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325" r:id="rId10"/>
    <p:sldId id="326" r:id="rId11"/>
    <p:sldId id="267" r:id="rId12"/>
    <p:sldId id="327" r:id="rId13"/>
    <p:sldId id="330" r:id="rId14"/>
    <p:sldId id="332" r:id="rId15"/>
    <p:sldId id="331" r:id="rId16"/>
    <p:sldId id="328" r:id="rId17"/>
    <p:sldId id="329" r:id="rId18"/>
    <p:sldId id="333" r:id="rId19"/>
    <p:sldId id="334" r:id="rId20"/>
    <p:sldId id="269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</p:sldIdLst>
  <p:sldSz cx="9144000" cy="5143500" type="screen16x9"/>
  <p:notesSz cx="6858000" cy="9144000"/>
  <p:embeddedFontLst>
    <p:embeddedFont>
      <p:font typeface="Bebas Neue" panose="020B0604020202020204" charset="0"/>
      <p:regular r:id="rId33"/>
    </p:embeddedFont>
    <p:embeddedFont>
      <p:font typeface="Libre Baskerville" panose="020B0604020202020204" charset="0"/>
      <p:regular r:id="rId34"/>
      <p:bold r:id="rId35"/>
      <p:italic r:id="rId36"/>
    </p:embeddedFont>
    <p:embeddedFont>
      <p:font typeface="Marcellus" panose="020B0604020202020204" charset="0"/>
      <p:regular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F3146D-CD51-4094-AB02-44DCC6E4884A}">
  <a:tblStyle styleId="{13F3146D-CD51-4094-AB02-44DCC6E488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5414e455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5414e455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9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13efd2e847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13efd2e847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113efd2e84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113efd2e84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585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609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288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3efd2e847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3efd2e847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52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472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5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359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04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a1f552b24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8a1f552b24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17166c7da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17166c7da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830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13efd2e847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13efd2e847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17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8a1f552b2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8a1f552b2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846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113efd2e84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113efd2e84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187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5414e4555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5414e4555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353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5414e455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5414e455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841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129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17166c7da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17166c7da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230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13efd2e84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13efd2e84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5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5414e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5414e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69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5414e455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5414e455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3efd2e847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3efd2e847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5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SECTION_HEADER_1_1_1_1_2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4050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2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3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4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SECTION_HEADER_1_1_1_1_2_1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 flipH="1">
            <a:off x="6125100" y="13740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2"/>
          </p:nvPr>
        </p:nvSpPr>
        <p:spPr>
          <a:xfrm flipH="1">
            <a:off x="720025" y="28470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3"/>
          </p:nvPr>
        </p:nvSpPr>
        <p:spPr>
          <a:xfrm flipH="1">
            <a:off x="4572000" y="1876339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4"/>
          </p:nvPr>
        </p:nvSpPr>
        <p:spPr>
          <a:xfrm flipH="1">
            <a:off x="720025" y="3349800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HEADER_1_1_1_1_3"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>
            <a:spLocks noGrp="1"/>
          </p:cNvSpPr>
          <p:nvPr>
            <p:ph type="subTitle" idx="1"/>
          </p:nvPr>
        </p:nvSpPr>
        <p:spPr>
          <a:xfrm>
            <a:off x="3778350" y="14249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2"/>
          </p:nvPr>
        </p:nvSpPr>
        <p:spPr>
          <a:xfrm>
            <a:off x="3778350" y="35354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3"/>
          </p:nvPr>
        </p:nvSpPr>
        <p:spPr>
          <a:xfrm>
            <a:off x="3778350" y="249130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1978350" y="159955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4"/>
          </p:nvPr>
        </p:nvSpPr>
        <p:spPr>
          <a:xfrm>
            <a:off x="1978350" y="370990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5"/>
          </p:nvPr>
        </p:nvSpPr>
        <p:spPr>
          <a:xfrm>
            <a:off x="1978350" y="26547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SECTION_HEADER_1_1_1_1_1_1_1_1_1">
    <p:bg>
      <p:bgPr>
        <a:solidFill>
          <a:schemeClr val="l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4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 hasCustomPrompt="1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_1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_2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2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2" r:id="rId14"/>
    <p:sldLayoutId id="2147483673" r:id="rId15"/>
    <p:sldLayoutId id="2147483681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4095069" y="1288138"/>
            <a:ext cx="4334556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2"/>
                </a:solidFill>
              </a:rPr>
              <a:t>Tempest Books Store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&amp; Development for Tempest Books Store</a:t>
            </a:r>
            <a:endParaRPr dirty="0"/>
          </a:p>
        </p:txBody>
      </p:sp>
      <p:grpSp>
        <p:nvGrpSpPr>
          <p:cNvPr id="614" name="Google Shape;614;p66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615" name="Google Shape;615;p66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9C490-11E1-47CF-81F9-F1222458011C}"/>
              </a:ext>
            </a:extLst>
          </p:cNvPr>
          <p:cNvSpPr txBox="1"/>
          <p:nvPr/>
        </p:nvSpPr>
        <p:spPr>
          <a:xfrm>
            <a:off x="6560049" y="4391318"/>
            <a:ext cx="186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25000"/>
                  </a:schemeClr>
                </a:solidFill>
              </a:rPr>
              <a:t>By Thi Han Naing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71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915" name="Google Shape;915;p71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71"/>
          <p:cNvSpPr txBox="1">
            <a:spLocks noGrp="1"/>
          </p:cNvSpPr>
          <p:nvPr>
            <p:ph type="title"/>
          </p:nvPr>
        </p:nvSpPr>
        <p:spPr>
          <a:xfrm>
            <a:off x="4776283" y="7014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Plan</a:t>
            </a:r>
            <a:endParaRPr sz="2800" dirty="0"/>
          </a:p>
        </p:txBody>
      </p:sp>
      <p:grpSp>
        <p:nvGrpSpPr>
          <p:cNvPr id="855" name="Google Shape;855;p71"/>
          <p:cNvGrpSpPr/>
          <p:nvPr/>
        </p:nvGrpSpPr>
        <p:grpSpPr>
          <a:xfrm>
            <a:off x="492759" y="390576"/>
            <a:ext cx="4383086" cy="4362347"/>
            <a:chOff x="492759" y="390576"/>
            <a:chExt cx="4383086" cy="4362347"/>
          </a:xfrm>
        </p:grpSpPr>
        <p:sp>
          <p:nvSpPr>
            <p:cNvPr id="856" name="Google Shape;856;p71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1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1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1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1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1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1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1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1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1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1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1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1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1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1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1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1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1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1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1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1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1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1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1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1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1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1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1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1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1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1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1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1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1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1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1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1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1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1"/>
            <p:cNvSpPr/>
            <p:nvPr/>
          </p:nvSpPr>
          <p:spPr>
            <a:xfrm rot="260686">
              <a:off x="2687324" y="3429457"/>
              <a:ext cx="1892972" cy="923744"/>
            </a:xfrm>
            <a:custGeom>
              <a:avLst/>
              <a:gdLst/>
              <a:ahLst/>
              <a:cxnLst/>
              <a:rect l="l" t="t" r="r" b="b"/>
              <a:pathLst>
                <a:path w="88523" h="43198" extrusionOk="0">
                  <a:moveTo>
                    <a:pt x="72866" y="0"/>
                  </a:moveTo>
                  <a:cubicBezTo>
                    <a:pt x="67094" y="0"/>
                    <a:pt x="61289" y="1258"/>
                    <a:pt x="55815" y="3154"/>
                  </a:cubicBezTo>
                  <a:cubicBezTo>
                    <a:pt x="55840" y="5585"/>
                    <a:pt x="55690" y="7991"/>
                    <a:pt x="55314" y="10397"/>
                  </a:cubicBezTo>
                  <a:cubicBezTo>
                    <a:pt x="54612" y="8292"/>
                    <a:pt x="54011" y="6161"/>
                    <a:pt x="53484" y="4006"/>
                  </a:cubicBezTo>
                  <a:cubicBezTo>
                    <a:pt x="53083" y="4156"/>
                    <a:pt x="52707" y="4282"/>
                    <a:pt x="52332" y="4432"/>
                  </a:cubicBezTo>
                  <a:cubicBezTo>
                    <a:pt x="52181" y="6913"/>
                    <a:pt x="52106" y="9394"/>
                    <a:pt x="52006" y="11876"/>
                  </a:cubicBezTo>
                  <a:cubicBezTo>
                    <a:pt x="51329" y="9695"/>
                    <a:pt x="50778" y="7490"/>
                    <a:pt x="50276" y="5284"/>
                  </a:cubicBezTo>
                  <a:cubicBezTo>
                    <a:pt x="44512" y="7690"/>
                    <a:pt x="38973" y="10597"/>
                    <a:pt x="33309" y="13279"/>
                  </a:cubicBezTo>
                  <a:cubicBezTo>
                    <a:pt x="31930" y="13931"/>
                    <a:pt x="30527" y="14582"/>
                    <a:pt x="29148" y="15234"/>
                  </a:cubicBezTo>
                  <a:cubicBezTo>
                    <a:pt x="29474" y="16913"/>
                    <a:pt x="29725" y="18592"/>
                    <a:pt x="29875" y="20272"/>
                  </a:cubicBezTo>
                  <a:cubicBezTo>
                    <a:pt x="28998" y="18893"/>
                    <a:pt x="28146" y="17490"/>
                    <a:pt x="27319" y="16086"/>
                  </a:cubicBezTo>
                  <a:cubicBezTo>
                    <a:pt x="26943" y="16262"/>
                    <a:pt x="26542" y="16437"/>
                    <a:pt x="26166" y="16612"/>
                  </a:cubicBezTo>
                  <a:cubicBezTo>
                    <a:pt x="26492" y="18417"/>
                    <a:pt x="26793" y="20247"/>
                    <a:pt x="27118" y="22051"/>
                  </a:cubicBezTo>
                  <a:cubicBezTo>
                    <a:pt x="26041" y="20622"/>
                    <a:pt x="25063" y="19119"/>
                    <a:pt x="24136" y="17565"/>
                  </a:cubicBezTo>
                  <a:cubicBezTo>
                    <a:pt x="18823" y="20071"/>
                    <a:pt x="13610" y="22703"/>
                    <a:pt x="8797" y="26061"/>
                  </a:cubicBezTo>
                  <a:cubicBezTo>
                    <a:pt x="6717" y="27490"/>
                    <a:pt x="4687" y="29094"/>
                    <a:pt x="3484" y="31299"/>
                  </a:cubicBezTo>
                  <a:cubicBezTo>
                    <a:pt x="0" y="37765"/>
                    <a:pt x="6542" y="42126"/>
                    <a:pt x="12206" y="42828"/>
                  </a:cubicBezTo>
                  <a:cubicBezTo>
                    <a:pt x="14297" y="43083"/>
                    <a:pt x="16395" y="43197"/>
                    <a:pt x="18495" y="43197"/>
                  </a:cubicBezTo>
                  <a:cubicBezTo>
                    <a:pt x="24047" y="43197"/>
                    <a:pt x="29608" y="42395"/>
                    <a:pt x="35063" y="41249"/>
                  </a:cubicBezTo>
                  <a:cubicBezTo>
                    <a:pt x="41705" y="39846"/>
                    <a:pt x="48221" y="37941"/>
                    <a:pt x="54562" y="35535"/>
                  </a:cubicBezTo>
                  <a:cubicBezTo>
                    <a:pt x="54186" y="33705"/>
                    <a:pt x="53785" y="31876"/>
                    <a:pt x="53409" y="30046"/>
                  </a:cubicBezTo>
                  <a:lnTo>
                    <a:pt x="53409" y="30046"/>
                  </a:lnTo>
                  <a:lnTo>
                    <a:pt x="56692" y="34708"/>
                  </a:lnTo>
                  <a:cubicBezTo>
                    <a:pt x="57093" y="34532"/>
                    <a:pt x="57494" y="34382"/>
                    <a:pt x="57895" y="34206"/>
                  </a:cubicBezTo>
                  <a:cubicBezTo>
                    <a:pt x="57344" y="32201"/>
                    <a:pt x="56793" y="30196"/>
                    <a:pt x="56266" y="28191"/>
                  </a:cubicBezTo>
                  <a:lnTo>
                    <a:pt x="56266" y="28191"/>
                  </a:lnTo>
                  <a:cubicBezTo>
                    <a:pt x="57595" y="29820"/>
                    <a:pt x="58823" y="31550"/>
                    <a:pt x="59976" y="33354"/>
                  </a:cubicBezTo>
                  <a:cubicBezTo>
                    <a:pt x="60126" y="33279"/>
                    <a:pt x="60276" y="33204"/>
                    <a:pt x="60427" y="33154"/>
                  </a:cubicBezTo>
                  <a:cubicBezTo>
                    <a:pt x="68146" y="29795"/>
                    <a:pt x="75665" y="25610"/>
                    <a:pt x="81705" y="19795"/>
                  </a:cubicBezTo>
                  <a:cubicBezTo>
                    <a:pt x="80753" y="18642"/>
                    <a:pt x="79775" y="17490"/>
                    <a:pt x="78823" y="16337"/>
                  </a:cubicBezTo>
                  <a:lnTo>
                    <a:pt x="78823" y="16337"/>
                  </a:lnTo>
                  <a:cubicBezTo>
                    <a:pt x="80151" y="17164"/>
                    <a:pt x="81530" y="17916"/>
                    <a:pt x="82958" y="18567"/>
                  </a:cubicBezTo>
                  <a:cubicBezTo>
                    <a:pt x="83209" y="18292"/>
                    <a:pt x="83485" y="18041"/>
                    <a:pt x="83735" y="17765"/>
                  </a:cubicBezTo>
                  <a:cubicBezTo>
                    <a:pt x="82858" y="16938"/>
                    <a:pt x="82006" y="16136"/>
                    <a:pt x="81129" y="15309"/>
                  </a:cubicBezTo>
                  <a:cubicBezTo>
                    <a:pt x="80602" y="14808"/>
                    <a:pt x="80026" y="14106"/>
                    <a:pt x="80277" y="13429"/>
                  </a:cubicBezTo>
                  <a:lnTo>
                    <a:pt x="80277" y="13429"/>
                  </a:lnTo>
                  <a:cubicBezTo>
                    <a:pt x="82131" y="13981"/>
                    <a:pt x="83961" y="14632"/>
                    <a:pt x="85765" y="15334"/>
                  </a:cubicBezTo>
                  <a:cubicBezTo>
                    <a:pt x="86542" y="14231"/>
                    <a:pt x="87219" y="13079"/>
                    <a:pt x="87695" y="11800"/>
                  </a:cubicBezTo>
                  <a:cubicBezTo>
                    <a:pt x="88497" y="9570"/>
                    <a:pt x="88522" y="6938"/>
                    <a:pt x="87294" y="4908"/>
                  </a:cubicBezTo>
                  <a:cubicBezTo>
                    <a:pt x="85765" y="2377"/>
                    <a:pt x="82683" y="1224"/>
                    <a:pt x="79775" y="647"/>
                  </a:cubicBezTo>
                  <a:cubicBezTo>
                    <a:pt x="77493" y="202"/>
                    <a:pt x="75182" y="0"/>
                    <a:pt x="72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1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1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1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1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1"/>
            <p:cNvSpPr/>
            <p:nvPr/>
          </p:nvSpPr>
          <p:spPr>
            <a:xfrm rot="260686">
              <a:off x="4435674" y="3598109"/>
              <a:ext cx="131875" cy="293730"/>
            </a:xfrm>
            <a:custGeom>
              <a:avLst/>
              <a:gdLst/>
              <a:ahLst/>
              <a:cxnLst/>
              <a:rect l="l" t="t" r="r" b="b"/>
              <a:pathLst>
                <a:path w="6167" h="13736" extrusionOk="0">
                  <a:moveTo>
                    <a:pt x="1830" y="13735"/>
                  </a:moveTo>
                  <a:lnTo>
                    <a:pt x="1830" y="13735"/>
                  </a:lnTo>
                  <a:cubicBezTo>
                    <a:pt x="1956" y="13610"/>
                    <a:pt x="2081" y="13460"/>
                    <a:pt x="2231" y="13334"/>
                  </a:cubicBezTo>
                  <a:cubicBezTo>
                    <a:pt x="2081" y="13460"/>
                    <a:pt x="1956" y="13610"/>
                    <a:pt x="1830" y="13735"/>
                  </a:cubicBezTo>
                  <a:close/>
                  <a:moveTo>
                    <a:pt x="2607" y="12933"/>
                  </a:moveTo>
                  <a:cubicBezTo>
                    <a:pt x="1730" y="12106"/>
                    <a:pt x="878" y="11304"/>
                    <a:pt x="1" y="10477"/>
                  </a:cubicBezTo>
                  <a:cubicBezTo>
                    <a:pt x="878" y="11304"/>
                    <a:pt x="1730" y="12106"/>
                    <a:pt x="2607" y="12933"/>
                  </a:cubicBezTo>
                  <a:lnTo>
                    <a:pt x="2607" y="12933"/>
                  </a:lnTo>
                  <a:close/>
                  <a:moveTo>
                    <a:pt x="6166" y="76"/>
                  </a:moveTo>
                  <a:lnTo>
                    <a:pt x="6141" y="51"/>
                  </a:lnTo>
                  <a:lnTo>
                    <a:pt x="6166" y="76"/>
                  </a:lnTo>
                  <a:close/>
                  <a:moveTo>
                    <a:pt x="6141" y="51"/>
                  </a:moveTo>
                  <a:cubicBezTo>
                    <a:pt x="6141" y="51"/>
                    <a:pt x="6141" y="51"/>
                    <a:pt x="6141" y="26"/>
                  </a:cubicBezTo>
                  <a:cubicBezTo>
                    <a:pt x="6141" y="51"/>
                    <a:pt x="6141" y="51"/>
                    <a:pt x="6141" y="51"/>
                  </a:cubicBezTo>
                  <a:close/>
                  <a:moveTo>
                    <a:pt x="6141" y="26"/>
                  </a:moveTo>
                  <a:cubicBezTo>
                    <a:pt x="6141" y="26"/>
                    <a:pt x="6116" y="26"/>
                    <a:pt x="6116" y="26"/>
                  </a:cubicBezTo>
                  <a:cubicBezTo>
                    <a:pt x="6116" y="26"/>
                    <a:pt x="6141" y="26"/>
                    <a:pt x="6141" y="26"/>
                  </a:cubicBezTo>
                  <a:close/>
                  <a:moveTo>
                    <a:pt x="6116" y="26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26"/>
                  </a:cubicBezTo>
                  <a:close/>
                  <a:moveTo>
                    <a:pt x="6116" y="1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1"/>
                  </a:cubicBez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1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1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1"/>
            <p:cNvSpPr/>
            <p:nvPr/>
          </p:nvSpPr>
          <p:spPr>
            <a:xfrm rot="260686">
              <a:off x="4386945" y="3598881"/>
              <a:ext cx="207446" cy="276024"/>
            </a:xfrm>
            <a:custGeom>
              <a:avLst/>
              <a:gdLst/>
              <a:ahLst/>
              <a:cxnLst/>
              <a:rect l="l" t="t" r="r" b="b"/>
              <a:pathLst>
                <a:path w="9701" h="12908" extrusionOk="0">
                  <a:moveTo>
                    <a:pt x="2582" y="12907"/>
                  </a:moveTo>
                  <a:cubicBezTo>
                    <a:pt x="1705" y="12456"/>
                    <a:pt x="853" y="11955"/>
                    <a:pt x="1" y="11429"/>
                  </a:cubicBezTo>
                  <a:lnTo>
                    <a:pt x="1" y="11429"/>
                  </a:lnTo>
                  <a:cubicBezTo>
                    <a:pt x="853" y="11955"/>
                    <a:pt x="1705" y="12456"/>
                    <a:pt x="2582" y="12907"/>
                  </a:cubicBezTo>
                  <a:close/>
                  <a:moveTo>
                    <a:pt x="8873" y="6892"/>
                  </a:moveTo>
                  <a:lnTo>
                    <a:pt x="8873" y="6892"/>
                  </a:lnTo>
                  <a:cubicBezTo>
                    <a:pt x="9675" y="4662"/>
                    <a:pt x="9700" y="2030"/>
                    <a:pt x="8472" y="0"/>
                  </a:cubicBezTo>
                  <a:cubicBezTo>
                    <a:pt x="9700" y="2030"/>
                    <a:pt x="9675" y="4662"/>
                    <a:pt x="8873" y="6892"/>
                  </a:cubicBezTo>
                  <a:lnTo>
                    <a:pt x="8873" y="6892"/>
                  </a:ln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1"/>
            <p:cNvSpPr/>
            <p:nvPr/>
          </p:nvSpPr>
          <p:spPr>
            <a:xfrm rot="260686">
              <a:off x="2293647" y="4210224"/>
              <a:ext cx="132388" cy="165105"/>
            </a:xfrm>
            <a:custGeom>
              <a:avLst/>
              <a:gdLst/>
              <a:ahLst/>
              <a:cxnLst/>
              <a:rect l="l" t="t" r="r" b="b"/>
              <a:pathLst>
                <a:path w="6191" h="7721" extrusionOk="0">
                  <a:moveTo>
                    <a:pt x="3033" y="0"/>
                  </a:moveTo>
                  <a:lnTo>
                    <a:pt x="2983" y="26"/>
                  </a:lnTo>
                  <a:cubicBezTo>
                    <a:pt x="953" y="903"/>
                    <a:pt x="0" y="3259"/>
                    <a:pt x="877" y="5289"/>
                  </a:cubicBezTo>
                  <a:cubicBezTo>
                    <a:pt x="1533" y="6805"/>
                    <a:pt x="3014" y="7721"/>
                    <a:pt x="4567" y="7721"/>
                  </a:cubicBezTo>
                  <a:cubicBezTo>
                    <a:pt x="5093" y="7721"/>
                    <a:pt x="5627" y="7616"/>
                    <a:pt x="6141" y="7394"/>
                  </a:cubicBezTo>
                  <a:lnTo>
                    <a:pt x="6191" y="7394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1"/>
            <p:cNvSpPr/>
            <p:nvPr/>
          </p:nvSpPr>
          <p:spPr>
            <a:xfrm rot="260686">
              <a:off x="2406371" y="3509355"/>
              <a:ext cx="2114295" cy="896116"/>
            </a:xfrm>
            <a:custGeom>
              <a:avLst/>
              <a:gdLst/>
              <a:ahLst/>
              <a:cxnLst/>
              <a:rect l="l" t="t" r="r" b="b"/>
              <a:pathLst>
                <a:path w="98873" h="41906" extrusionOk="0">
                  <a:moveTo>
                    <a:pt x="98873" y="1"/>
                  </a:moveTo>
                  <a:cubicBezTo>
                    <a:pt x="82432" y="6367"/>
                    <a:pt x="65840" y="12256"/>
                    <a:pt x="49299" y="18296"/>
                  </a:cubicBezTo>
                  <a:cubicBezTo>
                    <a:pt x="41003" y="21329"/>
                    <a:pt x="32732" y="24387"/>
                    <a:pt x="24512" y="27595"/>
                  </a:cubicBezTo>
                  <a:cubicBezTo>
                    <a:pt x="16291" y="30803"/>
                    <a:pt x="8095" y="34136"/>
                    <a:pt x="0" y="37770"/>
                  </a:cubicBezTo>
                  <a:lnTo>
                    <a:pt x="1980" y="41906"/>
                  </a:lnTo>
                  <a:cubicBezTo>
                    <a:pt x="9800" y="37971"/>
                    <a:pt x="17795" y="34312"/>
                    <a:pt x="25840" y="30778"/>
                  </a:cubicBezTo>
                  <a:cubicBezTo>
                    <a:pt x="33885" y="27219"/>
                    <a:pt x="41980" y="23810"/>
                    <a:pt x="50126" y="20427"/>
                  </a:cubicBezTo>
                  <a:cubicBezTo>
                    <a:pt x="66391" y="13685"/>
                    <a:pt x="82732" y="7068"/>
                    <a:pt x="9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1"/>
            <p:cNvSpPr/>
            <p:nvPr/>
          </p:nvSpPr>
          <p:spPr>
            <a:xfrm rot="260686">
              <a:off x="2331588" y="4136826"/>
              <a:ext cx="213861" cy="278162"/>
            </a:xfrm>
            <a:custGeom>
              <a:avLst/>
              <a:gdLst/>
              <a:ahLst/>
              <a:cxnLst/>
              <a:rect l="l" t="t" r="r" b="b"/>
              <a:pathLst>
                <a:path w="10001" h="13008" extrusionOk="0">
                  <a:moveTo>
                    <a:pt x="5414" y="0"/>
                  </a:moveTo>
                  <a:lnTo>
                    <a:pt x="1" y="2331"/>
                  </a:lnTo>
                  <a:lnTo>
                    <a:pt x="4587" y="13008"/>
                  </a:lnTo>
                  <a:lnTo>
                    <a:pt x="10001" y="10702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1"/>
            <p:cNvSpPr/>
            <p:nvPr/>
          </p:nvSpPr>
          <p:spPr>
            <a:xfrm rot="260686">
              <a:off x="2068847" y="4231342"/>
              <a:ext cx="294778" cy="203404"/>
            </a:xfrm>
            <a:custGeom>
              <a:avLst/>
              <a:gdLst/>
              <a:ahLst/>
              <a:cxnLst/>
              <a:rect l="l" t="t" r="r" b="b"/>
              <a:pathLst>
                <a:path w="13785" h="9512" extrusionOk="0">
                  <a:moveTo>
                    <a:pt x="9113" y="0"/>
                  </a:moveTo>
                  <a:cubicBezTo>
                    <a:pt x="8009" y="0"/>
                    <a:pt x="6909" y="430"/>
                    <a:pt x="6141" y="1216"/>
                  </a:cubicBezTo>
                  <a:cubicBezTo>
                    <a:pt x="5364" y="1968"/>
                    <a:pt x="4938" y="2996"/>
                    <a:pt x="4386" y="3923"/>
                  </a:cubicBezTo>
                  <a:cubicBezTo>
                    <a:pt x="3384" y="5577"/>
                    <a:pt x="1680" y="6730"/>
                    <a:pt x="0" y="7682"/>
                  </a:cubicBezTo>
                  <a:lnTo>
                    <a:pt x="727" y="9512"/>
                  </a:lnTo>
                  <a:cubicBezTo>
                    <a:pt x="1630" y="9061"/>
                    <a:pt x="2629" y="8910"/>
                    <a:pt x="3633" y="8910"/>
                  </a:cubicBezTo>
                  <a:cubicBezTo>
                    <a:pt x="4078" y="8910"/>
                    <a:pt x="4524" y="8939"/>
                    <a:pt x="4963" y="8986"/>
                  </a:cubicBezTo>
                  <a:cubicBezTo>
                    <a:pt x="6099" y="9085"/>
                    <a:pt x="7250" y="9280"/>
                    <a:pt x="8393" y="9280"/>
                  </a:cubicBezTo>
                  <a:cubicBezTo>
                    <a:pt x="8687" y="9280"/>
                    <a:pt x="8981" y="9267"/>
                    <a:pt x="9274" y="9236"/>
                  </a:cubicBezTo>
                  <a:cubicBezTo>
                    <a:pt x="10702" y="9111"/>
                    <a:pt x="12181" y="8459"/>
                    <a:pt x="12883" y="7181"/>
                  </a:cubicBezTo>
                  <a:cubicBezTo>
                    <a:pt x="13785" y="5577"/>
                    <a:pt x="12933" y="1091"/>
                    <a:pt x="10426" y="214"/>
                  </a:cubicBezTo>
                  <a:cubicBezTo>
                    <a:pt x="10002" y="70"/>
                    <a:pt x="9557" y="0"/>
                    <a:pt x="9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1"/>
            <p:cNvSpPr/>
            <p:nvPr/>
          </p:nvSpPr>
          <p:spPr>
            <a:xfrm rot="260686">
              <a:off x="2070653" y="4341243"/>
              <a:ext cx="154392" cy="71850"/>
            </a:xfrm>
            <a:custGeom>
              <a:avLst/>
              <a:gdLst/>
              <a:ahLst/>
              <a:cxnLst/>
              <a:rect l="l" t="t" r="r" b="b"/>
              <a:pathLst>
                <a:path w="7220" h="3360" extrusionOk="0">
                  <a:moveTo>
                    <a:pt x="7019" y="1"/>
                  </a:moveTo>
                  <a:lnTo>
                    <a:pt x="1" y="2908"/>
                  </a:lnTo>
                  <a:lnTo>
                    <a:pt x="176" y="3359"/>
                  </a:lnTo>
                  <a:lnTo>
                    <a:pt x="7219" y="477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1"/>
            <p:cNvSpPr/>
            <p:nvPr/>
          </p:nvSpPr>
          <p:spPr>
            <a:xfrm rot="260686">
              <a:off x="2177228" y="4312145"/>
              <a:ext cx="92208" cy="81537"/>
            </a:xfrm>
            <a:custGeom>
              <a:avLst/>
              <a:gdLst/>
              <a:ahLst/>
              <a:cxnLst/>
              <a:rect l="l" t="t" r="r" b="b"/>
              <a:pathLst>
                <a:path w="4312" h="3813" extrusionOk="0">
                  <a:moveTo>
                    <a:pt x="2163" y="1"/>
                  </a:moveTo>
                  <a:cubicBezTo>
                    <a:pt x="1919" y="1"/>
                    <a:pt x="1670" y="48"/>
                    <a:pt x="1429" y="147"/>
                  </a:cubicBezTo>
                  <a:cubicBezTo>
                    <a:pt x="451" y="548"/>
                    <a:pt x="0" y="1651"/>
                    <a:pt x="376" y="2628"/>
                  </a:cubicBezTo>
                  <a:cubicBezTo>
                    <a:pt x="682" y="3373"/>
                    <a:pt x="1410" y="3813"/>
                    <a:pt x="2172" y="3813"/>
                  </a:cubicBezTo>
                  <a:cubicBezTo>
                    <a:pt x="2410" y="3813"/>
                    <a:pt x="2650" y="3770"/>
                    <a:pt x="2882" y="3681"/>
                  </a:cubicBezTo>
                  <a:cubicBezTo>
                    <a:pt x="3835" y="3280"/>
                    <a:pt x="4311" y="2152"/>
                    <a:pt x="3910" y="1175"/>
                  </a:cubicBezTo>
                  <a:cubicBezTo>
                    <a:pt x="3608" y="438"/>
                    <a:pt x="2908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1"/>
            <p:cNvSpPr/>
            <p:nvPr/>
          </p:nvSpPr>
          <p:spPr>
            <a:xfrm rot="260686">
              <a:off x="2118441" y="4243175"/>
              <a:ext cx="188136" cy="129052"/>
            </a:xfrm>
            <a:custGeom>
              <a:avLst/>
              <a:gdLst/>
              <a:ahLst/>
              <a:cxnLst/>
              <a:rect l="l" t="t" r="r" b="b"/>
              <a:pathLst>
                <a:path w="8798" h="6035" extrusionOk="0">
                  <a:moveTo>
                    <a:pt x="6663" y="1"/>
                  </a:moveTo>
                  <a:cubicBezTo>
                    <a:pt x="6471" y="1"/>
                    <a:pt x="6279" y="15"/>
                    <a:pt x="6091" y="45"/>
                  </a:cubicBezTo>
                  <a:cubicBezTo>
                    <a:pt x="5565" y="145"/>
                    <a:pt x="5114" y="421"/>
                    <a:pt x="4738" y="721"/>
                  </a:cubicBezTo>
                  <a:cubicBezTo>
                    <a:pt x="4362" y="1047"/>
                    <a:pt x="4011" y="1398"/>
                    <a:pt x="3710" y="1774"/>
                  </a:cubicBezTo>
                  <a:cubicBezTo>
                    <a:pt x="3384" y="2125"/>
                    <a:pt x="3109" y="2526"/>
                    <a:pt x="2833" y="2927"/>
                  </a:cubicBezTo>
                  <a:lnTo>
                    <a:pt x="2031" y="4105"/>
                  </a:lnTo>
                  <a:cubicBezTo>
                    <a:pt x="1755" y="4481"/>
                    <a:pt x="1455" y="4857"/>
                    <a:pt x="1129" y="5183"/>
                  </a:cubicBezTo>
                  <a:cubicBezTo>
                    <a:pt x="803" y="5533"/>
                    <a:pt x="452" y="5834"/>
                    <a:pt x="1" y="6035"/>
                  </a:cubicBezTo>
                  <a:lnTo>
                    <a:pt x="1" y="6035"/>
                  </a:lnTo>
                  <a:cubicBezTo>
                    <a:pt x="953" y="5759"/>
                    <a:pt x="1655" y="5032"/>
                    <a:pt x="2282" y="4305"/>
                  </a:cubicBezTo>
                  <a:cubicBezTo>
                    <a:pt x="2883" y="3528"/>
                    <a:pt x="3384" y="2751"/>
                    <a:pt x="4011" y="2025"/>
                  </a:cubicBezTo>
                  <a:cubicBezTo>
                    <a:pt x="4312" y="1674"/>
                    <a:pt x="4638" y="1323"/>
                    <a:pt x="4988" y="1022"/>
                  </a:cubicBezTo>
                  <a:cubicBezTo>
                    <a:pt x="5339" y="721"/>
                    <a:pt x="5715" y="471"/>
                    <a:pt x="6141" y="371"/>
                  </a:cubicBezTo>
                  <a:cubicBezTo>
                    <a:pt x="6442" y="304"/>
                    <a:pt x="6754" y="270"/>
                    <a:pt x="7062" y="270"/>
                  </a:cubicBezTo>
                  <a:cubicBezTo>
                    <a:pt x="7216" y="270"/>
                    <a:pt x="7369" y="279"/>
                    <a:pt x="7520" y="295"/>
                  </a:cubicBezTo>
                  <a:cubicBezTo>
                    <a:pt x="7971" y="345"/>
                    <a:pt x="8447" y="521"/>
                    <a:pt x="8798" y="847"/>
                  </a:cubicBezTo>
                  <a:cubicBezTo>
                    <a:pt x="8497" y="446"/>
                    <a:pt x="8021" y="220"/>
                    <a:pt x="7545" y="95"/>
                  </a:cubicBezTo>
                  <a:cubicBezTo>
                    <a:pt x="7256" y="34"/>
                    <a:pt x="6959" y="1"/>
                    <a:pt x="6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1"/>
            <p:cNvSpPr/>
            <p:nvPr/>
          </p:nvSpPr>
          <p:spPr>
            <a:xfrm rot="260686">
              <a:off x="2348455" y="4196589"/>
              <a:ext cx="87375" cy="190809"/>
            </a:xfrm>
            <a:custGeom>
              <a:avLst/>
              <a:gdLst/>
              <a:ahLst/>
              <a:cxnLst/>
              <a:rect l="l" t="t" r="r" b="b"/>
              <a:pathLst>
                <a:path w="4086" h="8923" extrusionOk="0">
                  <a:moveTo>
                    <a:pt x="1" y="1"/>
                  </a:moveTo>
                  <a:cubicBezTo>
                    <a:pt x="527" y="1554"/>
                    <a:pt x="1179" y="3058"/>
                    <a:pt x="1855" y="4562"/>
                  </a:cubicBezTo>
                  <a:cubicBezTo>
                    <a:pt x="2532" y="6041"/>
                    <a:pt x="3234" y="7519"/>
                    <a:pt x="4086" y="8923"/>
                  </a:cubicBezTo>
                  <a:cubicBezTo>
                    <a:pt x="3535" y="7369"/>
                    <a:pt x="2908" y="5865"/>
                    <a:pt x="2231" y="4387"/>
                  </a:cubicBezTo>
                  <a:cubicBezTo>
                    <a:pt x="1530" y="2908"/>
                    <a:pt x="828" y="14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71"/>
          <p:cNvSpPr txBox="1">
            <a:spLocks noGrp="1"/>
          </p:cNvSpPr>
          <p:nvPr>
            <p:ph type="subTitle" idx="1"/>
          </p:nvPr>
        </p:nvSpPr>
        <p:spPr>
          <a:xfrm>
            <a:off x="4928857" y="1474177"/>
            <a:ext cx="3722384" cy="3075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There are analysis and feasibility studies.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Developments of a system.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Deployment plans.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Risk Management plans.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18" name="Google Shape;918;p71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85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Plan</a:t>
            </a:r>
            <a:endParaRPr dirty="0"/>
          </a:p>
        </p:txBody>
      </p:sp>
      <p:sp>
        <p:nvSpPr>
          <p:cNvPr id="1299" name="Google Shape;1299;p77"/>
          <p:cNvSpPr/>
          <p:nvPr/>
        </p:nvSpPr>
        <p:spPr>
          <a:xfrm>
            <a:off x="2594593" y="2722775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0" name="Google Shape;1300;p77"/>
          <p:cNvSpPr/>
          <p:nvPr/>
        </p:nvSpPr>
        <p:spPr>
          <a:xfrm>
            <a:off x="2594593" y="390710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1" name="Google Shape;1301;p77"/>
          <p:cNvSpPr/>
          <p:nvPr/>
        </p:nvSpPr>
        <p:spPr>
          <a:xfrm>
            <a:off x="6019343" y="153845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2" name="Google Shape;1302;p77"/>
          <p:cNvSpPr/>
          <p:nvPr/>
        </p:nvSpPr>
        <p:spPr>
          <a:xfrm>
            <a:off x="6019343" y="2722775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3" name="Google Shape;1303;p77"/>
          <p:cNvSpPr/>
          <p:nvPr/>
        </p:nvSpPr>
        <p:spPr>
          <a:xfrm>
            <a:off x="6019343" y="390710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4" name="Google Shape;1304;p77"/>
          <p:cNvSpPr/>
          <p:nvPr/>
        </p:nvSpPr>
        <p:spPr>
          <a:xfrm>
            <a:off x="3490043" y="1898400"/>
            <a:ext cx="2163900" cy="217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77"/>
          <p:cNvSpPr txBox="1"/>
          <p:nvPr/>
        </p:nvSpPr>
        <p:spPr>
          <a:xfrm>
            <a:off x="3528842" y="2661629"/>
            <a:ext cx="20859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Earth is the third planet from the Sun and the only one that harbors life in the Solar System. This is where we all live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77"/>
          <p:cNvSpPr txBox="1"/>
          <p:nvPr/>
        </p:nvSpPr>
        <p:spPr>
          <a:xfrm>
            <a:off x="3528845" y="2187281"/>
            <a:ext cx="20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Plan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7" name="Google Shape;1307;p77"/>
          <p:cNvSpPr txBox="1"/>
          <p:nvPr/>
        </p:nvSpPr>
        <p:spPr>
          <a:xfrm flipH="1">
            <a:off x="6702173" y="2877478"/>
            <a:ext cx="1728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Timeboxes usages and importance.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77"/>
          <p:cNvSpPr txBox="1"/>
          <p:nvPr/>
        </p:nvSpPr>
        <p:spPr>
          <a:xfrm flipH="1">
            <a:off x="6702185" y="2537223"/>
            <a:ext cx="188131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Time-boxes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9" name="Google Shape;1309;p77"/>
          <p:cNvSpPr txBox="1"/>
          <p:nvPr/>
        </p:nvSpPr>
        <p:spPr>
          <a:xfrm flipH="1">
            <a:off x="6701890" y="1680031"/>
            <a:ext cx="17286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Plans, diagram and explanations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77"/>
          <p:cNvSpPr txBox="1"/>
          <p:nvPr/>
        </p:nvSpPr>
        <p:spPr>
          <a:xfrm flipH="1">
            <a:off x="6701880" y="1358075"/>
            <a:ext cx="188731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Deployment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1" name="Google Shape;1311;p77"/>
          <p:cNvSpPr txBox="1"/>
          <p:nvPr/>
        </p:nvSpPr>
        <p:spPr>
          <a:xfrm>
            <a:off x="713215" y="1680031"/>
            <a:ext cx="1728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Like in introduction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77"/>
          <p:cNvSpPr txBox="1"/>
          <p:nvPr/>
        </p:nvSpPr>
        <p:spPr>
          <a:xfrm>
            <a:off x="713217" y="1358075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Analysis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3" name="Google Shape;1313;p77"/>
          <p:cNvSpPr txBox="1"/>
          <p:nvPr/>
        </p:nvSpPr>
        <p:spPr>
          <a:xfrm>
            <a:off x="713215" y="2859178"/>
            <a:ext cx="1728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Use-case, class, and sequence diagrams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77"/>
          <p:cNvSpPr txBox="1"/>
          <p:nvPr/>
        </p:nvSpPr>
        <p:spPr>
          <a:xfrm>
            <a:off x="713217" y="2537223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Diagrams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5" name="Google Shape;1315;p77"/>
          <p:cNvSpPr txBox="1"/>
          <p:nvPr/>
        </p:nvSpPr>
        <p:spPr>
          <a:xfrm flipH="1">
            <a:off x="6702173" y="4056624"/>
            <a:ext cx="1728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Management, identification and matrix included.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77"/>
          <p:cNvSpPr txBox="1"/>
          <p:nvPr/>
        </p:nvSpPr>
        <p:spPr>
          <a:xfrm flipH="1">
            <a:off x="6702185" y="3716371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Risk 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7" name="Google Shape;1317;p77"/>
          <p:cNvSpPr txBox="1"/>
          <p:nvPr/>
        </p:nvSpPr>
        <p:spPr>
          <a:xfrm>
            <a:off x="713215" y="4038324"/>
            <a:ext cx="1728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Iteration steps and processes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77"/>
          <p:cNvSpPr txBox="1"/>
          <p:nvPr/>
        </p:nvSpPr>
        <p:spPr>
          <a:xfrm>
            <a:off x="713217" y="3716371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Iteration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9" name="Google Shape;1319;p77"/>
          <p:cNvSpPr/>
          <p:nvPr/>
        </p:nvSpPr>
        <p:spPr>
          <a:xfrm>
            <a:off x="2594593" y="153845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cxnSp>
        <p:nvCxnSpPr>
          <p:cNvPr id="1320" name="Google Shape;1320;p77"/>
          <p:cNvCxnSpPr>
            <a:stCxn id="1300" idx="3"/>
            <a:endCxn id="1304" idx="1"/>
          </p:cNvCxnSpPr>
          <p:nvPr/>
        </p:nvCxnSpPr>
        <p:spPr>
          <a:xfrm rot="10800000" flipH="1">
            <a:off x="3124693" y="2987750"/>
            <a:ext cx="365400" cy="1184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77"/>
          <p:cNvCxnSpPr>
            <a:stCxn id="1301" idx="1"/>
            <a:endCxn id="1304" idx="3"/>
          </p:cNvCxnSpPr>
          <p:nvPr/>
        </p:nvCxnSpPr>
        <p:spPr>
          <a:xfrm flipH="1">
            <a:off x="5653943" y="1803500"/>
            <a:ext cx="365400" cy="118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77"/>
          <p:cNvCxnSpPr>
            <a:stCxn id="1303" idx="1"/>
            <a:endCxn id="1304" idx="3"/>
          </p:cNvCxnSpPr>
          <p:nvPr/>
        </p:nvCxnSpPr>
        <p:spPr>
          <a:xfrm rot="10800000">
            <a:off x="5653943" y="2987750"/>
            <a:ext cx="365400" cy="11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77"/>
          <p:cNvCxnSpPr>
            <a:stCxn id="1299" idx="3"/>
            <a:endCxn id="1304" idx="1"/>
          </p:cNvCxnSpPr>
          <p:nvPr/>
        </p:nvCxnSpPr>
        <p:spPr>
          <a:xfrm>
            <a:off x="3124693" y="2987825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77"/>
          <p:cNvCxnSpPr>
            <a:stCxn id="1302" idx="1"/>
            <a:endCxn id="1304" idx="3"/>
          </p:cNvCxnSpPr>
          <p:nvPr/>
        </p:nvCxnSpPr>
        <p:spPr>
          <a:xfrm rot="10800000">
            <a:off x="5653943" y="2987825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5" name="Google Shape;1325;p77"/>
          <p:cNvGrpSpPr/>
          <p:nvPr/>
        </p:nvGrpSpPr>
        <p:grpSpPr>
          <a:xfrm>
            <a:off x="6058539" y="2761652"/>
            <a:ext cx="452297" cy="452325"/>
            <a:chOff x="7720514" y="1885540"/>
            <a:chExt cx="452297" cy="452325"/>
          </a:xfrm>
        </p:grpSpPr>
        <p:sp>
          <p:nvSpPr>
            <p:cNvPr id="1326" name="Google Shape;1326;p77"/>
            <p:cNvSpPr/>
            <p:nvPr/>
          </p:nvSpPr>
          <p:spPr>
            <a:xfrm>
              <a:off x="8090924" y="1885540"/>
              <a:ext cx="81886" cy="452325"/>
            </a:xfrm>
            <a:custGeom>
              <a:avLst/>
              <a:gdLst/>
              <a:ahLst/>
              <a:cxnLst/>
              <a:rect l="l" t="t" r="r" b="b"/>
              <a:pathLst>
                <a:path w="2940" h="16240" extrusionOk="0">
                  <a:moveTo>
                    <a:pt x="1960" y="1"/>
                  </a:moveTo>
                  <a:lnTo>
                    <a:pt x="0" y="9100"/>
                  </a:lnTo>
                  <a:lnTo>
                    <a:pt x="1960" y="16239"/>
                  </a:lnTo>
                  <a:lnTo>
                    <a:pt x="2696" y="16239"/>
                  </a:lnTo>
                  <a:cubicBezTo>
                    <a:pt x="2831" y="16239"/>
                    <a:pt x="2940" y="16130"/>
                    <a:pt x="2940" y="15994"/>
                  </a:cubicBezTo>
                  <a:lnTo>
                    <a:pt x="2940" y="246"/>
                  </a:lnTo>
                  <a:cubicBezTo>
                    <a:pt x="2940" y="111"/>
                    <a:pt x="2831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7"/>
            <p:cNvSpPr/>
            <p:nvPr/>
          </p:nvSpPr>
          <p:spPr>
            <a:xfrm>
              <a:off x="8063629" y="1885540"/>
              <a:ext cx="81886" cy="452325"/>
            </a:xfrm>
            <a:custGeom>
              <a:avLst/>
              <a:gdLst/>
              <a:ahLst/>
              <a:cxnLst/>
              <a:rect l="l" t="t" r="r" b="b"/>
              <a:pathLst>
                <a:path w="2940" h="16240" extrusionOk="0">
                  <a:moveTo>
                    <a:pt x="1961" y="1"/>
                  </a:moveTo>
                  <a:lnTo>
                    <a:pt x="0" y="9100"/>
                  </a:lnTo>
                  <a:lnTo>
                    <a:pt x="1961" y="16239"/>
                  </a:lnTo>
                  <a:lnTo>
                    <a:pt x="2940" y="16239"/>
                  </a:lnTo>
                  <a:lnTo>
                    <a:pt x="29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7"/>
            <p:cNvSpPr/>
            <p:nvPr/>
          </p:nvSpPr>
          <p:spPr>
            <a:xfrm>
              <a:off x="7802456" y="2214979"/>
              <a:ext cx="315792" cy="122885"/>
            </a:xfrm>
            <a:custGeom>
              <a:avLst/>
              <a:gdLst/>
              <a:ahLst/>
              <a:cxnLst/>
              <a:rect l="l" t="t" r="r" b="b"/>
              <a:pathLst>
                <a:path w="11338" h="4412" extrusionOk="0">
                  <a:moveTo>
                    <a:pt x="0" y="1"/>
                  </a:moveTo>
                  <a:lnTo>
                    <a:pt x="0" y="4166"/>
                  </a:lnTo>
                  <a:cubicBezTo>
                    <a:pt x="0" y="4302"/>
                    <a:pt x="110" y="4411"/>
                    <a:pt x="245" y="4411"/>
                  </a:cubicBezTo>
                  <a:lnTo>
                    <a:pt x="11338" y="4411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7"/>
            <p:cNvSpPr/>
            <p:nvPr/>
          </p:nvSpPr>
          <p:spPr>
            <a:xfrm>
              <a:off x="7720514" y="2123985"/>
              <a:ext cx="329467" cy="131965"/>
            </a:xfrm>
            <a:custGeom>
              <a:avLst/>
              <a:gdLst/>
              <a:ahLst/>
              <a:cxnLst/>
              <a:rect l="l" t="t" r="r" b="b"/>
              <a:pathLst>
                <a:path w="11829" h="4738" extrusionOk="0">
                  <a:moveTo>
                    <a:pt x="10358" y="0"/>
                  </a:moveTo>
                  <a:lnTo>
                    <a:pt x="2942" y="3268"/>
                  </a:lnTo>
                  <a:lnTo>
                    <a:pt x="271" y="3268"/>
                  </a:lnTo>
                  <a:cubicBezTo>
                    <a:pt x="118" y="3268"/>
                    <a:pt x="0" y="3407"/>
                    <a:pt x="29" y="3557"/>
                  </a:cubicBezTo>
                  <a:cubicBezTo>
                    <a:pt x="164" y="4231"/>
                    <a:pt x="758" y="4738"/>
                    <a:pt x="1471" y="4738"/>
                  </a:cubicBezTo>
                  <a:lnTo>
                    <a:pt x="11828" y="4738"/>
                  </a:lnTo>
                  <a:lnTo>
                    <a:pt x="10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7"/>
            <p:cNvSpPr/>
            <p:nvPr/>
          </p:nvSpPr>
          <p:spPr>
            <a:xfrm>
              <a:off x="8009010" y="2123985"/>
              <a:ext cx="68266" cy="131965"/>
            </a:xfrm>
            <a:custGeom>
              <a:avLst/>
              <a:gdLst/>
              <a:ahLst/>
              <a:cxnLst/>
              <a:rect l="l" t="t" r="r" b="b"/>
              <a:pathLst>
                <a:path w="2451" h="4738" extrusionOk="0">
                  <a:moveTo>
                    <a:pt x="0" y="0"/>
                  </a:moveTo>
                  <a:lnTo>
                    <a:pt x="0" y="3268"/>
                  </a:lnTo>
                  <a:cubicBezTo>
                    <a:pt x="0" y="4079"/>
                    <a:pt x="659" y="4738"/>
                    <a:pt x="1470" y="4738"/>
                  </a:cubicBezTo>
                  <a:lnTo>
                    <a:pt x="2451" y="4738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7"/>
            <p:cNvSpPr/>
            <p:nvPr/>
          </p:nvSpPr>
          <p:spPr>
            <a:xfrm>
              <a:off x="8063629" y="1885540"/>
              <a:ext cx="54619" cy="370410"/>
            </a:xfrm>
            <a:custGeom>
              <a:avLst/>
              <a:gdLst/>
              <a:ahLst/>
              <a:cxnLst/>
              <a:rect l="l" t="t" r="r" b="b"/>
              <a:pathLst>
                <a:path w="1961" h="13299" extrusionOk="0">
                  <a:moveTo>
                    <a:pt x="980" y="1"/>
                  </a:moveTo>
                  <a:lnTo>
                    <a:pt x="0" y="13215"/>
                  </a:lnTo>
                  <a:cubicBezTo>
                    <a:pt x="153" y="13269"/>
                    <a:pt x="318" y="13299"/>
                    <a:pt x="490" y="13299"/>
                  </a:cubicBezTo>
                  <a:cubicBezTo>
                    <a:pt x="1302" y="13299"/>
                    <a:pt x="1961" y="12640"/>
                    <a:pt x="1961" y="11829"/>
                  </a:cubicBezTo>
                  <a:lnTo>
                    <a:pt x="1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7"/>
            <p:cNvSpPr/>
            <p:nvPr/>
          </p:nvSpPr>
          <p:spPr>
            <a:xfrm>
              <a:off x="7802456" y="1885540"/>
              <a:ext cx="288496" cy="368071"/>
            </a:xfrm>
            <a:custGeom>
              <a:avLst/>
              <a:gdLst/>
              <a:ahLst/>
              <a:cxnLst/>
              <a:rect l="l" t="t" r="r" b="b"/>
              <a:pathLst>
                <a:path w="10358" h="13215" extrusionOk="0">
                  <a:moveTo>
                    <a:pt x="245" y="1"/>
                  </a:moveTo>
                  <a:cubicBezTo>
                    <a:pt x="110" y="1"/>
                    <a:pt x="0" y="111"/>
                    <a:pt x="0" y="246"/>
                  </a:cubicBezTo>
                  <a:lnTo>
                    <a:pt x="0" y="11829"/>
                  </a:lnTo>
                  <a:lnTo>
                    <a:pt x="8170" y="11829"/>
                  </a:lnTo>
                  <a:cubicBezTo>
                    <a:pt x="8291" y="11829"/>
                    <a:pt x="8394" y="11919"/>
                    <a:pt x="8411" y="12040"/>
                  </a:cubicBezTo>
                  <a:cubicBezTo>
                    <a:pt x="8490" y="12587"/>
                    <a:pt x="8869" y="13036"/>
                    <a:pt x="9377" y="13215"/>
                  </a:cubicBezTo>
                  <a:cubicBezTo>
                    <a:pt x="9948" y="13013"/>
                    <a:pt x="10357" y="12469"/>
                    <a:pt x="10357" y="11829"/>
                  </a:cubicBezTo>
                  <a:lnTo>
                    <a:pt x="10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7"/>
            <p:cNvSpPr/>
            <p:nvPr/>
          </p:nvSpPr>
          <p:spPr>
            <a:xfrm>
              <a:off x="7953500" y="1961549"/>
              <a:ext cx="13676" cy="13676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0"/>
                  </a:moveTo>
                  <a:cubicBezTo>
                    <a:pt x="111" y="0"/>
                    <a:pt x="0" y="111"/>
                    <a:pt x="0" y="245"/>
                  </a:cubicBezTo>
                  <a:cubicBezTo>
                    <a:pt x="0" y="382"/>
                    <a:pt x="111" y="491"/>
                    <a:pt x="245" y="491"/>
                  </a:cubicBezTo>
                  <a:cubicBezTo>
                    <a:pt x="380" y="491"/>
                    <a:pt x="491" y="382"/>
                    <a:pt x="491" y="245"/>
                  </a:cubicBezTo>
                  <a:cubicBezTo>
                    <a:pt x="491" y="111"/>
                    <a:pt x="380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7"/>
            <p:cNvSpPr/>
            <p:nvPr/>
          </p:nvSpPr>
          <p:spPr>
            <a:xfrm>
              <a:off x="7926177" y="1961549"/>
              <a:ext cx="13703" cy="13676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1" y="111"/>
                    <a:pt x="1" y="245"/>
                  </a:cubicBezTo>
                  <a:cubicBezTo>
                    <a:pt x="1" y="382"/>
                    <a:pt x="111" y="491"/>
                    <a:pt x="246" y="491"/>
                  </a:cubicBezTo>
                  <a:cubicBezTo>
                    <a:pt x="381" y="491"/>
                    <a:pt x="491" y="382"/>
                    <a:pt x="491" y="245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7"/>
            <p:cNvSpPr/>
            <p:nvPr/>
          </p:nvSpPr>
          <p:spPr>
            <a:xfrm>
              <a:off x="7980795" y="1961549"/>
              <a:ext cx="13703" cy="13676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0" y="0"/>
                    <a:pt x="0" y="111"/>
                    <a:pt x="0" y="245"/>
                  </a:cubicBezTo>
                  <a:cubicBezTo>
                    <a:pt x="0" y="382"/>
                    <a:pt x="110" y="491"/>
                    <a:pt x="246" y="491"/>
                  </a:cubicBezTo>
                  <a:cubicBezTo>
                    <a:pt x="381" y="491"/>
                    <a:pt x="491" y="382"/>
                    <a:pt x="491" y="245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7"/>
            <p:cNvSpPr/>
            <p:nvPr/>
          </p:nvSpPr>
          <p:spPr>
            <a:xfrm>
              <a:off x="7863870" y="2084379"/>
              <a:ext cx="192934" cy="13703"/>
            </a:xfrm>
            <a:custGeom>
              <a:avLst/>
              <a:gdLst/>
              <a:ahLst/>
              <a:cxnLst/>
              <a:rect l="l" t="t" r="r" b="b"/>
              <a:pathLst>
                <a:path w="6927" h="492" extrusionOk="0">
                  <a:moveTo>
                    <a:pt x="246" y="1"/>
                  </a:moveTo>
                  <a:cubicBezTo>
                    <a:pt x="109" y="1"/>
                    <a:pt x="0" y="111"/>
                    <a:pt x="0" y="246"/>
                  </a:cubicBezTo>
                  <a:cubicBezTo>
                    <a:pt x="0" y="382"/>
                    <a:pt x="109" y="492"/>
                    <a:pt x="246" y="492"/>
                  </a:cubicBezTo>
                  <a:lnTo>
                    <a:pt x="6681" y="492"/>
                  </a:lnTo>
                  <a:cubicBezTo>
                    <a:pt x="6817" y="492"/>
                    <a:pt x="6927" y="382"/>
                    <a:pt x="6927" y="246"/>
                  </a:cubicBezTo>
                  <a:cubicBezTo>
                    <a:pt x="6927" y="111"/>
                    <a:pt x="6817" y="1"/>
                    <a:pt x="6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7"/>
            <p:cNvSpPr/>
            <p:nvPr/>
          </p:nvSpPr>
          <p:spPr>
            <a:xfrm>
              <a:off x="7863870" y="2125350"/>
              <a:ext cx="192934" cy="13676"/>
            </a:xfrm>
            <a:custGeom>
              <a:avLst/>
              <a:gdLst/>
              <a:ahLst/>
              <a:cxnLst/>
              <a:rect l="l" t="t" r="r" b="b"/>
              <a:pathLst>
                <a:path w="6927" h="491" extrusionOk="0">
                  <a:moveTo>
                    <a:pt x="246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lnTo>
                    <a:pt x="6681" y="490"/>
                  </a:lnTo>
                  <a:cubicBezTo>
                    <a:pt x="6817" y="490"/>
                    <a:pt x="6927" y="381"/>
                    <a:pt x="6927" y="245"/>
                  </a:cubicBezTo>
                  <a:cubicBezTo>
                    <a:pt x="6927" y="110"/>
                    <a:pt x="6817" y="1"/>
                    <a:pt x="6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7"/>
            <p:cNvSpPr/>
            <p:nvPr/>
          </p:nvSpPr>
          <p:spPr>
            <a:xfrm>
              <a:off x="7863870" y="2043435"/>
              <a:ext cx="192934" cy="13676"/>
            </a:xfrm>
            <a:custGeom>
              <a:avLst/>
              <a:gdLst/>
              <a:ahLst/>
              <a:cxnLst/>
              <a:rect l="l" t="t" r="r" b="b"/>
              <a:pathLst>
                <a:path w="6927" h="491" extrusionOk="0">
                  <a:moveTo>
                    <a:pt x="246" y="1"/>
                  </a:moveTo>
                  <a:cubicBezTo>
                    <a:pt x="109" y="1"/>
                    <a:pt x="0" y="110"/>
                    <a:pt x="0" y="246"/>
                  </a:cubicBezTo>
                  <a:cubicBezTo>
                    <a:pt x="0" y="381"/>
                    <a:pt x="109" y="491"/>
                    <a:pt x="246" y="491"/>
                  </a:cubicBezTo>
                  <a:lnTo>
                    <a:pt x="6681" y="491"/>
                  </a:lnTo>
                  <a:cubicBezTo>
                    <a:pt x="6817" y="491"/>
                    <a:pt x="6927" y="381"/>
                    <a:pt x="6927" y="246"/>
                  </a:cubicBezTo>
                  <a:cubicBezTo>
                    <a:pt x="6927" y="110"/>
                    <a:pt x="6817" y="1"/>
                    <a:pt x="6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77"/>
          <p:cNvGrpSpPr/>
          <p:nvPr/>
        </p:nvGrpSpPr>
        <p:grpSpPr>
          <a:xfrm>
            <a:off x="6055209" y="1590120"/>
            <a:ext cx="454915" cy="452297"/>
            <a:chOff x="6996571" y="2597895"/>
            <a:chExt cx="454915" cy="452297"/>
          </a:xfrm>
        </p:grpSpPr>
        <p:sp>
          <p:nvSpPr>
            <p:cNvPr id="1340" name="Google Shape;1340;p77"/>
            <p:cNvSpPr/>
            <p:nvPr/>
          </p:nvSpPr>
          <p:spPr>
            <a:xfrm>
              <a:off x="6996571" y="3006491"/>
              <a:ext cx="44341" cy="43701"/>
            </a:xfrm>
            <a:custGeom>
              <a:avLst/>
              <a:gdLst/>
              <a:ahLst/>
              <a:cxnLst/>
              <a:rect l="l" t="t" r="r" b="b"/>
              <a:pathLst>
                <a:path w="1592" h="1569" extrusionOk="0">
                  <a:moveTo>
                    <a:pt x="1250" y="0"/>
                  </a:moveTo>
                  <a:lnTo>
                    <a:pt x="94" y="1157"/>
                  </a:lnTo>
                  <a:cubicBezTo>
                    <a:pt x="0" y="1252"/>
                    <a:pt x="0" y="1403"/>
                    <a:pt x="94" y="1498"/>
                  </a:cubicBezTo>
                  <a:cubicBezTo>
                    <a:pt x="141" y="1546"/>
                    <a:pt x="203" y="1569"/>
                    <a:pt x="265" y="1569"/>
                  </a:cubicBezTo>
                  <a:cubicBezTo>
                    <a:pt x="327" y="1569"/>
                    <a:pt x="389" y="1546"/>
                    <a:pt x="436" y="1498"/>
                  </a:cubicBezTo>
                  <a:lnTo>
                    <a:pt x="1592" y="34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7"/>
            <p:cNvSpPr/>
            <p:nvPr/>
          </p:nvSpPr>
          <p:spPr>
            <a:xfrm>
              <a:off x="7352164" y="2597895"/>
              <a:ext cx="99322" cy="97400"/>
            </a:xfrm>
            <a:custGeom>
              <a:avLst/>
              <a:gdLst/>
              <a:ahLst/>
              <a:cxnLst/>
              <a:rect l="l" t="t" r="r" b="b"/>
              <a:pathLst>
                <a:path w="3566" h="3497" extrusionOk="0">
                  <a:moveTo>
                    <a:pt x="2771" y="0"/>
                  </a:moveTo>
                  <a:cubicBezTo>
                    <a:pt x="2586" y="0"/>
                    <a:pt x="2400" y="71"/>
                    <a:pt x="2259" y="213"/>
                  </a:cubicBezTo>
                  <a:lnTo>
                    <a:pt x="0" y="2472"/>
                  </a:lnTo>
                  <a:lnTo>
                    <a:pt x="1024" y="3496"/>
                  </a:lnTo>
                  <a:lnTo>
                    <a:pt x="3283" y="1237"/>
                  </a:lnTo>
                  <a:cubicBezTo>
                    <a:pt x="3566" y="954"/>
                    <a:pt x="3566" y="496"/>
                    <a:pt x="3283" y="213"/>
                  </a:cubicBezTo>
                  <a:cubicBezTo>
                    <a:pt x="3142" y="71"/>
                    <a:pt x="2956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7"/>
            <p:cNvSpPr/>
            <p:nvPr/>
          </p:nvSpPr>
          <p:spPr>
            <a:xfrm>
              <a:off x="7167836" y="2654519"/>
              <a:ext cx="254628" cy="215550"/>
            </a:xfrm>
            <a:custGeom>
              <a:avLst/>
              <a:gdLst/>
              <a:ahLst/>
              <a:cxnLst/>
              <a:rect l="l" t="t" r="r" b="b"/>
              <a:pathLst>
                <a:path w="9142" h="7739" extrusionOk="0">
                  <a:moveTo>
                    <a:pt x="7397" y="0"/>
                  </a:moveTo>
                  <a:lnTo>
                    <a:pt x="0" y="6942"/>
                  </a:lnTo>
                  <a:lnTo>
                    <a:pt x="2390" y="7738"/>
                  </a:lnTo>
                  <a:lnTo>
                    <a:pt x="9048" y="1082"/>
                  </a:lnTo>
                  <a:cubicBezTo>
                    <a:pt x="9141" y="987"/>
                    <a:pt x="9141" y="835"/>
                    <a:pt x="9048" y="740"/>
                  </a:cubicBezTo>
                  <a:lnTo>
                    <a:pt x="8535" y="228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7"/>
            <p:cNvSpPr/>
            <p:nvPr/>
          </p:nvSpPr>
          <p:spPr>
            <a:xfrm>
              <a:off x="7177334" y="2632321"/>
              <a:ext cx="228251" cy="240924"/>
            </a:xfrm>
            <a:custGeom>
              <a:avLst/>
              <a:gdLst/>
              <a:ahLst/>
              <a:cxnLst/>
              <a:rect l="l" t="t" r="r" b="b"/>
              <a:pathLst>
                <a:path w="8195" h="8650" extrusionOk="0">
                  <a:moveTo>
                    <a:pt x="6487" y="1"/>
                  </a:moveTo>
                  <a:lnTo>
                    <a:pt x="1" y="6487"/>
                  </a:lnTo>
                  <a:lnTo>
                    <a:pt x="570" y="8650"/>
                  </a:lnTo>
                  <a:lnTo>
                    <a:pt x="8194" y="1025"/>
                  </a:lnTo>
                  <a:lnTo>
                    <a:pt x="7341" y="172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7"/>
            <p:cNvSpPr/>
            <p:nvPr/>
          </p:nvSpPr>
          <p:spPr>
            <a:xfrm>
              <a:off x="7216913" y="2611348"/>
              <a:ext cx="164915" cy="160040"/>
            </a:xfrm>
            <a:custGeom>
              <a:avLst/>
              <a:gdLst/>
              <a:ahLst/>
              <a:cxnLst/>
              <a:rect l="l" t="t" r="r" b="b"/>
              <a:pathLst>
                <a:path w="5921" h="5746" extrusionOk="0">
                  <a:moveTo>
                    <a:pt x="4895" y="1"/>
                  </a:moveTo>
                  <a:cubicBezTo>
                    <a:pt x="4834" y="1"/>
                    <a:pt x="4772" y="24"/>
                    <a:pt x="4725" y="71"/>
                  </a:cubicBezTo>
                  <a:lnTo>
                    <a:pt x="299" y="4497"/>
                  </a:lnTo>
                  <a:cubicBezTo>
                    <a:pt x="22" y="4774"/>
                    <a:pt x="1" y="5227"/>
                    <a:pt x="268" y="5514"/>
                  </a:cubicBezTo>
                  <a:cubicBezTo>
                    <a:pt x="412" y="5669"/>
                    <a:pt x="606" y="5746"/>
                    <a:pt x="799" y="5746"/>
                  </a:cubicBezTo>
                  <a:cubicBezTo>
                    <a:pt x="985" y="5746"/>
                    <a:pt x="1170" y="5675"/>
                    <a:pt x="1312" y="5534"/>
                  </a:cubicBezTo>
                  <a:lnTo>
                    <a:pt x="5920" y="925"/>
                  </a:lnTo>
                  <a:lnTo>
                    <a:pt x="5066" y="71"/>
                  </a:lnTo>
                  <a:cubicBezTo>
                    <a:pt x="5019" y="24"/>
                    <a:pt x="4957" y="1"/>
                    <a:pt x="4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7"/>
            <p:cNvSpPr/>
            <p:nvPr/>
          </p:nvSpPr>
          <p:spPr>
            <a:xfrm>
              <a:off x="7042305" y="2844696"/>
              <a:ext cx="192099" cy="146504"/>
            </a:xfrm>
            <a:custGeom>
              <a:avLst/>
              <a:gdLst/>
              <a:ahLst/>
              <a:cxnLst/>
              <a:rect l="l" t="t" r="r" b="b"/>
              <a:pathLst>
                <a:path w="6897" h="5260" extrusionOk="0">
                  <a:moveTo>
                    <a:pt x="5077" y="1"/>
                  </a:moveTo>
                  <a:lnTo>
                    <a:pt x="1" y="5076"/>
                  </a:lnTo>
                  <a:lnTo>
                    <a:pt x="2549" y="5259"/>
                  </a:lnTo>
                  <a:lnTo>
                    <a:pt x="6897" y="910"/>
                  </a:lnTo>
                  <a:lnTo>
                    <a:pt x="6214" y="228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7"/>
            <p:cNvSpPr/>
            <p:nvPr/>
          </p:nvSpPr>
          <p:spPr>
            <a:xfrm>
              <a:off x="7056259" y="2813000"/>
              <a:ext cx="159149" cy="192099"/>
            </a:xfrm>
            <a:custGeom>
              <a:avLst/>
              <a:gdLst/>
              <a:ahLst/>
              <a:cxnLst/>
              <a:rect l="l" t="t" r="r" b="b"/>
              <a:pathLst>
                <a:path w="5714" h="6897" extrusionOk="0">
                  <a:moveTo>
                    <a:pt x="4348" y="0"/>
                  </a:moveTo>
                  <a:lnTo>
                    <a:pt x="0" y="4348"/>
                  </a:lnTo>
                  <a:lnTo>
                    <a:pt x="182" y="6896"/>
                  </a:lnTo>
                  <a:lnTo>
                    <a:pt x="5713" y="1366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7"/>
            <p:cNvSpPr/>
            <p:nvPr/>
          </p:nvSpPr>
          <p:spPr>
            <a:xfrm>
              <a:off x="7018213" y="2965799"/>
              <a:ext cx="95116" cy="75815"/>
            </a:xfrm>
            <a:custGeom>
              <a:avLst/>
              <a:gdLst/>
              <a:ahLst/>
              <a:cxnLst/>
              <a:rect l="l" t="t" r="r" b="b"/>
              <a:pathLst>
                <a:path w="3415" h="2722" extrusionOk="0">
                  <a:moveTo>
                    <a:pt x="1593" y="0"/>
                  </a:moveTo>
                  <a:lnTo>
                    <a:pt x="1" y="2277"/>
                  </a:lnTo>
                  <a:lnTo>
                    <a:pt x="375" y="2651"/>
                  </a:lnTo>
                  <a:cubicBezTo>
                    <a:pt x="421" y="2697"/>
                    <a:pt x="483" y="2721"/>
                    <a:pt x="545" y="2721"/>
                  </a:cubicBezTo>
                  <a:cubicBezTo>
                    <a:pt x="590" y="2721"/>
                    <a:pt x="636" y="2708"/>
                    <a:pt x="676" y="2682"/>
                  </a:cubicBezTo>
                  <a:lnTo>
                    <a:pt x="3414" y="911"/>
                  </a:lnTo>
                  <a:lnTo>
                    <a:pt x="2731" y="228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7"/>
            <p:cNvSpPr/>
            <p:nvPr/>
          </p:nvSpPr>
          <p:spPr>
            <a:xfrm>
              <a:off x="7005150" y="2934075"/>
              <a:ext cx="89156" cy="95144"/>
            </a:xfrm>
            <a:custGeom>
              <a:avLst/>
              <a:gdLst/>
              <a:ahLst/>
              <a:cxnLst/>
              <a:rect l="l" t="t" r="r" b="b"/>
              <a:pathLst>
                <a:path w="3201" h="3416" extrusionOk="0">
                  <a:moveTo>
                    <a:pt x="1835" y="1"/>
                  </a:moveTo>
                  <a:lnTo>
                    <a:pt x="63" y="2739"/>
                  </a:lnTo>
                  <a:cubicBezTo>
                    <a:pt x="1" y="2835"/>
                    <a:pt x="14" y="2961"/>
                    <a:pt x="96" y="3041"/>
                  </a:cubicBezTo>
                  <a:lnTo>
                    <a:pt x="470" y="3416"/>
                  </a:lnTo>
                  <a:lnTo>
                    <a:pt x="3200" y="1367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77"/>
          <p:cNvGrpSpPr/>
          <p:nvPr/>
        </p:nvGrpSpPr>
        <p:grpSpPr>
          <a:xfrm>
            <a:off x="2631678" y="3946000"/>
            <a:ext cx="455945" cy="452297"/>
            <a:chOff x="6996265" y="1896875"/>
            <a:chExt cx="455945" cy="452297"/>
          </a:xfrm>
        </p:grpSpPr>
        <p:sp>
          <p:nvSpPr>
            <p:cNvPr id="1350" name="Google Shape;1350;p77"/>
            <p:cNvSpPr/>
            <p:nvPr/>
          </p:nvSpPr>
          <p:spPr>
            <a:xfrm>
              <a:off x="7192570" y="1897795"/>
              <a:ext cx="259641" cy="249558"/>
            </a:xfrm>
            <a:custGeom>
              <a:avLst/>
              <a:gdLst/>
              <a:ahLst/>
              <a:cxnLst/>
              <a:rect l="l" t="t" r="r" b="b"/>
              <a:pathLst>
                <a:path w="9322" h="8960" extrusionOk="0">
                  <a:moveTo>
                    <a:pt x="8494" y="1"/>
                  </a:moveTo>
                  <a:lnTo>
                    <a:pt x="0" y="8494"/>
                  </a:lnTo>
                  <a:lnTo>
                    <a:pt x="2325" y="8959"/>
                  </a:lnTo>
                  <a:lnTo>
                    <a:pt x="8971" y="1615"/>
                  </a:lnTo>
                  <a:cubicBezTo>
                    <a:pt x="9321" y="1227"/>
                    <a:pt x="9309" y="630"/>
                    <a:pt x="8936" y="256"/>
                  </a:cubicBezTo>
                  <a:cubicBezTo>
                    <a:pt x="8810" y="129"/>
                    <a:pt x="8655" y="44"/>
                    <a:pt x="8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7"/>
            <p:cNvSpPr/>
            <p:nvPr/>
          </p:nvSpPr>
          <p:spPr>
            <a:xfrm>
              <a:off x="7192570" y="1896875"/>
              <a:ext cx="238919" cy="237554"/>
            </a:xfrm>
            <a:custGeom>
              <a:avLst/>
              <a:gdLst/>
              <a:ahLst/>
              <a:cxnLst/>
              <a:rect l="l" t="t" r="r" b="b"/>
              <a:pathLst>
                <a:path w="8578" h="8529" extrusionOk="0">
                  <a:moveTo>
                    <a:pt x="8239" y="0"/>
                  </a:moveTo>
                  <a:cubicBezTo>
                    <a:pt x="8002" y="0"/>
                    <a:pt x="7765" y="85"/>
                    <a:pt x="7578" y="255"/>
                  </a:cubicBezTo>
                  <a:lnTo>
                    <a:pt x="232" y="6900"/>
                  </a:lnTo>
                  <a:lnTo>
                    <a:pt x="0" y="8528"/>
                  </a:lnTo>
                  <a:lnTo>
                    <a:pt x="1627" y="8295"/>
                  </a:lnTo>
                  <a:cubicBezTo>
                    <a:pt x="1628" y="8295"/>
                    <a:pt x="8273" y="951"/>
                    <a:pt x="8273" y="951"/>
                  </a:cubicBezTo>
                  <a:cubicBezTo>
                    <a:pt x="8505" y="694"/>
                    <a:pt x="8578" y="348"/>
                    <a:pt x="8494" y="34"/>
                  </a:cubicBezTo>
                  <a:cubicBezTo>
                    <a:pt x="8411" y="11"/>
                    <a:pt x="8325" y="0"/>
                    <a:pt x="8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7"/>
            <p:cNvSpPr/>
            <p:nvPr/>
          </p:nvSpPr>
          <p:spPr>
            <a:xfrm>
              <a:off x="7007629" y="2241884"/>
              <a:ext cx="96871" cy="106564"/>
            </a:xfrm>
            <a:custGeom>
              <a:avLst/>
              <a:gdLst/>
              <a:ahLst/>
              <a:cxnLst/>
              <a:rect l="l" t="t" r="r" b="b"/>
              <a:pathLst>
                <a:path w="3478" h="3826" extrusionOk="0">
                  <a:moveTo>
                    <a:pt x="3477" y="0"/>
                  </a:moveTo>
                  <a:lnTo>
                    <a:pt x="3228" y="249"/>
                  </a:lnTo>
                  <a:lnTo>
                    <a:pt x="128" y="3351"/>
                  </a:lnTo>
                  <a:lnTo>
                    <a:pt x="1" y="3826"/>
                  </a:lnTo>
                  <a:lnTo>
                    <a:pt x="1" y="3826"/>
                  </a:lnTo>
                  <a:lnTo>
                    <a:pt x="2877" y="3059"/>
                  </a:lnTo>
                  <a:cubicBezTo>
                    <a:pt x="2961" y="3036"/>
                    <a:pt x="3028" y="2972"/>
                    <a:pt x="3051" y="2888"/>
                  </a:cubicBezTo>
                  <a:lnTo>
                    <a:pt x="3477" y="139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7"/>
            <p:cNvSpPr/>
            <p:nvPr/>
          </p:nvSpPr>
          <p:spPr>
            <a:xfrm>
              <a:off x="6997908" y="2241884"/>
              <a:ext cx="92721" cy="96871"/>
            </a:xfrm>
            <a:custGeom>
              <a:avLst/>
              <a:gdLst/>
              <a:ahLst/>
              <a:cxnLst/>
              <a:rect l="l" t="t" r="r" b="b"/>
              <a:pathLst>
                <a:path w="3329" h="3478" extrusionOk="0">
                  <a:moveTo>
                    <a:pt x="2432" y="0"/>
                  </a:moveTo>
                  <a:lnTo>
                    <a:pt x="939" y="427"/>
                  </a:lnTo>
                  <a:cubicBezTo>
                    <a:pt x="856" y="451"/>
                    <a:pt x="790" y="517"/>
                    <a:pt x="769" y="601"/>
                  </a:cubicBezTo>
                  <a:lnTo>
                    <a:pt x="1" y="3477"/>
                  </a:lnTo>
                  <a:lnTo>
                    <a:pt x="1080" y="2748"/>
                  </a:lnTo>
                  <a:lnTo>
                    <a:pt x="2665" y="2325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7"/>
            <p:cNvSpPr/>
            <p:nvPr/>
          </p:nvSpPr>
          <p:spPr>
            <a:xfrm>
              <a:off x="7085031" y="2226343"/>
              <a:ext cx="48603" cy="54396"/>
            </a:xfrm>
            <a:custGeom>
              <a:avLst/>
              <a:gdLst/>
              <a:ahLst/>
              <a:cxnLst/>
              <a:rect l="l" t="t" r="r" b="b"/>
              <a:pathLst>
                <a:path w="1745" h="1953" extrusionOk="0">
                  <a:moveTo>
                    <a:pt x="1257" y="1"/>
                  </a:moveTo>
                  <a:lnTo>
                    <a:pt x="1" y="1256"/>
                  </a:lnTo>
                  <a:lnTo>
                    <a:pt x="698" y="1953"/>
                  </a:lnTo>
                  <a:lnTo>
                    <a:pt x="1744" y="160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7"/>
            <p:cNvSpPr/>
            <p:nvPr/>
          </p:nvSpPr>
          <p:spPr>
            <a:xfrm>
              <a:off x="7065618" y="2212751"/>
              <a:ext cx="71887" cy="48575"/>
            </a:xfrm>
            <a:custGeom>
              <a:avLst/>
              <a:gdLst/>
              <a:ahLst/>
              <a:cxnLst/>
              <a:rect l="l" t="t" r="r" b="b"/>
              <a:pathLst>
                <a:path w="2581" h="1744" extrusionOk="0">
                  <a:moveTo>
                    <a:pt x="349" y="1"/>
                  </a:moveTo>
                  <a:lnTo>
                    <a:pt x="1" y="1046"/>
                  </a:lnTo>
                  <a:lnTo>
                    <a:pt x="698" y="1744"/>
                  </a:lnTo>
                  <a:lnTo>
                    <a:pt x="2581" y="111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7"/>
            <p:cNvSpPr/>
            <p:nvPr/>
          </p:nvSpPr>
          <p:spPr>
            <a:xfrm>
              <a:off x="7114165" y="2127884"/>
              <a:ext cx="143190" cy="143162"/>
            </a:xfrm>
            <a:custGeom>
              <a:avLst/>
              <a:gdLst/>
              <a:ahLst/>
              <a:cxnLst/>
              <a:rect l="l" t="t" r="r" b="b"/>
              <a:pathLst>
                <a:path w="5141" h="5140" extrusionOk="0">
                  <a:moveTo>
                    <a:pt x="4443" y="1"/>
                  </a:moveTo>
                  <a:lnTo>
                    <a:pt x="1524" y="1524"/>
                  </a:lnTo>
                  <a:lnTo>
                    <a:pt x="1" y="4442"/>
                  </a:lnTo>
                  <a:lnTo>
                    <a:pt x="698" y="5139"/>
                  </a:lnTo>
                  <a:lnTo>
                    <a:pt x="5140" y="698"/>
                  </a:lnTo>
                  <a:lnTo>
                    <a:pt x="44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7"/>
            <p:cNvSpPr/>
            <p:nvPr/>
          </p:nvSpPr>
          <p:spPr>
            <a:xfrm>
              <a:off x="7075310" y="2089058"/>
              <a:ext cx="162547" cy="162519"/>
            </a:xfrm>
            <a:custGeom>
              <a:avLst/>
              <a:gdLst/>
              <a:ahLst/>
              <a:cxnLst/>
              <a:rect l="l" t="t" r="r" b="b"/>
              <a:pathLst>
                <a:path w="5836" h="5835" extrusionOk="0">
                  <a:moveTo>
                    <a:pt x="4441" y="0"/>
                  </a:moveTo>
                  <a:lnTo>
                    <a:pt x="0" y="4440"/>
                  </a:lnTo>
                  <a:lnTo>
                    <a:pt x="1395" y="5835"/>
                  </a:lnTo>
                  <a:lnTo>
                    <a:pt x="5836" y="139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7"/>
            <p:cNvSpPr/>
            <p:nvPr/>
          </p:nvSpPr>
          <p:spPr>
            <a:xfrm>
              <a:off x="6996265" y="2283580"/>
              <a:ext cx="67208" cy="65593"/>
            </a:xfrm>
            <a:custGeom>
              <a:avLst/>
              <a:gdLst/>
              <a:ahLst/>
              <a:cxnLst/>
              <a:rect l="l" t="t" r="r" b="b"/>
              <a:pathLst>
                <a:path w="2413" h="2355" extrusionOk="0">
                  <a:moveTo>
                    <a:pt x="2142" y="1"/>
                  </a:moveTo>
                  <a:cubicBezTo>
                    <a:pt x="2079" y="1"/>
                    <a:pt x="2016" y="25"/>
                    <a:pt x="1967" y="73"/>
                  </a:cubicBezTo>
                  <a:lnTo>
                    <a:pt x="60" y="1980"/>
                  </a:lnTo>
                  <a:lnTo>
                    <a:pt x="43" y="2044"/>
                  </a:lnTo>
                  <a:cubicBezTo>
                    <a:pt x="0" y="2206"/>
                    <a:pt x="125" y="2354"/>
                    <a:pt x="281" y="2354"/>
                  </a:cubicBezTo>
                  <a:cubicBezTo>
                    <a:pt x="302" y="2354"/>
                    <a:pt x="323" y="2351"/>
                    <a:pt x="345" y="2346"/>
                  </a:cubicBezTo>
                  <a:lnTo>
                    <a:pt x="409" y="2329"/>
                  </a:lnTo>
                  <a:lnTo>
                    <a:pt x="2317" y="422"/>
                  </a:lnTo>
                  <a:cubicBezTo>
                    <a:pt x="2413" y="326"/>
                    <a:pt x="2413" y="169"/>
                    <a:pt x="2317" y="73"/>
                  </a:cubicBezTo>
                  <a:cubicBezTo>
                    <a:pt x="2268" y="25"/>
                    <a:pt x="2205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77"/>
          <p:cNvGrpSpPr/>
          <p:nvPr/>
        </p:nvGrpSpPr>
        <p:grpSpPr>
          <a:xfrm>
            <a:off x="2630497" y="1590114"/>
            <a:ext cx="458313" cy="452325"/>
            <a:chOff x="3942322" y="1862951"/>
            <a:chExt cx="458313" cy="452325"/>
          </a:xfrm>
        </p:grpSpPr>
        <p:sp>
          <p:nvSpPr>
            <p:cNvPr id="1360" name="Google Shape;1360;p77"/>
            <p:cNvSpPr/>
            <p:nvPr/>
          </p:nvSpPr>
          <p:spPr>
            <a:xfrm>
              <a:off x="4301536" y="2133232"/>
              <a:ext cx="64116" cy="62640"/>
            </a:xfrm>
            <a:custGeom>
              <a:avLst/>
              <a:gdLst/>
              <a:ahLst/>
              <a:cxnLst/>
              <a:rect l="l" t="t" r="r" b="b"/>
              <a:pathLst>
                <a:path w="2302" h="2249" extrusionOk="0">
                  <a:moveTo>
                    <a:pt x="2176" y="1"/>
                  </a:moveTo>
                  <a:lnTo>
                    <a:pt x="693" y="693"/>
                  </a:lnTo>
                  <a:lnTo>
                    <a:pt x="1" y="2177"/>
                  </a:lnTo>
                  <a:cubicBezTo>
                    <a:pt x="45" y="2221"/>
                    <a:pt x="106" y="2249"/>
                    <a:pt x="172" y="2249"/>
                  </a:cubicBezTo>
                  <a:cubicBezTo>
                    <a:pt x="205" y="2249"/>
                    <a:pt x="238" y="2242"/>
                    <a:pt x="271" y="2228"/>
                  </a:cubicBezTo>
                  <a:lnTo>
                    <a:pt x="1088" y="1873"/>
                  </a:lnTo>
                  <a:lnTo>
                    <a:pt x="1905" y="2228"/>
                  </a:lnTo>
                  <a:cubicBezTo>
                    <a:pt x="1939" y="2242"/>
                    <a:pt x="1972" y="2249"/>
                    <a:pt x="2004" y="2249"/>
                  </a:cubicBezTo>
                  <a:cubicBezTo>
                    <a:pt x="2169" y="2249"/>
                    <a:pt x="2301" y="2076"/>
                    <a:pt x="2227" y="1906"/>
                  </a:cubicBezTo>
                  <a:lnTo>
                    <a:pt x="1874" y="1088"/>
                  </a:lnTo>
                  <a:lnTo>
                    <a:pt x="2227" y="272"/>
                  </a:lnTo>
                  <a:cubicBezTo>
                    <a:pt x="2272" y="170"/>
                    <a:pt x="2242" y="67"/>
                    <a:pt x="2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7"/>
            <p:cNvSpPr/>
            <p:nvPr/>
          </p:nvSpPr>
          <p:spPr>
            <a:xfrm>
              <a:off x="4298054" y="2131199"/>
              <a:ext cx="64116" cy="62668"/>
            </a:xfrm>
            <a:custGeom>
              <a:avLst/>
              <a:gdLst/>
              <a:ahLst/>
              <a:cxnLst/>
              <a:rect l="l" t="t" r="r" b="b"/>
              <a:pathLst>
                <a:path w="2302" h="2250" extrusionOk="0">
                  <a:moveTo>
                    <a:pt x="298" y="1"/>
                  </a:moveTo>
                  <a:cubicBezTo>
                    <a:pt x="133" y="1"/>
                    <a:pt x="0" y="174"/>
                    <a:pt x="73" y="345"/>
                  </a:cubicBezTo>
                  <a:lnTo>
                    <a:pt x="428" y="1161"/>
                  </a:lnTo>
                  <a:lnTo>
                    <a:pt x="73" y="1979"/>
                  </a:lnTo>
                  <a:cubicBezTo>
                    <a:pt x="30" y="2081"/>
                    <a:pt x="59" y="2183"/>
                    <a:pt x="126" y="2250"/>
                  </a:cubicBezTo>
                  <a:lnTo>
                    <a:pt x="2301" y="74"/>
                  </a:lnTo>
                  <a:cubicBezTo>
                    <a:pt x="2256" y="29"/>
                    <a:pt x="2195" y="1"/>
                    <a:pt x="2129" y="1"/>
                  </a:cubicBezTo>
                  <a:cubicBezTo>
                    <a:pt x="2097" y="1"/>
                    <a:pt x="2064" y="7"/>
                    <a:pt x="2030" y="22"/>
                  </a:cubicBezTo>
                  <a:lnTo>
                    <a:pt x="1213" y="376"/>
                  </a:lnTo>
                  <a:lnTo>
                    <a:pt x="396" y="22"/>
                  </a:lnTo>
                  <a:cubicBezTo>
                    <a:pt x="363" y="7"/>
                    <a:pt x="330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7"/>
            <p:cNvSpPr/>
            <p:nvPr/>
          </p:nvSpPr>
          <p:spPr>
            <a:xfrm>
              <a:off x="4172495" y="2009817"/>
              <a:ext cx="77235" cy="7723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733" y="1"/>
                  </a:moveTo>
                  <a:lnTo>
                    <a:pt x="1" y="1733"/>
                  </a:lnTo>
                  <a:lnTo>
                    <a:pt x="1040" y="2773"/>
                  </a:lnTo>
                  <a:lnTo>
                    <a:pt x="2773" y="1040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7"/>
            <p:cNvSpPr/>
            <p:nvPr/>
          </p:nvSpPr>
          <p:spPr>
            <a:xfrm>
              <a:off x="3942322" y="2058058"/>
              <a:ext cx="259195" cy="257218"/>
            </a:xfrm>
            <a:custGeom>
              <a:avLst/>
              <a:gdLst/>
              <a:ahLst/>
              <a:cxnLst/>
              <a:rect l="l" t="t" r="r" b="b"/>
              <a:pathLst>
                <a:path w="9306" h="9235" extrusionOk="0">
                  <a:moveTo>
                    <a:pt x="8266" y="1"/>
                  </a:moveTo>
                  <a:lnTo>
                    <a:pt x="288" y="7979"/>
                  </a:lnTo>
                  <a:cubicBezTo>
                    <a:pt x="1" y="8266"/>
                    <a:pt x="1" y="8731"/>
                    <a:pt x="288" y="9019"/>
                  </a:cubicBezTo>
                  <a:cubicBezTo>
                    <a:pt x="432" y="9162"/>
                    <a:pt x="620" y="9234"/>
                    <a:pt x="808" y="9234"/>
                  </a:cubicBezTo>
                  <a:cubicBezTo>
                    <a:pt x="996" y="9234"/>
                    <a:pt x="1184" y="9162"/>
                    <a:pt x="1328" y="9019"/>
                  </a:cubicBezTo>
                  <a:lnTo>
                    <a:pt x="9306" y="1041"/>
                  </a:lnTo>
                  <a:lnTo>
                    <a:pt x="9059" y="247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7"/>
            <p:cNvSpPr/>
            <p:nvPr/>
          </p:nvSpPr>
          <p:spPr>
            <a:xfrm>
              <a:off x="4213940" y="1890358"/>
              <a:ext cx="186695" cy="238612"/>
            </a:xfrm>
            <a:custGeom>
              <a:avLst/>
              <a:gdLst/>
              <a:ahLst/>
              <a:cxnLst/>
              <a:rect l="l" t="t" r="r" b="b"/>
              <a:pathLst>
                <a:path w="6703" h="8567" extrusionOk="0">
                  <a:moveTo>
                    <a:pt x="5576" y="0"/>
                  </a:moveTo>
                  <a:lnTo>
                    <a:pt x="1" y="5576"/>
                  </a:lnTo>
                  <a:lnTo>
                    <a:pt x="823" y="8222"/>
                  </a:lnTo>
                  <a:cubicBezTo>
                    <a:pt x="892" y="8445"/>
                    <a:pt x="1091" y="8566"/>
                    <a:pt x="1293" y="8566"/>
                  </a:cubicBezTo>
                  <a:cubicBezTo>
                    <a:pt x="1441" y="8566"/>
                    <a:pt x="1591" y="8500"/>
                    <a:pt x="1692" y="8359"/>
                  </a:cubicBezTo>
                  <a:lnTo>
                    <a:pt x="3291" y="6097"/>
                  </a:lnTo>
                  <a:lnTo>
                    <a:pt x="6062" y="6132"/>
                  </a:lnTo>
                  <a:cubicBezTo>
                    <a:pt x="6064" y="6132"/>
                    <a:pt x="6066" y="6132"/>
                    <a:pt x="6069" y="6132"/>
                  </a:cubicBezTo>
                  <a:cubicBezTo>
                    <a:pt x="6470" y="6132"/>
                    <a:pt x="6702" y="5673"/>
                    <a:pt x="6461" y="5349"/>
                  </a:cubicBezTo>
                  <a:lnTo>
                    <a:pt x="4804" y="3128"/>
                  </a:lnTo>
                  <a:lnTo>
                    <a:pt x="5694" y="503"/>
                  </a:lnTo>
                  <a:cubicBezTo>
                    <a:pt x="5758" y="311"/>
                    <a:pt x="5700" y="123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7"/>
            <p:cNvSpPr/>
            <p:nvPr/>
          </p:nvSpPr>
          <p:spPr>
            <a:xfrm>
              <a:off x="4127151" y="1862951"/>
              <a:ext cx="242122" cy="221901"/>
            </a:xfrm>
            <a:custGeom>
              <a:avLst/>
              <a:gdLst/>
              <a:ahLst/>
              <a:cxnLst/>
              <a:rect l="l" t="t" r="r" b="b"/>
              <a:pathLst>
                <a:path w="8693" h="7967" extrusionOk="0">
                  <a:moveTo>
                    <a:pt x="3051" y="0"/>
                  </a:moveTo>
                  <a:cubicBezTo>
                    <a:pt x="2795" y="0"/>
                    <a:pt x="2556" y="205"/>
                    <a:pt x="2560" y="497"/>
                  </a:cubicBezTo>
                  <a:lnTo>
                    <a:pt x="2595" y="3268"/>
                  </a:lnTo>
                  <a:lnTo>
                    <a:pt x="332" y="4869"/>
                  </a:lnTo>
                  <a:cubicBezTo>
                    <a:pt x="1" y="5103"/>
                    <a:pt x="82" y="5616"/>
                    <a:pt x="470" y="5736"/>
                  </a:cubicBezTo>
                  <a:lnTo>
                    <a:pt x="3117" y="6560"/>
                  </a:lnTo>
                  <a:lnTo>
                    <a:pt x="4580" y="7967"/>
                  </a:lnTo>
                  <a:lnTo>
                    <a:pt x="5904" y="6093"/>
                  </a:lnTo>
                  <a:lnTo>
                    <a:pt x="8198" y="6124"/>
                  </a:lnTo>
                  <a:lnTo>
                    <a:pt x="6826" y="4285"/>
                  </a:lnTo>
                  <a:lnTo>
                    <a:pt x="8692" y="984"/>
                  </a:lnTo>
                  <a:cubicBezTo>
                    <a:pt x="8603" y="895"/>
                    <a:pt x="8481" y="839"/>
                    <a:pt x="8348" y="839"/>
                  </a:cubicBezTo>
                  <a:cubicBezTo>
                    <a:pt x="8296" y="839"/>
                    <a:pt x="8242" y="848"/>
                    <a:pt x="8188" y="866"/>
                  </a:cubicBezTo>
                  <a:lnTo>
                    <a:pt x="5564" y="1756"/>
                  </a:lnTo>
                  <a:lnTo>
                    <a:pt x="3343" y="99"/>
                  </a:lnTo>
                  <a:cubicBezTo>
                    <a:pt x="3252" y="31"/>
                    <a:pt x="3150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7"/>
            <p:cNvSpPr/>
            <p:nvPr/>
          </p:nvSpPr>
          <p:spPr>
            <a:xfrm>
              <a:off x="4009279" y="1995418"/>
              <a:ext cx="64116" cy="62640"/>
            </a:xfrm>
            <a:custGeom>
              <a:avLst/>
              <a:gdLst/>
              <a:ahLst/>
              <a:cxnLst/>
              <a:rect l="l" t="t" r="r" b="b"/>
              <a:pathLst>
                <a:path w="2302" h="2249" extrusionOk="0">
                  <a:moveTo>
                    <a:pt x="2176" y="0"/>
                  </a:moveTo>
                  <a:lnTo>
                    <a:pt x="693" y="694"/>
                  </a:lnTo>
                  <a:lnTo>
                    <a:pt x="1" y="2176"/>
                  </a:lnTo>
                  <a:cubicBezTo>
                    <a:pt x="45" y="2221"/>
                    <a:pt x="106" y="2249"/>
                    <a:pt x="173" y="2249"/>
                  </a:cubicBezTo>
                  <a:cubicBezTo>
                    <a:pt x="205" y="2249"/>
                    <a:pt x="238" y="2242"/>
                    <a:pt x="271" y="2228"/>
                  </a:cubicBezTo>
                  <a:lnTo>
                    <a:pt x="1088" y="1873"/>
                  </a:lnTo>
                  <a:lnTo>
                    <a:pt x="1905" y="2228"/>
                  </a:lnTo>
                  <a:cubicBezTo>
                    <a:pt x="1939" y="2242"/>
                    <a:pt x="1972" y="2249"/>
                    <a:pt x="2004" y="2249"/>
                  </a:cubicBezTo>
                  <a:cubicBezTo>
                    <a:pt x="2169" y="2249"/>
                    <a:pt x="2301" y="2076"/>
                    <a:pt x="2227" y="1905"/>
                  </a:cubicBezTo>
                  <a:lnTo>
                    <a:pt x="1874" y="1088"/>
                  </a:lnTo>
                  <a:lnTo>
                    <a:pt x="2227" y="271"/>
                  </a:lnTo>
                  <a:cubicBezTo>
                    <a:pt x="2272" y="169"/>
                    <a:pt x="2242" y="67"/>
                    <a:pt x="2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7"/>
            <p:cNvSpPr/>
            <p:nvPr/>
          </p:nvSpPr>
          <p:spPr>
            <a:xfrm>
              <a:off x="4005798" y="1993384"/>
              <a:ext cx="64116" cy="62640"/>
            </a:xfrm>
            <a:custGeom>
              <a:avLst/>
              <a:gdLst/>
              <a:ahLst/>
              <a:cxnLst/>
              <a:rect l="l" t="t" r="r" b="b"/>
              <a:pathLst>
                <a:path w="2302" h="2249" extrusionOk="0">
                  <a:moveTo>
                    <a:pt x="2129" y="1"/>
                  </a:moveTo>
                  <a:cubicBezTo>
                    <a:pt x="2097" y="1"/>
                    <a:pt x="2064" y="7"/>
                    <a:pt x="2030" y="22"/>
                  </a:cubicBezTo>
                  <a:lnTo>
                    <a:pt x="1213" y="376"/>
                  </a:lnTo>
                  <a:lnTo>
                    <a:pt x="396" y="22"/>
                  </a:lnTo>
                  <a:cubicBezTo>
                    <a:pt x="363" y="8"/>
                    <a:pt x="330" y="1"/>
                    <a:pt x="297" y="1"/>
                  </a:cubicBezTo>
                  <a:cubicBezTo>
                    <a:pt x="133" y="1"/>
                    <a:pt x="0" y="173"/>
                    <a:pt x="73" y="344"/>
                  </a:cubicBezTo>
                  <a:lnTo>
                    <a:pt x="428" y="1161"/>
                  </a:lnTo>
                  <a:lnTo>
                    <a:pt x="73" y="1978"/>
                  </a:lnTo>
                  <a:cubicBezTo>
                    <a:pt x="30" y="2080"/>
                    <a:pt x="59" y="2183"/>
                    <a:pt x="126" y="2249"/>
                  </a:cubicBezTo>
                  <a:lnTo>
                    <a:pt x="2301" y="73"/>
                  </a:lnTo>
                  <a:cubicBezTo>
                    <a:pt x="2257" y="29"/>
                    <a:pt x="2196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7"/>
            <p:cNvSpPr/>
            <p:nvPr/>
          </p:nvSpPr>
          <p:spPr>
            <a:xfrm>
              <a:off x="4266414" y="2233919"/>
              <a:ext cx="34342" cy="32977"/>
            </a:xfrm>
            <a:custGeom>
              <a:avLst/>
              <a:gdLst/>
              <a:ahLst/>
              <a:cxnLst/>
              <a:rect l="l" t="t" r="r" b="b"/>
              <a:pathLst>
                <a:path w="1233" h="1184" extrusionOk="0">
                  <a:moveTo>
                    <a:pt x="270" y="1"/>
                  </a:moveTo>
                  <a:cubicBezTo>
                    <a:pt x="207" y="1"/>
                    <a:pt x="145" y="25"/>
                    <a:pt x="97" y="73"/>
                  </a:cubicBezTo>
                  <a:cubicBezTo>
                    <a:pt x="1" y="169"/>
                    <a:pt x="1" y="323"/>
                    <a:pt x="97" y="419"/>
                  </a:cubicBezTo>
                  <a:lnTo>
                    <a:pt x="270" y="593"/>
                  </a:lnTo>
                  <a:lnTo>
                    <a:pt x="97" y="765"/>
                  </a:lnTo>
                  <a:cubicBezTo>
                    <a:pt x="1" y="861"/>
                    <a:pt x="1" y="1017"/>
                    <a:pt x="97" y="1112"/>
                  </a:cubicBezTo>
                  <a:cubicBezTo>
                    <a:pt x="145" y="1160"/>
                    <a:pt x="207" y="1184"/>
                    <a:pt x="270" y="1184"/>
                  </a:cubicBezTo>
                  <a:cubicBezTo>
                    <a:pt x="333" y="1184"/>
                    <a:pt x="395" y="1160"/>
                    <a:pt x="443" y="1112"/>
                  </a:cubicBezTo>
                  <a:lnTo>
                    <a:pt x="617" y="939"/>
                  </a:lnTo>
                  <a:lnTo>
                    <a:pt x="790" y="1112"/>
                  </a:lnTo>
                  <a:cubicBezTo>
                    <a:pt x="838" y="1160"/>
                    <a:pt x="900" y="1184"/>
                    <a:pt x="963" y="1184"/>
                  </a:cubicBezTo>
                  <a:cubicBezTo>
                    <a:pt x="1026" y="1184"/>
                    <a:pt x="1088" y="1160"/>
                    <a:pt x="1136" y="1112"/>
                  </a:cubicBezTo>
                  <a:cubicBezTo>
                    <a:pt x="1232" y="1017"/>
                    <a:pt x="1232" y="861"/>
                    <a:pt x="1136" y="765"/>
                  </a:cubicBezTo>
                  <a:lnTo>
                    <a:pt x="963" y="593"/>
                  </a:lnTo>
                  <a:lnTo>
                    <a:pt x="1136" y="419"/>
                  </a:lnTo>
                  <a:cubicBezTo>
                    <a:pt x="1232" y="323"/>
                    <a:pt x="1232" y="169"/>
                    <a:pt x="1136" y="73"/>
                  </a:cubicBezTo>
                  <a:cubicBezTo>
                    <a:pt x="1088" y="25"/>
                    <a:pt x="1026" y="1"/>
                    <a:pt x="963" y="1"/>
                  </a:cubicBezTo>
                  <a:cubicBezTo>
                    <a:pt x="900" y="1"/>
                    <a:pt x="838" y="25"/>
                    <a:pt x="790" y="73"/>
                  </a:cubicBezTo>
                  <a:lnTo>
                    <a:pt x="617" y="245"/>
                  </a:lnTo>
                  <a:lnTo>
                    <a:pt x="443" y="73"/>
                  </a:lnTo>
                  <a:cubicBezTo>
                    <a:pt x="395" y="25"/>
                    <a:pt x="333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7"/>
            <p:cNvSpPr/>
            <p:nvPr/>
          </p:nvSpPr>
          <p:spPr>
            <a:xfrm>
              <a:off x="4001676" y="1930577"/>
              <a:ext cx="34314" cy="32950"/>
            </a:xfrm>
            <a:custGeom>
              <a:avLst/>
              <a:gdLst/>
              <a:ahLst/>
              <a:cxnLst/>
              <a:rect l="l" t="t" r="r" b="b"/>
              <a:pathLst>
                <a:path w="1232" h="1183" extrusionOk="0">
                  <a:moveTo>
                    <a:pt x="270" y="0"/>
                  </a:moveTo>
                  <a:cubicBezTo>
                    <a:pt x="207" y="0"/>
                    <a:pt x="144" y="24"/>
                    <a:pt x="96" y="72"/>
                  </a:cubicBezTo>
                  <a:cubicBezTo>
                    <a:pt x="0" y="167"/>
                    <a:pt x="0" y="323"/>
                    <a:pt x="96" y="418"/>
                  </a:cubicBezTo>
                  <a:lnTo>
                    <a:pt x="270" y="592"/>
                  </a:lnTo>
                  <a:lnTo>
                    <a:pt x="96" y="765"/>
                  </a:lnTo>
                  <a:cubicBezTo>
                    <a:pt x="0" y="861"/>
                    <a:pt x="0" y="1016"/>
                    <a:pt x="96" y="1111"/>
                  </a:cubicBezTo>
                  <a:cubicBezTo>
                    <a:pt x="144" y="1159"/>
                    <a:pt x="207" y="1183"/>
                    <a:pt x="270" y="1183"/>
                  </a:cubicBezTo>
                  <a:cubicBezTo>
                    <a:pt x="332" y="1183"/>
                    <a:pt x="395" y="1159"/>
                    <a:pt x="442" y="1111"/>
                  </a:cubicBezTo>
                  <a:lnTo>
                    <a:pt x="616" y="938"/>
                  </a:lnTo>
                  <a:lnTo>
                    <a:pt x="790" y="1111"/>
                  </a:lnTo>
                  <a:cubicBezTo>
                    <a:pt x="837" y="1159"/>
                    <a:pt x="900" y="1183"/>
                    <a:pt x="962" y="1183"/>
                  </a:cubicBezTo>
                  <a:cubicBezTo>
                    <a:pt x="1025" y="1183"/>
                    <a:pt x="1088" y="1159"/>
                    <a:pt x="1136" y="1111"/>
                  </a:cubicBezTo>
                  <a:cubicBezTo>
                    <a:pt x="1232" y="1016"/>
                    <a:pt x="1232" y="861"/>
                    <a:pt x="1136" y="765"/>
                  </a:cubicBezTo>
                  <a:lnTo>
                    <a:pt x="962" y="592"/>
                  </a:lnTo>
                  <a:lnTo>
                    <a:pt x="1136" y="418"/>
                  </a:lnTo>
                  <a:cubicBezTo>
                    <a:pt x="1232" y="323"/>
                    <a:pt x="1232" y="167"/>
                    <a:pt x="1136" y="72"/>
                  </a:cubicBezTo>
                  <a:cubicBezTo>
                    <a:pt x="1088" y="24"/>
                    <a:pt x="1025" y="0"/>
                    <a:pt x="962" y="0"/>
                  </a:cubicBezTo>
                  <a:cubicBezTo>
                    <a:pt x="900" y="0"/>
                    <a:pt x="837" y="24"/>
                    <a:pt x="790" y="72"/>
                  </a:cubicBezTo>
                  <a:lnTo>
                    <a:pt x="616" y="245"/>
                  </a:lnTo>
                  <a:lnTo>
                    <a:pt x="442" y="72"/>
                  </a:lnTo>
                  <a:cubicBezTo>
                    <a:pt x="395" y="24"/>
                    <a:pt x="332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7"/>
            <p:cNvSpPr/>
            <p:nvPr/>
          </p:nvSpPr>
          <p:spPr>
            <a:xfrm>
              <a:off x="4065736" y="1897433"/>
              <a:ext cx="64116" cy="62668"/>
            </a:xfrm>
            <a:custGeom>
              <a:avLst/>
              <a:gdLst/>
              <a:ahLst/>
              <a:cxnLst/>
              <a:rect l="l" t="t" r="r" b="b"/>
              <a:pathLst>
                <a:path w="2302" h="2250" extrusionOk="0">
                  <a:moveTo>
                    <a:pt x="2177" y="0"/>
                  </a:moveTo>
                  <a:lnTo>
                    <a:pt x="693" y="694"/>
                  </a:lnTo>
                  <a:lnTo>
                    <a:pt x="1" y="2176"/>
                  </a:lnTo>
                  <a:cubicBezTo>
                    <a:pt x="45" y="2221"/>
                    <a:pt x="107" y="2249"/>
                    <a:pt x="173" y="2249"/>
                  </a:cubicBezTo>
                  <a:cubicBezTo>
                    <a:pt x="205" y="2249"/>
                    <a:pt x="239" y="2242"/>
                    <a:pt x="272" y="2228"/>
                  </a:cubicBezTo>
                  <a:lnTo>
                    <a:pt x="1088" y="1873"/>
                  </a:lnTo>
                  <a:lnTo>
                    <a:pt x="1906" y="2228"/>
                  </a:lnTo>
                  <a:cubicBezTo>
                    <a:pt x="1939" y="2242"/>
                    <a:pt x="1972" y="2249"/>
                    <a:pt x="2004" y="2249"/>
                  </a:cubicBezTo>
                  <a:cubicBezTo>
                    <a:pt x="2169" y="2249"/>
                    <a:pt x="2302" y="2076"/>
                    <a:pt x="2228" y="1906"/>
                  </a:cubicBezTo>
                  <a:lnTo>
                    <a:pt x="1873" y="1089"/>
                  </a:lnTo>
                  <a:lnTo>
                    <a:pt x="2228" y="271"/>
                  </a:lnTo>
                  <a:cubicBezTo>
                    <a:pt x="2273" y="169"/>
                    <a:pt x="2242" y="67"/>
                    <a:pt x="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7"/>
            <p:cNvSpPr/>
            <p:nvPr/>
          </p:nvSpPr>
          <p:spPr>
            <a:xfrm>
              <a:off x="4062227" y="1895427"/>
              <a:ext cx="64144" cy="62612"/>
            </a:xfrm>
            <a:custGeom>
              <a:avLst/>
              <a:gdLst/>
              <a:ahLst/>
              <a:cxnLst/>
              <a:rect l="l" t="t" r="r" b="b"/>
              <a:pathLst>
                <a:path w="2303" h="2248" extrusionOk="0">
                  <a:moveTo>
                    <a:pt x="299" y="0"/>
                  </a:moveTo>
                  <a:cubicBezTo>
                    <a:pt x="134" y="0"/>
                    <a:pt x="1" y="172"/>
                    <a:pt x="75" y="343"/>
                  </a:cubicBezTo>
                  <a:lnTo>
                    <a:pt x="429" y="1161"/>
                  </a:lnTo>
                  <a:lnTo>
                    <a:pt x="75" y="1978"/>
                  </a:lnTo>
                  <a:cubicBezTo>
                    <a:pt x="31" y="2079"/>
                    <a:pt x="60" y="2182"/>
                    <a:pt x="127" y="2248"/>
                  </a:cubicBezTo>
                  <a:lnTo>
                    <a:pt x="2303" y="72"/>
                  </a:lnTo>
                  <a:cubicBezTo>
                    <a:pt x="2258" y="28"/>
                    <a:pt x="2197" y="0"/>
                    <a:pt x="2130" y="0"/>
                  </a:cubicBezTo>
                  <a:cubicBezTo>
                    <a:pt x="2098" y="0"/>
                    <a:pt x="2065" y="7"/>
                    <a:pt x="2032" y="21"/>
                  </a:cubicBezTo>
                  <a:lnTo>
                    <a:pt x="1214" y="376"/>
                  </a:lnTo>
                  <a:lnTo>
                    <a:pt x="398" y="21"/>
                  </a:lnTo>
                  <a:cubicBezTo>
                    <a:pt x="364" y="7"/>
                    <a:pt x="331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77"/>
          <p:cNvGrpSpPr/>
          <p:nvPr/>
        </p:nvGrpSpPr>
        <p:grpSpPr>
          <a:xfrm>
            <a:off x="2681282" y="2761658"/>
            <a:ext cx="356735" cy="452325"/>
            <a:chOff x="2509032" y="2563971"/>
            <a:chExt cx="356735" cy="452325"/>
          </a:xfrm>
        </p:grpSpPr>
        <p:sp>
          <p:nvSpPr>
            <p:cNvPr id="1373" name="Google Shape;1373;p77"/>
            <p:cNvSpPr/>
            <p:nvPr/>
          </p:nvSpPr>
          <p:spPr>
            <a:xfrm>
              <a:off x="2741099" y="2563971"/>
              <a:ext cx="83725" cy="54647"/>
            </a:xfrm>
            <a:custGeom>
              <a:avLst/>
              <a:gdLst/>
              <a:ahLst/>
              <a:cxnLst/>
              <a:rect l="l" t="t" r="r" b="b"/>
              <a:pathLst>
                <a:path w="3006" h="1962" extrusionOk="0">
                  <a:moveTo>
                    <a:pt x="2025" y="1"/>
                  </a:moveTo>
                  <a:lnTo>
                    <a:pt x="0" y="1961"/>
                  </a:lnTo>
                  <a:lnTo>
                    <a:pt x="3005" y="1961"/>
                  </a:lnTo>
                  <a:lnTo>
                    <a:pt x="3005" y="246"/>
                  </a:lnTo>
                  <a:cubicBezTo>
                    <a:pt x="3005" y="110"/>
                    <a:pt x="2896" y="1"/>
                    <a:pt x="2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7"/>
            <p:cNvSpPr/>
            <p:nvPr/>
          </p:nvSpPr>
          <p:spPr>
            <a:xfrm>
              <a:off x="2590947" y="2563971"/>
              <a:ext cx="206582" cy="54647"/>
            </a:xfrm>
            <a:custGeom>
              <a:avLst/>
              <a:gdLst/>
              <a:ahLst/>
              <a:cxnLst/>
              <a:rect l="l" t="t" r="r" b="b"/>
              <a:pathLst>
                <a:path w="7417" h="1962" extrusionOk="0">
                  <a:moveTo>
                    <a:pt x="244" y="1"/>
                  </a:moveTo>
                  <a:cubicBezTo>
                    <a:pt x="109" y="1"/>
                    <a:pt x="0" y="110"/>
                    <a:pt x="0" y="246"/>
                  </a:cubicBezTo>
                  <a:lnTo>
                    <a:pt x="0" y="1961"/>
                  </a:lnTo>
                  <a:lnTo>
                    <a:pt x="7416" y="1961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7"/>
            <p:cNvSpPr/>
            <p:nvPr/>
          </p:nvSpPr>
          <p:spPr>
            <a:xfrm>
              <a:off x="2770177" y="2591294"/>
              <a:ext cx="81942" cy="329412"/>
            </a:xfrm>
            <a:custGeom>
              <a:avLst/>
              <a:gdLst/>
              <a:ahLst/>
              <a:cxnLst/>
              <a:rect l="l" t="t" r="r" b="b"/>
              <a:pathLst>
                <a:path w="2942" h="11827" extrusionOk="0">
                  <a:moveTo>
                    <a:pt x="1961" y="0"/>
                  </a:moveTo>
                  <a:lnTo>
                    <a:pt x="1" y="5668"/>
                  </a:lnTo>
                  <a:lnTo>
                    <a:pt x="1961" y="11827"/>
                  </a:lnTo>
                  <a:lnTo>
                    <a:pt x="2942" y="11337"/>
                  </a:lnTo>
                  <a:lnTo>
                    <a:pt x="2942" y="245"/>
                  </a:lnTo>
                  <a:cubicBezTo>
                    <a:pt x="2942" y="109"/>
                    <a:pt x="2832" y="0"/>
                    <a:pt x="2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7"/>
            <p:cNvSpPr/>
            <p:nvPr/>
          </p:nvSpPr>
          <p:spPr>
            <a:xfrm>
              <a:off x="2509032" y="2591294"/>
              <a:ext cx="144248" cy="370383"/>
            </a:xfrm>
            <a:custGeom>
              <a:avLst/>
              <a:gdLst/>
              <a:ahLst/>
              <a:cxnLst/>
              <a:rect l="l" t="t" r="r" b="b"/>
              <a:pathLst>
                <a:path w="5179" h="13298" extrusionOk="0">
                  <a:moveTo>
                    <a:pt x="1961" y="0"/>
                  </a:moveTo>
                  <a:cubicBezTo>
                    <a:pt x="877" y="0"/>
                    <a:pt x="0" y="877"/>
                    <a:pt x="0" y="1961"/>
                  </a:cubicBezTo>
                  <a:lnTo>
                    <a:pt x="0" y="13298"/>
                  </a:lnTo>
                  <a:lnTo>
                    <a:pt x="5179" y="1329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7"/>
            <p:cNvSpPr/>
            <p:nvPr/>
          </p:nvSpPr>
          <p:spPr>
            <a:xfrm>
              <a:off x="2563623" y="2591294"/>
              <a:ext cx="261201" cy="329412"/>
            </a:xfrm>
            <a:custGeom>
              <a:avLst/>
              <a:gdLst/>
              <a:ahLst/>
              <a:cxnLst/>
              <a:rect l="l" t="t" r="r" b="b"/>
              <a:pathLst>
                <a:path w="9378" h="11827" extrusionOk="0">
                  <a:moveTo>
                    <a:pt x="1" y="0"/>
                  </a:moveTo>
                  <a:lnTo>
                    <a:pt x="1" y="11827"/>
                  </a:lnTo>
                  <a:lnTo>
                    <a:pt x="9377" y="11827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7"/>
            <p:cNvSpPr/>
            <p:nvPr/>
          </p:nvSpPr>
          <p:spPr>
            <a:xfrm>
              <a:off x="2729262" y="2708219"/>
              <a:ext cx="68266" cy="81942"/>
            </a:xfrm>
            <a:custGeom>
              <a:avLst/>
              <a:gdLst/>
              <a:ahLst/>
              <a:cxnLst/>
              <a:rect l="l" t="t" r="r" b="b"/>
              <a:pathLst>
                <a:path w="2451" h="2942" extrusionOk="0">
                  <a:moveTo>
                    <a:pt x="0" y="0"/>
                  </a:moveTo>
                  <a:lnTo>
                    <a:pt x="0" y="2941"/>
                  </a:lnTo>
                  <a:lnTo>
                    <a:pt x="980" y="2941"/>
                  </a:lnTo>
                  <a:lnTo>
                    <a:pt x="2450" y="147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7"/>
            <p:cNvSpPr/>
            <p:nvPr/>
          </p:nvSpPr>
          <p:spPr>
            <a:xfrm>
              <a:off x="2797501" y="2708219"/>
              <a:ext cx="68266" cy="81942"/>
            </a:xfrm>
            <a:custGeom>
              <a:avLst/>
              <a:gdLst/>
              <a:ahLst/>
              <a:cxnLst/>
              <a:rect l="l" t="t" r="r" b="b"/>
              <a:pathLst>
                <a:path w="2451" h="2942" extrusionOk="0">
                  <a:moveTo>
                    <a:pt x="1471" y="0"/>
                  </a:moveTo>
                  <a:lnTo>
                    <a:pt x="0" y="1470"/>
                  </a:lnTo>
                  <a:lnTo>
                    <a:pt x="1471" y="2941"/>
                  </a:lnTo>
                  <a:lnTo>
                    <a:pt x="2206" y="2941"/>
                  </a:lnTo>
                  <a:cubicBezTo>
                    <a:pt x="2341" y="2941"/>
                    <a:pt x="2450" y="2831"/>
                    <a:pt x="2450" y="2696"/>
                  </a:cubicBezTo>
                  <a:lnTo>
                    <a:pt x="2450" y="246"/>
                  </a:lnTo>
                  <a:cubicBezTo>
                    <a:pt x="2450" y="110"/>
                    <a:pt x="2341" y="0"/>
                    <a:pt x="22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7"/>
            <p:cNvSpPr/>
            <p:nvPr/>
          </p:nvSpPr>
          <p:spPr>
            <a:xfrm>
              <a:off x="2756558" y="2708219"/>
              <a:ext cx="81942" cy="81942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0" y="0"/>
                  </a:moveTo>
                  <a:lnTo>
                    <a:pt x="0" y="2941"/>
                  </a:lnTo>
                  <a:lnTo>
                    <a:pt x="2941" y="29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7"/>
            <p:cNvSpPr/>
            <p:nvPr/>
          </p:nvSpPr>
          <p:spPr>
            <a:xfrm>
              <a:off x="2797501" y="2961649"/>
              <a:ext cx="54619" cy="54647"/>
            </a:xfrm>
            <a:custGeom>
              <a:avLst/>
              <a:gdLst/>
              <a:ahLst/>
              <a:cxnLst/>
              <a:rect l="l" t="t" r="r" b="b"/>
              <a:pathLst>
                <a:path w="1961" h="1962" extrusionOk="0">
                  <a:moveTo>
                    <a:pt x="0" y="1"/>
                  </a:moveTo>
                  <a:lnTo>
                    <a:pt x="980" y="1961"/>
                  </a:lnTo>
                  <a:lnTo>
                    <a:pt x="1715" y="1961"/>
                  </a:lnTo>
                  <a:cubicBezTo>
                    <a:pt x="1851" y="1961"/>
                    <a:pt x="1961" y="1851"/>
                    <a:pt x="1961" y="1716"/>
                  </a:cubicBezTo>
                  <a:lnTo>
                    <a:pt x="1961" y="9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7"/>
            <p:cNvSpPr/>
            <p:nvPr/>
          </p:nvSpPr>
          <p:spPr>
            <a:xfrm>
              <a:off x="2797501" y="2907058"/>
              <a:ext cx="54619" cy="54619"/>
            </a:xfrm>
            <a:custGeom>
              <a:avLst/>
              <a:gdLst/>
              <a:ahLst/>
              <a:cxnLst/>
              <a:rect l="l" t="t" r="r" b="b"/>
              <a:pathLst>
                <a:path w="1961" h="1961" extrusionOk="0">
                  <a:moveTo>
                    <a:pt x="980" y="0"/>
                  </a:moveTo>
                  <a:lnTo>
                    <a:pt x="0" y="1961"/>
                  </a:lnTo>
                  <a:lnTo>
                    <a:pt x="1961" y="98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7"/>
            <p:cNvSpPr/>
            <p:nvPr/>
          </p:nvSpPr>
          <p:spPr>
            <a:xfrm>
              <a:off x="2509032" y="2907058"/>
              <a:ext cx="315792" cy="109238"/>
            </a:xfrm>
            <a:custGeom>
              <a:avLst/>
              <a:gdLst/>
              <a:ahLst/>
              <a:cxnLst/>
              <a:rect l="l" t="t" r="r" b="b"/>
              <a:pathLst>
                <a:path w="11338" h="3922" extrusionOk="0">
                  <a:moveTo>
                    <a:pt x="1961" y="0"/>
                  </a:moveTo>
                  <a:cubicBezTo>
                    <a:pt x="877" y="0"/>
                    <a:pt x="0" y="879"/>
                    <a:pt x="0" y="1961"/>
                  </a:cubicBezTo>
                  <a:cubicBezTo>
                    <a:pt x="0" y="3043"/>
                    <a:pt x="877" y="3921"/>
                    <a:pt x="1961" y="3921"/>
                  </a:cubicBezTo>
                  <a:lnTo>
                    <a:pt x="11337" y="3921"/>
                  </a:lnTo>
                  <a:lnTo>
                    <a:pt x="11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7"/>
            <p:cNvSpPr/>
            <p:nvPr/>
          </p:nvSpPr>
          <p:spPr>
            <a:xfrm>
              <a:off x="2797501" y="2934353"/>
              <a:ext cx="54619" cy="45539"/>
            </a:xfrm>
            <a:custGeom>
              <a:avLst/>
              <a:gdLst/>
              <a:ahLst/>
              <a:cxnLst/>
              <a:rect l="l" t="t" r="r" b="b"/>
              <a:pathLst>
                <a:path w="1961" h="1635" extrusionOk="0">
                  <a:moveTo>
                    <a:pt x="980" y="1"/>
                  </a:moveTo>
                  <a:lnTo>
                    <a:pt x="0" y="1634"/>
                  </a:lnTo>
                  <a:lnTo>
                    <a:pt x="1961" y="981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7"/>
            <p:cNvSpPr/>
            <p:nvPr/>
          </p:nvSpPr>
          <p:spPr>
            <a:xfrm>
              <a:off x="2536328" y="2934353"/>
              <a:ext cx="288496" cy="45539"/>
            </a:xfrm>
            <a:custGeom>
              <a:avLst/>
              <a:gdLst/>
              <a:ahLst/>
              <a:cxnLst/>
              <a:rect l="l" t="t" r="r" b="b"/>
              <a:pathLst>
                <a:path w="10358" h="1635" extrusionOk="0">
                  <a:moveTo>
                    <a:pt x="981" y="1"/>
                  </a:moveTo>
                  <a:cubicBezTo>
                    <a:pt x="440" y="1"/>
                    <a:pt x="1" y="440"/>
                    <a:pt x="1" y="981"/>
                  </a:cubicBezTo>
                  <a:lnTo>
                    <a:pt x="981" y="1634"/>
                  </a:lnTo>
                  <a:lnTo>
                    <a:pt x="10357" y="1634"/>
                  </a:lnTo>
                  <a:lnTo>
                    <a:pt x="10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7"/>
            <p:cNvSpPr/>
            <p:nvPr/>
          </p:nvSpPr>
          <p:spPr>
            <a:xfrm>
              <a:off x="2797501" y="2961649"/>
              <a:ext cx="54619" cy="27351"/>
            </a:xfrm>
            <a:custGeom>
              <a:avLst/>
              <a:gdLst/>
              <a:ahLst/>
              <a:cxnLst/>
              <a:rect l="l" t="t" r="r" b="b"/>
              <a:pathLst>
                <a:path w="1961" h="982" extrusionOk="0">
                  <a:moveTo>
                    <a:pt x="980" y="1"/>
                  </a:moveTo>
                  <a:lnTo>
                    <a:pt x="0" y="490"/>
                  </a:lnTo>
                  <a:lnTo>
                    <a:pt x="980" y="981"/>
                  </a:lnTo>
                  <a:lnTo>
                    <a:pt x="1961" y="981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7"/>
            <p:cNvSpPr/>
            <p:nvPr/>
          </p:nvSpPr>
          <p:spPr>
            <a:xfrm>
              <a:off x="2536328" y="2961649"/>
              <a:ext cx="288496" cy="27351"/>
            </a:xfrm>
            <a:custGeom>
              <a:avLst/>
              <a:gdLst/>
              <a:ahLst/>
              <a:cxnLst/>
              <a:rect l="l" t="t" r="r" b="b"/>
              <a:pathLst>
                <a:path w="10358" h="982" extrusionOk="0">
                  <a:moveTo>
                    <a:pt x="1" y="1"/>
                  </a:moveTo>
                  <a:cubicBezTo>
                    <a:pt x="1" y="541"/>
                    <a:pt x="440" y="981"/>
                    <a:pt x="981" y="981"/>
                  </a:cubicBezTo>
                  <a:lnTo>
                    <a:pt x="10357" y="981"/>
                  </a:lnTo>
                  <a:lnTo>
                    <a:pt x="10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7"/>
            <p:cNvSpPr/>
            <p:nvPr/>
          </p:nvSpPr>
          <p:spPr>
            <a:xfrm>
              <a:off x="2797501" y="2735514"/>
              <a:ext cx="27323" cy="27323"/>
            </a:xfrm>
            <a:custGeom>
              <a:avLst/>
              <a:gdLst/>
              <a:ahLst/>
              <a:cxnLst/>
              <a:rect l="l" t="t" r="r" b="b"/>
              <a:pathLst>
                <a:path w="981" h="981" extrusionOk="0">
                  <a:moveTo>
                    <a:pt x="491" y="1"/>
                  </a:moveTo>
                  <a:cubicBezTo>
                    <a:pt x="220" y="1"/>
                    <a:pt x="0" y="220"/>
                    <a:pt x="0" y="490"/>
                  </a:cubicBezTo>
                  <a:cubicBezTo>
                    <a:pt x="0" y="761"/>
                    <a:pt x="220" y="981"/>
                    <a:pt x="491" y="981"/>
                  </a:cubicBezTo>
                  <a:cubicBezTo>
                    <a:pt x="761" y="981"/>
                    <a:pt x="980" y="761"/>
                    <a:pt x="980" y="490"/>
                  </a:cubicBezTo>
                  <a:cubicBezTo>
                    <a:pt x="980" y="220"/>
                    <a:pt x="761" y="1"/>
                    <a:pt x="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77"/>
          <p:cNvGrpSpPr/>
          <p:nvPr/>
        </p:nvGrpSpPr>
        <p:grpSpPr>
          <a:xfrm>
            <a:off x="6125141" y="3945999"/>
            <a:ext cx="318521" cy="452297"/>
            <a:chOff x="1016779" y="2563999"/>
            <a:chExt cx="318521" cy="452297"/>
          </a:xfrm>
        </p:grpSpPr>
        <p:sp>
          <p:nvSpPr>
            <p:cNvPr id="1390" name="Google Shape;1390;p77"/>
            <p:cNvSpPr/>
            <p:nvPr/>
          </p:nvSpPr>
          <p:spPr>
            <a:xfrm>
              <a:off x="1078194" y="2592269"/>
              <a:ext cx="39244" cy="87763"/>
            </a:xfrm>
            <a:custGeom>
              <a:avLst/>
              <a:gdLst/>
              <a:ahLst/>
              <a:cxnLst/>
              <a:rect l="l" t="t" r="r" b="b"/>
              <a:pathLst>
                <a:path w="1409" h="3151" extrusionOk="0">
                  <a:moveTo>
                    <a:pt x="1062" y="0"/>
                  </a:moveTo>
                  <a:lnTo>
                    <a:pt x="359" y="702"/>
                  </a:lnTo>
                  <a:cubicBezTo>
                    <a:pt x="128" y="934"/>
                    <a:pt x="1" y="1242"/>
                    <a:pt x="1" y="1570"/>
                  </a:cubicBezTo>
                  <a:lnTo>
                    <a:pt x="1" y="3150"/>
                  </a:lnTo>
                  <a:lnTo>
                    <a:pt x="490" y="3150"/>
                  </a:lnTo>
                  <a:lnTo>
                    <a:pt x="490" y="1570"/>
                  </a:lnTo>
                  <a:cubicBezTo>
                    <a:pt x="490" y="1373"/>
                    <a:pt x="567" y="1188"/>
                    <a:pt x="706" y="1050"/>
                  </a:cubicBezTo>
                  <a:lnTo>
                    <a:pt x="1408" y="347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7"/>
            <p:cNvSpPr/>
            <p:nvPr/>
          </p:nvSpPr>
          <p:spPr>
            <a:xfrm>
              <a:off x="1234613" y="2592269"/>
              <a:ext cx="39272" cy="87763"/>
            </a:xfrm>
            <a:custGeom>
              <a:avLst/>
              <a:gdLst/>
              <a:ahLst/>
              <a:cxnLst/>
              <a:rect l="l" t="t" r="r" b="b"/>
              <a:pathLst>
                <a:path w="1410" h="3151" extrusionOk="0">
                  <a:moveTo>
                    <a:pt x="348" y="0"/>
                  </a:moveTo>
                  <a:lnTo>
                    <a:pt x="0" y="347"/>
                  </a:lnTo>
                  <a:lnTo>
                    <a:pt x="704" y="1050"/>
                  </a:lnTo>
                  <a:cubicBezTo>
                    <a:pt x="842" y="1188"/>
                    <a:pt x="919" y="1373"/>
                    <a:pt x="919" y="1570"/>
                  </a:cubicBezTo>
                  <a:lnTo>
                    <a:pt x="919" y="3150"/>
                  </a:lnTo>
                  <a:lnTo>
                    <a:pt x="1409" y="3150"/>
                  </a:lnTo>
                  <a:lnTo>
                    <a:pt x="1409" y="1570"/>
                  </a:lnTo>
                  <a:cubicBezTo>
                    <a:pt x="1409" y="1242"/>
                    <a:pt x="1282" y="934"/>
                    <a:pt x="1050" y="702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7"/>
            <p:cNvSpPr/>
            <p:nvPr/>
          </p:nvSpPr>
          <p:spPr>
            <a:xfrm>
              <a:off x="1226091" y="2773282"/>
              <a:ext cx="54591" cy="229337"/>
            </a:xfrm>
            <a:custGeom>
              <a:avLst/>
              <a:gdLst/>
              <a:ahLst/>
              <a:cxnLst/>
              <a:rect l="l" t="t" r="r" b="b"/>
              <a:pathLst>
                <a:path w="1960" h="8234" extrusionOk="0">
                  <a:moveTo>
                    <a:pt x="0" y="0"/>
                  </a:moveTo>
                  <a:lnTo>
                    <a:pt x="0" y="8234"/>
                  </a:lnTo>
                  <a:lnTo>
                    <a:pt x="1960" y="8234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7"/>
            <p:cNvSpPr/>
            <p:nvPr/>
          </p:nvSpPr>
          <p:spPr>
            <a:xfrm>
              <a:off x="1071370" y="2773282"/>
              <a:ext cx="182044" cy="229337"/>
            </a:xfrm>
            <a:custGeom>
              <a:avLst/>
              <a:gdLst/>
              <a:ahLst/>
              <a:cxnLst/>
              <a:rect l="l" t="t" r="r" b="b"/>
              <a:pathLst>
                <a:path w="6536" h="8234" extrusionOk="0">
                  <a:moveTo>
                    <a:pt x="0" y="0"/>
                  </a:moveTo>
                  <a:lnTo>
                    <a:pt x="0" y="8234"/>
                  </a:lnTo>
                  <a:lnTo>
                    <a:pt x="6535" y="8234"/>
                  </a:lnTo>
                  <a:lnTo>
                    <a:pt x="6535" y="6764"/>
                  </a:lnTo>
                  <a:lnTo>
                    <a:pt x="4902" y="4036"/>
                  </a:lnTo>
                  <a:lnTo>
                    <a:pt x="6535" y="1307"/>
                  </a:lnTo>
                  <a:lnTo>
                    <a:pt x="6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7"/>
            <p:cNvSpPr/>
            <p:nvPr/>
          </p:nvSpPr>
          <p:spPr>
            <a:xfrm>
              <a:off x="1153284" y="2809685"/>
              <a:ext cx="100130" cy="151991"/>
            </a:xfrm>
            <a:custGeom>
              <a:avLst/>
              <a:gdLst/>
              <a:ahLst/>
              <a:cxnLst/>
              <a:rect l="l" t="t" r="r" b="b"/>
              <a:pathLst>
                <a:path w="3595" h="5457" extrusionOk="0">
                  <a:moveTo>
                    <a:pt x="2614" y="0"/>
                  </a:moveTo>
                  <a:lnTo>
                    <a:pt x="0" y="2590"/>
                  </a:lnTo>
                  <a:lnTo>
                    <a:pt x="2614" y="5457"/>
                  </a:lnTo>
                  <a:lnTo>
                    <a:pt x="3594" y="5457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7"/>
            <p:cNvSpPr/>
            <p:nvPr/>
          </p:nvSpPr>
          <p:spPr>
            <a:xfrm>
              <a:off x="1098665" y="2809685"/>
              <a:ext cx="127453" cy="151991"/>
            </a:xfrm>
            <a:custGeom>
              <a:avLst/>
              <a:gdLst/>
              <a:ahLst/>
              <a:cxnLst/>
              <a:rect l="l" t="t" r="r" b="b"/>
              <a:pathLst>
                <a:path w="4576" h="5457" extrusionOk="0">
                  <a:moveTo>
                    <a:pt x="0" y="0"/>
                  </a:moveTo>
                  <a:lnTo>
                    <a:pt x="0" y="5457"/>
                  </a:lnTo>
                  <a:lnTo>
                    <a:pt x="4575" y="5457"/>
                  </a:lnTo>
                  <a:lnTo>
                    <a:pt x="4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7"/>
            <p:cNvSpPr/>
            <p:nvPr/>
          </p:nvSpPr>
          <p:spPr>
            <a:xfrm>
              <a:off x="1257926" y="2673153"/>
              <a:ext cx="77374" cy="109238"/>
            </a:xfrm>
            <a:custGeom>
              <a:avLst/>
              <a:gdLst/>
              <a:ahLst/>
              <a:cxnLst/>
              <a:rect l="l" t="t" r="r" b="b"/>
              <a:pathLst>
                <a:path w="2778" h="3922" extrusionOk="0">
                  <a:moveTo>
                    <a:pt x="1797" y="1"/>
                  </a:moveTo>
                  <a:lnTo>
                    <a:pt x="0" y="1961"/>
                  </a:lnTo>
                  <a:lnTo>
                    <a:pt x="1797" y="3922"/>
                  </a:lnTo>
                  <a:lnTo>
                    <a:pt x="2533" y="3922"/>
                  </a:lnTo>
                  <a:cubicBezTo>
                    <a:pt x="2668" y="3922"/>
                    <a:pt x="2777" y="3813"/>
                    <a:pt x="2777" y="3677"/>
                  </a:cubicBezTo>
                  <a:lnTo>
                    <a:pt x="2777" y="246"/>
                  </a:lnTo>
                  <a:cubicBezTo>
                    <a:pt x="2777" y="111"/>
                    <a:pt x="2668" y="1"/>
                    <a:pt x="2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7"/>
            <p:cNvSpPr/>
            <p:nvPr/>
          </p:nvSpPr>
          <p:spPr>
            <a:xfrm>
              <a:off x="1016779" y="2673153"/>
              <a:ext cx="291198" cy="109238"/>
            </a:xfrm>
            <a:custGeom>
              <a:avLst/>
              <a:gdLst/>
              <a:ahLst/>
              <a:cxnLst/>
              <a:rect l="l" t="t" r="r" b="b"/>
              <a:pathLst>
                <a:path w="10455" h="3922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lnTo>
                    <a:pt x="1" y="3677"/>
                  </a:lnTo>
                  <a:cubicBezTo>
                    <a:pt x="1" y="3813"/>
                    <a:pt x="110" y="3922"/>
                    <a:pt x="245" y="3922"/>
                  </a:cubicBezTo>
                  <a:lnTo>
                    <a:pt x="10455" y="3922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7"/>
            <p:cNvSpPr/>
            <p:nvPr/>
          </p:nvSpPr>
          <p:spPr>
            <a:xfrm>
              <a:off x="1257926" y="2988972"/>
              <a:ext cx="50051" cy="27323"/>
            </a:xfrm>
            <a:custGeom>
              <a:avLst/>
              <a:gdLst/>
              <a:ahLst/>
              <a:cxnLst/>
              <a:rect l="l" t="t" r="r" b="b"/>
              <a:pathLst>
                <a:path w="1797" h="981" extrusionOk="0">
                  <a:moveTo>
                    <a:pt x="818" y="0"/>
                  </a:moveTo>
                  <a:lnTo>
                    <a:pt x="0" y="490"/>
                  </a:lnTo>
                  <a:lnTo>
                    <a:pt x="818" y="980"/>
                  </a:lnTo>
                  <a:lnTo>
                    <a:pt x="1553" y="980"/>
                  </a:lnTo>
                  <a:cubicBezTo>
                    <a:pt x="1688" y="980"/>
                    <a:pt x="1797" y="870"/>
                    <a:pt x="1797" y="735"/>
                  </a:cubicBezTo>
                  <a:lnTo>
                    <a:pt x="1797" y="244"/>
                  </a:lnTo>
                  <a:cubicBezTo>
                    <a:pt x="1797" y="110"/>
                    <a:pt x="168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7"/>
            <p:cNvSpPr/>
            <p:nvPr/>
          </p:nvSpPr>
          <p:spPr>
            <a:xfrm>
              <a:off x="1044047" y="2988972"/>
              <a:ext cx="236663" cy="27323"/>
            </a:xfrm>
            <a:custGeom>
              <a:avLst/>
              <a:gdLst/>
              <a:ahLst/>
              <a:cxnLst/>
              <a:rect l="l" t="t" r="r" b="b"/>
              <a:pathLst>
                <a:path w="8497" h="981" extrusionOk="0">
                  <a:moveTo>
                    <a:pt x="246" y="0"/>
                  </a:moveTo>
                  <a:cubicBezTo>
                    <a:pt x="111" y="0"/>
                    <a:pt x="1" y="110"/>
                    <a:pt x="1" y="244"/>
                  </a:cubicBezTo>
                  <a:lnTo>
                    <a:pt x="1" y="735"/>
                  </a:lnTo>
                  <a:cubicBezTo>
                    <a:pt x="1" y="870"/>
                    <a:pt x="111" y="980"/>
                    <a:pt x="246" y="980"/>
                  </a:cubicBezTo>
                  <a:lnTo>
                    <a:pt x="8497" y="98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7"/>
            <p:cNvSpPr/>
            <p:nvPr/>
          </p:nvSpPr>
          <p:spPr>
            <a:xfrm>
              <a:off x="1102453" y="2563999"/>
              <a:ext cx="44592" cy="41918"/>
            </a:xfrm>
            <a:custGeom>
              <a:avLst/>
              <a:gdLst/>
              <a:ahLst/>
              <a:cxnLst/>
              <a:rect l="l" t="t" r="r" b="b"/>
              <a:pathLst>
                <a:path w="1601" h="1505" extrusionOk="0">
                  <a:moveTo>
                    <a:pt x="1064" y="0"/>
                  </a:moveTo>
                  <a:cubicBezTo>
                    <a:pt x="938" y="0"/>
                    <a:pt x="813" y="48"/>
                    <a:pt x="717" y="143"/>
                  </a:cubicBezTo>
                  <a:lnTo>
                    <a:pt x="191" y="668"/>
                  </a:lnTo>
                  <a:cubicBezTo>
                    <a:pt x="0" y="859"/>
                    <a:pt x="0" y="1171"/>
                    <a:pt x="191" y="1362"/>
                  </a:cubicBezTo>
                  <a:cubicBezTo>
                    <a:pt x="287" y="1457"/>
                    <a:pt x="412" y="1505"/>
                    <a:pt x="538" y="1505"/>
                  </a:cubicBezTo>
                  <a:cubicBezTo>
                    <a:pt x="664" y="1505"/>
                    <a:pt x="789" y="1457"/>
                    <a:pt x="885" y="1362"/>
                  </a:cubicBezTo>
                  <a:lnTo>
                    <a:pt x="1411" y="836"/>
                  </a:lnTo>
                  <a:cubicBezTo>
                    <a:pt x="1600" y="645"/>
                    <a:pt x="1600" y="333"/>
                    <a:pt x="1411" y="143"/>
                  </a:cubicBezTo>
                  <a:cubicBezTo>
                    <a:pt x="1315" y="48"/>
                    <a:pt x="1190" y="0"/>
                    <a:pt x="1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7"/>
            <p:cNvSpPr/>
            <p:nvPr/>
          </p:nvSpPr>
          <p:spPr>
            <a:xfrm>
              <a:off x="1205006" y="2563999"/>
              <a:ext cx="44620" cy="41918"/>
            </a:xfrm>
            <a:custGeom>
              <a:avLst/>
              <a:gdLst/>
              <a:ahLst/>
              <a:cxnLst/>
              <a:rect l="l" t="t" r="r" b="b"/>
              <a:pathLst>
                <a:path w="1602" h="1505" extrusionOk="0">
                  <a:moveTo>
                    <a:pt x="538" y="0"/>
                  </a:moveTo>
                  <a:cubicBezTo>
                    <a:pt x="412" y="0"/>
                    <a:pt x="286" y="48"/>
                    <a:pt x="191" y="143"/>
                  </a:cubicBezTo>
                  <a:cubicBezTo>
                    <a:pt x="0" y="333"/>
                    <a:pt x="0" y="645"/>
                    <a:pt x="191" y="836"/>
                  </a:cubicBezTo>
                  <a:lnTo>
                    <a:pt x="717" y="1362"/>
                  </a:lnTo>
                  <a:cubicBezTo>
                    <a:pt x="812" y="1457"/>
                    <a:pt x="938" y="1505"/>
                    <a:pt x="1064" y="1505"/>
                  </a:cubicBezTo>
                  <a:cubicBezTo>
                    <a:pt x="1190" y="1505"/>
                    <a:pt x="1315" y="1457"/>
                    <a:pt x="1411" y="1362"/>
                  </a:cubicBezTo>
                  <a:cubicBezTo>
                    <a:pt x="1601" y="1171"/>
                    <a:pt x="1601" y="859"/>
                    <a:pt x="1411" y="668"/>
                  </a:cubicBezTo>
                  <a:lnTo>
                    <a:pt x="885" y="143"/>
                  </a:lnTo>
                  <a:cubicBezTo>
                    <a:pt x="789" y="48"/>
                    <a:pt x="664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112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2487" name="Google Shape;2487;p112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888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is the necessary in any types of project. There will also be analysis methods in this project.</a:t>
            </a:r>
            <a:endParaRPr dirty="0"/>
          </a:p>
        </p:txBody>
      </p:sp>
      <p:grpSp>
        <p:nvGrpSpPr>
          <p:cNvPr id="2488" name="Google Shape;2488;p112"/>
          <p:cNvGrpSpPr/>
          <p:nvPr/>
        </p:nvGrpSpPr>
        <p:grpSpPr>
          <a:xfrm>
            <a:off x="2466007" y="536824"/>
            <a:ext cx="1796097" cy="1159206"/>
            <a:chOff x="3980482" y="558249"/>
            <a:chExt cx="1796097" cy="1159206"/>
          </a:xfrm>
        </p:grpSpPr>
        <p:sp>
          <p:nvSpPr>
            <p:cNvPr id="2489" name="Google Shape;2489;p112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12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12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112"/>
          <p:cNvGrpSpPr/>
          <p:nvPr/>
        </p:nvGrpSpPr>
        <p:grpSpPr>
          <a:xfrm>
            <a:off x="4209725" y="784001"/>
            <a:ext cx="3609680" cy="3823807"/>
            <a:chOff x="470325" y="920476"/>
            <a:chExt cx="3609680" cy="3823807"/>
          </a:xfrm>
        </p:grpSpPr>
        <p:sp>
          <p:nvSpPr>
            <p:cNvPr id="2493" name="Google Shape;2493;p112"/>
            <p:cNvSpPr/>
            <p:nvPr/>
          </p:nvSpPr>
          <p:spPr>
            <a:xfrm>
              <a:off x="3776297" y="1781126"/>
              <a:ext cx="68130" cy="82805"/>
            </a:xfrm>
            <a:custGeom>
              <a:avLst/>
              <a:gdLst/>
              <a:ahLst/>
              <a:cxnLst/>
              <a:rect l="l" t="t" r="r" b="b"/>
              <a:pathLst>
                <a:path w="3610" h="4387" extrusionOk="0">
                  <a:moveTo>
                    <a:pt x="1479" y="0"/>
                  </a:moveTo>
                  <a:cubicBezTo>
                    <a:pt x="1229" y="0"/>
                    <a:pt x="953" y="50"/>
                    <a:pt x="753" y="176"/>
                  </a:cubicBezTo>
                  <a:cubicBezTo>
                    <a:pt x="452" y="376"/>
                    <a:pt x="176" y="677"/>
                    <a:pt x="76" y="1053"/>
                  </a:cubicBezTo>
                  <a:cubicBezTo>
                    <a:pt x="1" y="1454"/>
                    <a:pt x="76" y="1780"/>
                    <a:pt x="226" y="2155"/>
                  </a:cubicBezTo>
                  <a:cubicBezTo>
                    <a:pt x="452" y="2657"/>
                    <a:pt x="652" y="3158"/>
                    <a:pt x="878" y="3659"/>
                  </a:cubicBezTo>
                  <a:cubicBezTo>
                    <a:pt x="1003" y="3985"/>
                    <a:pt x="1429" y="4261"/>
                    <a:pt x="1730" y="4336"/>
                  </a:cubicBezTo>
                  <a:cubicBezTo>
                    <a:pt x="1855" y="4361"/>
                    <a:pt x="1981" y="4386"/>
                    <a:pt x="2106" y="4386"/>
                  </a:cubicBezTo>
                  <a:cubicBezTo>
                    <a:pt x="2382" y="4386"/>
                    <a:pt x="2657" y="4311"/>
                    <a:pt x="2858" y="4186"/>
                  </a:cubicBezTo>
                  <a:cubicBezTo>
                    <a:pt x="3159" y="3985"/>
                    <a:pt x="3434" y="3684"/>
                    <a:pt x="3510" y="3333"/>
                  </a:cubicBezTo>
                  <a:cubicBezTo>
                    <a:pt x="3610" y="2932"/>
                    <a:pt x="3535" y="2582"/>
                    <a:pt x="3359" y="2206"/>
                  </a:cubicBezTo>
                  <a:cubicBezTo>
                    <a:pt x="3159" y="1704"/>
                    <a:pt x="2933" y="1203"/>
                    <a:pt x="2733" y="702"/>
                  </a:cubicBezTo>
                  <a:cubicBezTo>
                    <a:pt x="2607" y="401"/>
                    <a:pt x="2181" y="125"/>
                    <a:pt x="1855" y="25"/>
                  </a:cubicBezTo>
                  <a:cubicBezTo>
                    <a:pt x="1755" y="0"/>
                    <a:pt x="1630" y="0"/>
                    <a:pt x="1479" y="0"/>
                  </a:cubicBezTo>
                  <a:close/>
                </a:path>
              </a:pathLst>
            </a:custGeom>
            <a:solidFill>
              <a:srgbClr val="CCE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12"/>
            <p:cNvSpPr/>
            <p:nvPr/>
          </p:nvSpPr>
          <p:spPr>
            <a:xfrm>
              <a:off x="739010" y="1767877"/>
              <a:ext cx="74754" cy="81389"/>
            </a:xfrm>
            <a:custGeom>
              <a:avLst/>
              <a:gdLst/>
              <a:ahLst/>
              <a:cxnLst/>
              <a:rect l="l" t="t" r="r" b="b"/>
              <a:pathLst>
                <a:path w="3961" h="4312" extrusionOk="0">
                  <a:moveTo>
                    <a:pt x="1580" y="0"/>
                  </a:moveTo>
                  <a:cubicBezTo>
                    <a:pt x="1329" y="0"/>
                    <a:pt x="1103" y="50"/>
                    <a:pt x="878" y="201"/>
                  </a:cubicBezTo>
                  <a:cubicBezTo>
                    <a:pt x="201" y="627"/>
                    <a:pt x="1" y="1429"/>
                    <a:pt x="376" y="2156"/>
                  </a:cubicBezTo>
                  <a:cubicBezTo>
                    <a:pt x="627" y="2632"/>
                    <a:pt x="853" y="3133"/>
                    <a:pt x="1103" y="3609"/>
                  </a:cubicBezTo>
                  <a:cubicBezTo>
                    <a:pt x="1329" y="4060"/>
                    <a:pt x="1855" y="4311"/>
                    <a:pt x="2382" y="4311"/>
                  </a:cubicBezTo>
                  <a:cubicBezTo>
                    <a:pt x="2632" y="4311"/>
                    <a:pt x="2858" y="4261"/>
                    <a:pt x="3083" y="4136"/>
                  </a:cubicBezTo>
                  <a:cubicBezTo>
                    <a:pt x="3760" y="3685"/>
                    <a:pt x="3960" y="2883"/>
                    <a:pt x="3585" y="2156"/>
                  </a:cubicBezTo>
                  <a:cubicBezTo>
                    <a:pt x="3334" y="1680"/>
                    <a:pt x="3108" y="1178"/>
                    <a:pt x="2858" y="702"/>
                  </a:cubicBezTo>
                  <a:cubicBezTo>
                    <a:pt x="2632" y="251"/>
                    <a:pt x="2106" y="0"/>
                    <a:pt x="1580" y="0"/>
                  </a:cubicBez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12"/>
            <p:cNvSpPr/>
            <p:nvPr/>
          </p:nvSpPr>
          <p:spPr>
            <a:xfrm>
              <a:off x="806652" y="1757459"/>
              <a:ext cx="5228" cy="26047"/>
            </a:xfrm>
            <a:custGeom>
              <a:avLst/>
              <a:gdLst/>
              <a:ahLst/>
              <a:cxnLst/>
              <a:rect l="l" t="t" r="r" b="b"/>
              <a:pathLst>
                <a:path w="277" h="1380" extrusionOk="0">
                  <a:moveTo>
                    <a:pt x="276" y="1"/>
                  </a:moveTo>
                  <a:cubicBezTo>
                    <a:pt x="76" y="327"/>
                    <a:pt x="1" y="703"/>
                    <a:pt x="151" y="1079"/>
                  </a:cubicBezTo>
                  <a:cubicBezTo>
                    <a:pt x="201" y="1179"/>
                    <a:pt x="226" y="1279"/>
                    <a:pt x="276" y="1379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12"/>
            <p:cNvSpPr/>
            <p:nvPr/>
          </p:nvSpPr>
          <p:spPr>
            <a:xfrm>
              <a:off x="3362399" y="3600642"/>
              <a:ext cx="159907" cy="268931"/>
            </a:xfrm>
            <a:custGeom>
              <a:avLst/>
              <a:gdLst/>
              <a:ahLst/>
              <a:cxnLst/>
              <a:rect l="l" t="t" r="r" b="b"/>
              <a:pathLst>
                <a:path w="8473" h="14248" extrusionOk="0">
                  <a:moveTo>
                    <a:pt x="4331" y="0"/>
                  </a:moveTo>
                  <a:cubicBezTo>
                    <a:pt x="4267" y="0"/>
                    <a:pt x="4202" y="4"/>
                    <a:pt x="4136" y="12"/>
                  </a:cubicBezTo>
                  <a:cubicBezTo>
                    <a:pt x="1" y="488"/>
                    <a:pt x="8472" y="14247"/>
                    <a:pt x="8472" y="14247"/>
                  </a:cubicBezTo>
                  <a:cubicBezTo>
                    <a:pt x="8472" y="14247"/>
                    <a:pt x="8278" y="0"/>
                    <a:pt x="433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12"/>
            <p:cNvSpPr/>
            <p:nvPr/>
          </p:nvSpPr>
          <p:spPr>
            <a:xfrm>
              <a:off x="3261652" y="3734909"/>
              <a:ext cx="165568" cy="267100"/>
            </a:xfrm>
            <a:custGeom>
              <a:avLst/>
              <a:gdLst/>
              <a:ahLst/>
              <a:cxnLst/>
              <a:rect l="l" t="t" r="r" b="b"/>
              <a:pathLst>
                <a:path w="8773" h="14151" extrusionOk="0">
                  <a:moveTo>
                    <a:pt x="4334" y="0"/>
                  </a:moveTo>
                  <a:cubicBezTo>
                    <a:pt x="4261" y="0"/>
                    <a:pt x="4186" y="5"/>
                    <a:pt x="4111" y="15"/>
                  </a:cubicBezTo>
                  <a:cubicBezTo>
                    <a:pt x="0" y="567"/>
                    <a:pt x="8772" y="14151"/>
                    <a:pt x="8772" y="14151"/>
                  </a:cubicBezTo>
                  <a:cubicBezTo>
                    <a:pt x="8772" y="14151"/>
                    <a:pt x="8241" y="0"/>
                    <a:pt x="4334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12"/>
            <p:cNvSpPr/>
            <p:nvPr/>
          </p:nvSpPr>
          <p:spPr>
            <a:xfrm>
              <a:off x="3201578" y="3854852"/>
              <a:ext cx="156849" cy="274405"/>
            </a:xfrm>
            <a:custGeom>
              <a:avLst/>
              <a:gdLst/>
              <a:ahLst/>
              <a:cxnLst/>
              <a:rect l="l" t="t" r="r" b="b"/>
              <a:pathLst>
                <a:path w="8311" h="14538" extrusionOk="0">
                  <a:moveTo>
                    <a:pt x="4214" y="1"/>
                  </a:moveTo>
                  <a:cubicBezTo>
                    <a:pt x="4196" y="1"/>
                    <a:pt x="4179" y="1"/>
                    <a:pt x="4161" y="1"/>
                  </a:cubicBezTo>
                  <a:cubicBezTo>
                    <a:pt x="0" y="127"/>
                    <a:pt x="7018" y="14538"/>
                    <a:pt x="7018" y="14538"/>
                  </a:cubicBezTo>
                  <a:cubicBezTo>
                    <a:pt x="7018" y="14538"/>
                    <a:pt x="8310" y="1"/>
                    <a:pt x="4214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12"/>
            <p:cNvSpPr/>
            <p:nvPr/>
          </p:nvSpPr>
          <p:spPr>
            <a:xfrm>
              <a:off x="962284" y="3567783"/>
              <a:ext cx="175024" cy="264892"/>
            </a:xfrm>
            <a:custGeom>
              <a:avLst/>
              <a:gdLst/>
              <a:ahLst/>
              <a:cxnLst/>
              <a:rect l="l" t="t" r="r" b="b"/>
              <a:pathLst>
                <a:path w="9274" h="14034" extrusionOk="0">
                  <a:moveTo>
                    <a:pt x="4892" y="1"/>
                  </a:moveTo>
                  <a:cubicBezTo>
                    <a:pt x="1030" y="1"/>
                    <a:pt x="0" y="14033"/>
                    <a:pt x="0" y="14033"/>
                  </a:cubicBezTo>
                  <a:cubicBezTo>
                    <a:pt x="0" y="14033"/>
                    <a:pt x="9273" y="700"/>
                    <a:pt x="5163" y="23"/>
                  </a:cubicBezTo>
                  <a:cubicBezTo>
                    <a:pt x="5071" y="8"/>
                    <a:pt x="4981" y="1"/>
                    <a:pt x="48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12"/>
            <p:cNvSpPr/>
            <p:nvPr/>
          </p:nvSpPr>
          <p:spPr>
            <a:xfrm>
              <a:off x="1049310" y="3706750"/>
              <a:ext cx="180704" cy="263099"/>
            </a:xfrm>
            <a:custGeom>
              <a:avLst/>
              <a:gdLst/>
              <a:ahLst/>
              <a:cxnLst/>
              <a:rect l="l" t="t" r="r" b="b"/>
              <a:pathLst>
                <a:path w="9575" h="13939" extrusionOk="0">
                  <a:moveTo>
                    <a:pt x="5188" y="1"/>
                  </a:moveTo>
                  <a:cubicBezTo>
                    <a:pt x="1335" y="1"/>
                    <a:pt x="1" y="13939"/>
                    <a:pt x="1" y="13939"/>
                  </a:cubicBezTo>
                  <a:cubicBezTo>
                    <a:pt x="1" y="13939"/>
                    <a:pt x="9575" y="781"/>
                    <a:pt x="5489" y="29"/>
                  </a:cubicBezTo>
                  <a:cubicBezTo>
                    <a:pt x="5387" y="10"/>
                    <a:pt x="5287" y="1"/>
                    <a:pt x="5188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12"/>
            <p:cNvSpPr/>
            <p:nvPr/>
          </p:nvSpPr>
          <p:spPr>
            <a:xfrm>
              <a:off x="1127069" y="3829693"/>
              <a:ext cx="155925" cy="271668"/>
            </a:xfrm>
            <a:custGeom>
              <a:avLst/>
              <a:gdLst/>
              <a:ahLst/>
              <a:cxnLst/>
              <a:rect l="l" t="t" r="r" b="b"/>
              <a:pathLst>
                <a:path w="8262" h="14393" extrusionOk="0">
                  <a:moveTo>
                    <a:pt x="3992" y="1"/>
                  </a:moveTo>
                  <a:cubicBezTo>
                    <a:pt x="0" y="1"/>
                    <a:pt x="417" y="14392"/>
                    <a:pt x="417" y="14392"/>
                  </a:cubicBezTo>
                  <a:cubicBezTo>
                    <a:pt x="417" y="14392"/>
                    <a:pt x="8262" y="332"/>
                    <a:pt x="4126" y="6"/>
                  </a:cubicBezTo>
                  <a:cubicBezTo>
                    <a:pt x="4081" y="2"/>
                    <a:pt x="4036" y="1"/>
                    <a:pt x="39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12"/>
            <p:cNvSpPr/>
            <p:nvPr/>
          </p:nvSpPr>
          <p:spPr>
            <a:xfrm>
              <a:off x="945241" y="4164927"/>
              <a:ext cx="102157" cy="187127"/>
            </a:xfrm>
            <a:custGeom>
              <a:avLst/>
              <a:gdLst/>
              <a:ahLst/>
              <a:cxnLst/>
              <a:rect l="l" t="t" r="r" b="b"/>
              <a:pathLst>
                <a:path w="5413" h="9914" extrusionOk="0">
                  <a:moveTo>
                    <a:pt x="2919" y="1"/>
                  </a:moveTo>
                  <a:cubicBezTo>
                    <a:pt x="2867" y="1"/>
                    <a:pt x="2814" y="5"/>
                    <a:pt x="2758" y="14"/>
                  </a:cubicBezTo>
                  <a:cubicBezTo>
                    <a:pt x="1" y="415"/>
                    <a:pt x="2958" y="9913"/>
                    <a:pt x="2958" y="9913"/>
                  </a:cubicBezTo>
                  <a:cubicBezTo>
                    <a:pt x="2958" y="9913"/>
                    <a:pt x="5412" y="1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12"/>
            <p:cNvSpPr/>
            <p:nvPr/>
          </p:nvSpPr>
          <p:spPr>
            <a:xfrm>
              <a:off x="1011469" y="4229815"/>
              <a:ext cx="99741" cy="186089"/>
            </a:xfrm>
            <a:custGeom>
              <a:avLst/>
              <a:gdLst/>
              <a:ahLst/>
              <a:cxnLst/>
              <a:rect l="l" t="t" r="r" b="b"/>
              <a:pathLst>
                <a:path w="5285" h="9859" extrusionOk="0">
                  <a:moveTo>
                    <a:pt x="2930" y="1"/>
                  </a:moveTo>
                  <a:cubicBezTo>
                    <a:pt x="2851" y="1"/>
                    <a:pt x="2769" y="12"/>
                    <a:pt x="2682" y="34"/>
                  </a:cubicBezTo>
                  <a:cubicBezTo>
                    <a:pt x="1" y="736"/>
                    <a:pt x="4111" y="9859"/>
                    <a:pt x="4111" y="9859"/>
                  </a:cubicBezTo>
                  <a:cubicBezTo>
                    <a:pt x="4111" y="9859"/>
                    <a:pt x="5285" y="1"/>
                    <a:pt x="2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12"/>
            <p:cNvSpPr/>
            <p:nvPr/>
          </p:nvSpPr>
          <p:spPr>
            <a:xfrm>
              <a:off x="3420643" y="4164927"/>
              <a:ext cx="102138" cy="187127"/>
            </a:xfrm>
            <a:custGeom>
              <a:avLst/>
              <a:gdLst/>
              <a:ahLst/>
              <a:cxnLst/>
              <a:rect l="l" t="t" r="r" b="b"/>
              <a:pathLst>
                <a:path w="5412" h="9914" extrusionOk="0">
                  <a:moveTo>
                    <a:pt x="2493" y="1"/>
                  </a:moveTo>
                  <a:cubicBezTo>
                    <a:pt x="1" y="1"/>
                    <a:pt x="2479" y="9913"/>
                    <a:pt x="2479" y="9913"/>
                  </a:cubicBezTo>
                  <a:cubicBezTo>
                    <a:pt x="2479" y="9913"/>
                    <a:pt x="5411" y="415"/>
                    <a:pt x="2654" y="14"/>
                  </a:cubicBezTo>
                  <a:cubicBezTo>
                    <a:pt x="2598" y="5"/>
                    <a:pt x="2545" y="1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12"/>
            <p:cNvSpPr/>
            <p:nvPr/>
          </p:nvSpPr>
          <p:spPr>
            <a:xfrm>
              <a:off x="3357247" y="4229815"/>
              <a:ext cx="99779" cy="186089"/>
            </a:xfrm>
            <a:custGeom>
              <a:avLst/>
              <a:gdLst/>
              <a:ahLst/>
              <a:cxnLst/>
              <a:rect l="l" t="t" r="r" b="b"/>
              <a:pathLst>
                <a:path w="5287" h="9859" extrusionOk="0">
                  <a:moveTo>
                    <a:pt x="2357" y="1"/>
                  </a:moveTo>
                  <a:cubicBezTo>
                    <a:pt x="1" y="1"/>
                    <a:pt x="1151" y="9859"/>
                    <a:pt x="1151" y="9859"/>
                  </a:cubicBezTo>
                  <a:cubicBezTo>
                    <a:pt x="1151" y="9859"/>
                    <a:pt x="5286" y="736"/>
                    <a:pt x="2605" y="34"/>
                  </a:cubicBezTo>
                  <a:cubicBezTo>
                    <a:pt x="2518" y="12"/>
                    <a:pt x="2436" y="1"/>
                    <a:pt x="2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12"/>
            <p:cNvSpPr/>
            <p:nvPr/>
          </p:nvSpPr>
          <p:spPr>
            <a:xfrm>
              <a:off x="964171" y="1849713"/>
              <a:ext cx="2621371" cy="341562"/>
            </a:xfrm>
            <a:custGeom>
              <a:avLst/>
              <a:gdLst/>
              <a:ahLst/>
              <a:cxnLst/>
              <a:rect l="l" t="t" r="r" b="b"/>
              <a:pathLst>
                <a:path w="138899" h="18096" extrusionOk="0">
                  <a:moveTo>
                    <a:pt x="0" y="0"/>
                  </a:moveTo>
                  <a:lnTo>
                    <a:pt x="0" y="18096"/>
                  </a:lnTo>
                  <a:lnTo>
                    <a:pt x="138898" y="18096"/>
                  </a:lnTo>
                  <a:lnTo>
                    <a:pt x="138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12"/>
            <p:cNvSpPr/>
            <p:nvPr/>
          </p:nvSpPr>
          <p:spPr>
            <a:xfrm>
              <a:off x="976550" y="920476"/>
              <a:ext cx="2575964" cy="1964901"/>
            </a:xfrm>
            <a:custGeom>
              <a:avLst/>
              <a:gdLst/>
              <a:ahLst/>
              <a:cxnLst/>
              <a:rect l="l" t="t" r="r" b="b"/>
              <a:pathLst>
                <a:path w="136493" h="76019" extrusionOk="0">
                  <a:moveTo>
                    <a:pt x="94334" y="1"/>
                  </a:moveTo>
                  <a:cubicBezTo>
                    <a:pt x="84289" y="1"/>
                    <a:pt x="73910" y="742"/>
                    <a:pt x="64162" y="780"/>
                  </a:cubicBezTo>
                  <a:cubicBezTo>
                    <a:pt x="51104" y="805"/>
                    <a:pt x="38171" y="1081"/>
                    <a:pt x="25214" y="1231"/>
                  </a:cubicBezTo>
                  <a:cubicBezTo>
                    <a:pt x="25114" y="3888"/>
                    <a:pt x="25013" y="6544"/>
                    <a:pt x="24913" y="9176"/>
                  </a:cubicBezTo>
                  <a:cubicBezTo>
                    <a:pt x="24036" y="6595"/>
                    <a:pt x="23284" y="3963"/>
                    <a:pt x="22658" y="1281"/>
                  </a:cubicBezTo>
                  <a:lnTo>
                    <a:pt x="22031" y="1281"/>
                  </a:lnTo>
                  <a:cubicBezTo>
                    <a:pt x="22056" y="4615"/>
                    <a:pt x="21906" y="7973"/>
                    <a:pt x="21555" y="11281"/>
                  </a:cubicBezTo>
                  <a:cubicBezTo>
                    <a:pt x="20627" y="7998"/>
                    <a:pt x="19825" y="4665"/>
                    <a:pt x="19149" y="1306"/>
                  </a:cubicBezTo>
                  <a:lnTo>
                    <a:pt x="18547" y="1306"/>
                  </a:lnTo>
                  <a:cubicBezTo>
                    <a:pt x="18497" y="5041"/>
                    <a:pt x="18397" y="8800"/>
                    <a:pt x="18196" y="12534"/>
                  </a:cubicBezTo>
                  <a:cubicBezTo>
                    <a:pt x="17745" y="8775"/>
                    <a:pt x="17169" y="5041"/>
                    <a:pt x="16442" y="1331"/>
                  </a:cubicBezTo>
                  <a:cubicBezTo>
                    <a:pt x="13710" y="1356"/>
                    <a:pt x="10972" y="1369"/>
                    <a:pt x="8231" y="1369"/>
                  </a:cubicBezTo>
                  <a:cubicBezTo>
                    <a:pt x="5490" y="1369"/>
                    <a:pt x="2745" y="1356"/>
                    <a:pt x="1" y="1331"/>
                  </a:cubicBezTo>
                  <a:lnTo>
                    <a:pt x="1" y="1331"/>
                  </a:lnTo>
                  <a:cubicBezTo>
                    <a:pt x="3835" y="25091"/>
                    <a:pt x="6492" y="49076"/>
                    <a:pt x="7896" y="73161"/>
                  </a:cubicBezTo>
                  <a:lnTo>
                    <a:pt x="128949" y="76019"/>
                  </a:lnTo>
                  <a:cubicBezTo>
                    <a:pt x="129951" y="51908"/>
                    <a:pt x="132082" y="25968"/>
                    <a:pt x="136493" y="2359"/>
                  </a:cubicBezTo>
                  <a:cubicBezTo>
                    <a:pt x="133285" y="2133"/>
                    <a:pt x="130052" y="1933"/>
                    <a:pt x="126819" y="1732"/>
                  </a:cubicBezTo>
                  <a:cubicBezTo>
                    <a:pt x="126067" y="4239"/>
                    <a:pt x="125315" y="6745"/>
                    <a:pt x="124563" y="9276"/>
                  </a:cubicBezTo>
                  <a:cubicBezTo>
                    <a:pt x="123961" y="6770"/>
                    <a:pt x="123911" y="4163"/>
                    <a:pt x="124037" y="1557"/>
                  </a:cubicBezTo>
                  <a:cubicBezTo>
                    <a:pt x="123786" y="1532"/>
                    <a:pt x="123535" y="1532"/>
                    <a:pt x="123285" y="1507"/>
                  </a:cubicBezTo>
                  <a:cubicBezTo>
                    <a:pt x="122508" y="4138"/>
                    <a:pt x="121756" y="6770"/>
                    <a:pt x="121004" y="9402"/>
                  </a:cubicBezTo>
                  <a:cubicBezTo>
                    <a:pt x="121230" y="6745"/>
                    <a:pt x="121280" y="4063"/>
                    <a:pt x="121204" y="1382"/>
                  </a:cubicBezTo>
                  <a:cubicBezTo>
                    <a:pt x="115440" y="1006"/>
                    <a:pt x="109651" y="655"/>
                    <a:pt x="103886" y="279"/>
                  </a:cubicBezTo>
                  <a:cubicBezTo>
                    <a:pt x="100758" y="78"/>
                    <a:pt x="97563" y="1"/>
                    <a:pt x="94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12"/>
            <p:cNvSpPr/>
            <p:nvPr/>
          </p:nvSpPr>
          <p:spPr>
            <a:xfrm>
              <a:off x="3368080" y="1309039"/>
              <a:ext cx="182591" cy="11835"/>
            </a:xfrm>
            <a:custGeom>
              <a:avLst/>
              <a:gdLst/>
              <a:ahLst/>
              <a:cxnLst/>
              <a:rect l="l" t="t" r="r" b="b"/>
              <a:pathLst>
                <a:path w="9675" h="627" extrusionOk="0">
                  <a:moveTo>
                    <a:pt x="1" y="0"/>
                  </a:moveTo>
                  <a:lnTo>
                    <a:pt x="9675" y="627"/>
                  </a:lnTo>
                  <a:cubicBezTo>
                    <a:pt x="6467" y="401"/>
                    <a:pt x="3234" y="201"/>
                    <a:pt x="1" y="0"/>
                  </a:cubicBezTo>
                  <a:close/>
                </a:path>
              </a:pathLst>
            </a:custGeom>
            <a:solidFill>
              <a:srgbClr val="F4F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12"/>
            <p:cNvSpPr/>
            <p:nvPr/>
          </p:nvSpPr>
          <p:spPr>
            <a:xfrm>
              <a:off x="1107025" y="1299112"/>
              <a:ext cx="2443517" cy="1286256"/>
            </a:xfrm>
            <a:custGeom>
              <a:avLst/>
              <a:gdLst/>
              <a:ahLst/>
              <a:cxnLst/>
              <a:rect l="l" t="t" r="r" b="b"/>
              <a:pathLst>
                <a:path w="129475" h="68146" extrusionOk="0">
                  <a:moveTo>
                    <a:pt x="111329" y="0"/>
                  </a:moveTo>
                  <a:cubicBezTo>
                    <a:pt x="107745" y="16266"/>
                    <a:pt x="100126" y="31705"/>
                    <a:pt x="87795" y="42632"/>
                  </a:cubicBezTo>
                  <a:cubicBezTo>
                    <a:pt x="78898" y="50527"/>
                    <a:pt x="67870" y="55765"/>
                    <a:pt x="56367" y="58722"/>
                  </a:cubicBezTo>
                  <a:cubicBezTo>
                    <a:pt x="47018" y="61128"/>
                    <a:pt x="37319" y="62056"/>
                    <a:pt x="27645" y="62056"/>
                  </a:cubicBezTo>
                  <a:cubicBezTo>
                    <a:pt x="25464" y="62056"/>
                    <a:pt x="23284" y="62005"/>
                    <a:pt x="21103" y="61905"/>
                  </a:cubicBezTo>
                  <a:cubicBezTo>
                    <a:pt x="14011" y="61629"/>
                    <a:pt x="6868" y="60903"/>
                    <a:pt x="0" y="59198"/>
                  </a:cubicBezTo>
                  <a:lnTo>
                    <a:pt x="0" y="59198"/>
                  </a:lnTo>
                  <a:cubicBezTo>
                    <a:pt x="226" y="62030"/>
                    <a:pt x="426" y="64838"/>
                    <a:pt x="602" y="67645"/>
                  </a:cubicBezTo>
                  <a:cubicBezTo>
                    <a:pt x="3033" y="66692"/>
                    <a:pt x="5690" y="66166"/>
                    <a:pt x="8497" y="66166"/>
                  </a:cubicBezTo>
                  <a:lnTo>
                    <a:pt x="113209" y="66166"/>
                  </a:lnTo>
                  <a:cubicBezTo>
                    <a:pt x="116442" y="66166"/>
                    <a:pt x="119500" y="66893"/>
                    <a:pt x="122232" y="68146"/>
                  </a:cubicBezTo>
                  <a:cubicBezTo>
                    <a:pt x="123359" y="45965"/>
                    <a:pt x="125490" y="22607"/>
                    <a:pt x="129475" y="1153"/>
                  </a:cubicBezTo>
                  <a:cubicBezTo>
                    <a:pt x="126267" y="927"/>
                    <a:pt x="123034" y="727"/>
                    <a:pt x="119801" y="526"/>
                  </a:cubicBezTo>
                  <a:cubicBezTo>
                    <a:pt x="119049" y="3033"/>
                    <a:pt x="118297" y="5539"/>
                    <a:pt x="117545" y="8070"/>
                  </a:cubicBezTo>
                  <a:cubicBezTo>
                    <a:pt x="117119" y="6291"/>
                    <a:pt x="116968" y="4461"/>
                    <a:pt x="116968" y="2607"/>
                  </a:cubicBezTo>
                  <a:cubicBezTo>
                    <a:pt x="116968" y="1855"/>
                    <a:pt x="116994" y="1103"/>
                    <a:pt x="117019" y="351"/>
                  </a:cubicBezTo>
                  <a:cubicBezTo>
                    <a:pt x="116768" y="326"/>
                    <a:pt x="116517" y="326"/>
                    <a:pt x="116267" y="301"/>
                  </a:cubicBezTo>
                  <a:cubicBezTo>
                    <a:pt x="115490" y="2932"/>
                    <a:pt x="114738" y="5564"/>
                    <a:pt x="113986" y="8196"/>
                  </a:cubicBezTo>
                  <a:cubicBezTo>
                    <a:pt x="114136" y="6291"/>
                    <a:pt x="114212" y="4386"/>
                    <a:pt x="114212" y="2481"/>
                  </a:cubicBezTo>
                  <a:cubicBezTo>
                    <a:pt x="114212" y="1729"/>
                    <a:pt x="114212" y="952"/>
                    <a:pt x="114186" y="176"/>
                  </a:cubicBezTo>
                  <a:cubicBezTo>
                    <a:pt x="113234" y="100"/>
                    <a:pt x="112282" y="50"/>
                    <a:pt x="11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12"/>
            <p:cNvSpPr/>
            <p:nvPr/>
          </p:nvSpPr>
          <p:spPr>
            <a:xfrm>
              <a:off x="1212510" y="1982433"/>
              <a:ext cx="2068426" cy="45640"/>
            </a:xfrm>
            <a:custGeom>
              <a:avLst/>
              <a:gdLst/>
              <a:ahLst/>
              <a:cxnLst/>
              <a:rect l="l" t="t" r="r" b="b"/>
              <a:pathLst>
                <a:path w="109600" h="2418" extrusionOk="0">
                  <a:moveTo>
                    <a:pt x="42532" y="0"/>
                  </a:moveTo>
                  <a:cubicBezTo>
                    <a:pt x="36509" y="0"/>
                    <a:pt x="30485" y="45"/>
                    <a:pt x="24462" y="136"/>
                  </a:cubicBezTo>
                  <a:cubicBezTo>
                    <a:pt x="16417" y="261"/>
                    <a:pt x="8396" y="462"/>
                    <a:pt x="351" y="738"/>
                  </a:cubicBezTo>
                  <a:cubicBezTo>
                    <a:pt x="8" y="738"/>
                    <a:pt x="1" y="1290"/>
                    <a:pt x="329" y="1290"/>
                  </a:cubicBezTo>
                  <a:cubicBezTo>
                    <a:pt x="337" y="1290"/>
                    <a:pt x="344" y="1290"/>
                    <a:pt x="351" y="1289"/>
                  </a:cubicBezTo>
                  <a:cubicBezTo>
                    <a:pt x="14397" y="803"/>
                    <a:pt x="28443" y="559"/>
                    <a:pt x="42489" y="559"/>
                  </a:cubicBezTo>
                  <a:cubicBezTo>
                    <a:pt x="56714" y="559"/>
                    <a:pt x="70939" y="810"/>
                    <a:pt x="85164" y="1314"/>
                  </a:cubicBezTo>
                  <a:cubicBezTo>
                    <a:pt x="93184" y="1615"/>
                    <a:pt x="101229" y="1966"/>
                    <a:pt x="109249" y="2417"/>
                  </a:cubicBezTo>
                  <a:cubicBezTo>
                    <a:pt x="109257" y="2417"/>
                    <a:pt x="109264" y="2418"/>
                    <a:pt x="109271" y="2418"/>
                  </a:cubicBezTo>
                  <a:cubicBezTo>
                    <a:pt x="109600" y="2418"/>
                    <a:pt x="109593" y="1865"/>
                    <a:pt x="109249" y="1840"/>
                  </a:cubicBezTo>
                  <a:cubicBezTo>
                    <a:pt x="87022" y="618"/>
                    <a:pt x="64779" y="0"/>
                    <a:pt x="4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12"/>
            <p:cNvSpPr/>
            <p:nvPr/>
          </p:nvSpPr>
          <p:spPr>
            <a:xfrm>
              <a:off x="1211094" y="2164130"/>
              <a:ext cx="2068898" cy="45583"/>
            </a:xfrm>
            <a:custGeom>
              <a:avLst/>
              <a:gdLst/>
              <a:ahLst/>
              <a:cxnLst/>
              <a:rect l="l" t="t" r="r" b="b"/>
              <a:pathLst>
                <a:path w="109625" h="2415" extrusionOk="0">
                  <a:moveTo>
                    <a:pt x="42205" y="0"/>
                  </a:moveTo>
                  <a:cubicBezTo>
                    <a:pt x="36299" y="0"/>
                    <a:pt x="30393" y="44"/>
                    <a:pt x="24487" y="133"/>
                  </a:cubicBezTo>
                  <a:cubicBezTo>
                    <a:pt x="16441" y="259"/>
                    <a:pt x="8396" y="459"/>
                    <a:pt x="376" y="735"/>
                  </a:cubicBezTo>
                  <a:cubicBezTo>
                    <a:pt x="8" y="735"/>
                    <a:pt x="0" y="1287"/>
                    <a:pt x="353" y="1287"/>
                  </a:cubicBezTo>
                  <a:cubicBezTo>
                    <a:pt x="360" y="1287"/>
                    <a:pt x="368" y="1287"/>
                    <a:pt x="376" y="1286"/>
                  </a:cubicBezTo>
                  <a:cubicBezTo>
                    <a:pt x="14318" y="816"/>
                    <a:pt x="28272" y="578"/>
                    <a:pt x="42226" y="578"/>
                  </a:cubicBezTo>
                  <a:cubicBezTo>
                    <a:pt x="56543" y="578"/>
                    <a:pt x="70860" y="829"/>
                    <a:pt x="85164" y="1336"/>
                  </a:cubicBezTo>
                  <a:cubicBezTo>
                    <a:pt x="93209" y="1612"/>
                    <a:pt x="101229" y="1988"/>
                    <a:pt x="109249" y="2414"/>
                  </a:cubicBezTo>
                  <a:cubicBezTo>
                    <a:pt x="109257" y="2414"/>
                    <a:pt x="109265" y="2415"/>
                    <a:pt x="109272" y="2415"/>
                  </a:cubicBezTo>
                  <a:cubicBezTo>
                    <a:pt x="109625" y="2415"/>
                    <a:pt x="109617" y="1863"/>
                    <a:pt x="109249" y="1863"/>
                  </a:cubicBezTo>
                  <a:cubicBezTo>
                    <a:pt x="86924" y="633"/>
                    <a:pt x="64568" y="0"/>
                    <a:pt x="4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12"/>
            <p:cNvSpPr/>
            <p:nvPr/>
          </p:nvSpPr>
          <p:spPr>
            <a:xfrm>
              <a:off x="1676555" y="2334559"/>
              <a:ext cx="212863" cy="73820"/>
            </a:xfrm>
            <a:custGeom>
              <a:avLst/>
              <a:gdLst/>
              <a:ahLst/>
              <a:cxnLst/>
              <a:rect l="l" t="t" r="r" b="b"/>
              <a:pathLst>
                <a:path w="11279" h="3911" extrusionOk="0">
                  <a:moveTo>
                    <a:pt x="1980" y="1"/>
                  </a:moveTo>
                  <a:cubicBezTo>
                    <a:pt x="877" y="1"/>
                    <a:pt x="0" y="903"/>
                    <a:pt x="0" y="1980"/>
                  </a:cubicBezTo>
                  <a:lnTo>
                    <a:pt x="0" y="3910"/>
                  </a:lnTo>
                  <a:lnTo>
                    <a:pt x="11278" y="3910"/>
                  </a:lnTo>
                  <a:lnTo>
                    <a:pt x="11278" y="1980"/>
                  </a:lnTo>
                  <a:cubicBezTo>
                    <a:pt x="11278" y="903"/>
                    <a:pt x="10401" y="1"/>
                    <a:pt x="9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12"/>
            <p:cNvSpPr/>
            <p:nvPr/>
          </p:nvSpPr>
          <p:spPr>
            <a:xfrm>
              <a:off x="2609815" y="2334559"/>
              <a:ext cx="212882" cy="73820"/>
            </a:xfrm>
            <a:custGeom>
              <a:avLst/>
              <a:gdLst/>
              <a:ahLst/>
              <a:cxnLst/>
              <a:rect l="l" t="t" r="r" b="b"/>
              <a:pathLst>
                <a:path w="11280" h="3911" extrusionOk="0">
                  <a:moveTo>
                    <a:pt x="1981" y="1"/>
                  </a:moveTo>
                  <a:cubicBezTo>
                    <a:pt x="878" y="1"/>
                    <a:pt x="1" y="903"/>
                    <a:pt x="1" y="1980"/>
                  </a:cubicBezTo>
                  <a:lnTo>
                    <a:pt x="1" y="3910"/>
                  </a:lnTo>
                  <a:lnTo>
                    <a:pt x="11279" y="3910"/>
                  </a:lnTo>
                  <a:lnTo>
                    <a:pt x="11279" y="1980"/>
                  </a:lnTo>
                  <a:cubicBezTo>
                    <a:pt x="11279" y="903"/>
                    <a:pt x="10402" y="1"/>
                    <a:pt x="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12"/>
            <p:cNvSpPr/>
            <p:nvPr/>
          </p:nvSpPr>
          <p:spPr>
            <a:xfrm>
              <a:off x="964171" y="2457068"/>
              <a:ext cx="2621371" cy="22726"/>
            </a:xfrm>
            <a:custGeom>
              <a:avLst/>
              <a:gdLst/>
              <a:ahLst/>
              <a:cxnLst/>
              <a:rect l="l" t="t" r="r" b="b"/>
              <a:pathLst>
                <a:path w="138899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138898" y="1204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12"/>
            <p:cNvSpPr/>
            <p:nvPr/>
          </p:nvSpPr>
          <p:spPr>
            <a:xfrm>
              <a:off x="964171" y="2388009"/>
              <a:ext cx="2621371" cy="37863"/>
            </a:xfrm>
            <a:custGeom>
              <a:avLst/>
              <a:gdLst/>
              <a:ahLst/>
              <a:cxnLst/>
              <a:rect l="l" t="t" r="r" b="b"/>
              <a:pathLst>
                <a:path w="138899" h="2006" extrusionOk="0">
                  <a:moveTo>
                    <a:pt x="0" y="1"/>
                  </a:moveTo>
                  <a:lnTo>
                    <a:pt x="0" y="2006"/>
                  </a:lnTo>
                  <a:lnTo>
                    <a:pt x="138898" y="2006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12"/>
            <p:cNvSpPr/>
            <p:nvPr/>
          </p:nvSpPr>
          <p:spPr>
            <a:xfrm>
              <a:off x="536081" y="2035128"/>
              <a:ext cx="201992" cy="509984"/>
            </a:xfrm>
            <a:custGeom>
              <a:avLst/>
              <a:gdLst/>
              <a:ahLst/>
              <a:cxnLst/>
              <a:rect l="l" t="t" r="r" b="b"/>
              <a:pathLst>
                <a:path w="10703" h="27019" extrusionOk="0">
                  <a:moveTo>
                    <a:pt x="10702" y="1"/>
                  </a:moveTo>
                  <a:cubicBezTo>
                    <a:pt x="4788" y="1"/>
                    <a:pt x="1" y="4788"/>
                    <a:pt x="1" y="10678"/>
                  </a:cubicBezTo>
                  <a:lnTo>
                    <a:pt x="1" y="16342"/>
                  </a:lnTo>
                  <a:cubicBezTo>
                    <a:pt x="1" y="22257"/>
                    <a:pt x="4788" y="27018"/>
                    <a:pt x="10702" y="27018"/>
                  </a:cubicBezTo>
                  <a:lnTo>
                    <a:pt x="10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12"/>
            <p:cNvSpPr/>
            <p:nvPr/>
          </p:nvSpPr>
          <p:spPr>
            <a:xfrm>
              <a:off x="470325" y="2212050"/>
              <a:ext cx="103138" cy="209588"/>
            </a:xfrm>
            <a:custGeom>
              <a:avLst/>
              <a:gdLst/>
              <a:ahLst/>
              <a:cxnLst/>
              <a:rect l="l" t="t" r="r" b="b"/>
              <a:pathLst>
                <a:path w="5465" h="11104" extrusionOk="0">
                  <a:moveTo>
                    <a:pt x="2457" y="0"/>
                  </a:moveTo>
                  <a:cubicBezTo>
                    <a:pt x="1104" y="0"/>
                    <a:pt x="1" y="1103"/>
                    <a:pt x="1" y="2456"/>
                  </a:cubicBezTo>
                  <a:lnTo>
                    <a:pt x="1" y="8647"/>
                  </a:lnTo>
                  <a:cubicBezTo>
                    <a:pt x="1" y="10000"/>
                    <a:pt x="1104" y="11103"/>
                    <a:pt x="2457" y="11103"/>
                  </a:cubicBezTo>
                  <a:lnTo>
                    <a:pt x="5465" y="1110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12"/>
            <p:cNvSpPr/>
            <p:nvPr/>
          </p:nvSpPr>
          <p:spPr>
            <a:xfrm>
              <a:off x="685560" y="1771180"/>
              <a:ext cx="133410" cy="975951"/>
            </a:xfrm>
            <a:custGeom>
              <a:avLst/>
              <a:gdLst/>
              <a:ahLst/>
              <a:cxnLst/>
              <a:rect l="l" t="t" r="r" b="b"/>
              <a:pathLst>
                <a:path w="7069" h="51706" extrusionOk="0">
                  <a:moveTo>
                    <a:pt x="4186" y="1"/>
                  </a:moveTo>
                  <a:cubicBezTo>
                    <a:pt x="1880" y="1"/>
                    <a:pt x="0" y="1880"/>
                    <a:pt x="0" y="4211"/>
                  </a:cubicBezTo>
                  <a:lnTo>
                    <a:pt x="0" y="47520"/>
                  </a:lnTo>
                  <a:cubicBezTo>
                    <a:pt x="0" y="49826"/>
                    <a:pt x="1880" y="51705"/>
                    <a:pt x="4186" y="51705"/>
                  </a:cubicBezTo>
                  <a:lnTo>
                    <a:pt x="7068" y="51705"/>
                  </a:lnTo>
                  <a:lnTo>
                    <a:pt x="70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12"/>
            <p:cNvSpPr/>
            <p:nvPr/>
          </p:nvSpPr>
          <p:spPr>
            <a:xfrm>
              <a:off x="811862" y="1643934"/>
              <a:ext cx="168871" cy="1230933"/>
            </a:xfrm>
            <a:custGeom>
              <a:avLst/>
              <a:gdLst/>
              <a:ahLst/>
              <a:cxnLst/>
              <a:rect l="l" t="t" r="r" b="b"/>
              <a:pathLst>
                <a:path w="8948" h="65215" extrusionOk="0">
                  <a:moveTo>
                    <a:pt x="5314" y="1"/>
                  </a:moveTo>
                  <a:cubicBezTo>
                    <a:pt x="2381" y="1"/>
                    <a:pt x="0" y="2382"/>
                    <a:pt x="0" y="5314"/>
                  </a:cubicBezTo>
                  <a:lnTo>
                    <a:pt x="0" y="59901"/>
                  </a:lnTo>
                  <a:cubicBezTo>
                    <a:pt x="0" y="62833"/>
                    <a:pt x="2381" y="65214"/>
                    <a:pt x="5314" y="65214"/>
                  </a:cubicBezTo>
                  <a:lnTo>
                    <a:pt x="8948" y="65214"/>
                  </a:lnTo>
                  <a:lnTo>
                    <a:pt x="8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12"/>
            <p:cNvSpPr/>
            <p:nvPr/>
          </p:nvSpPr>
          <p:spPr>
            <a:xfrm>
              <a:off x="3812723" y="2035128"/>
              <a:ext cx="201521" cy="509984"/>
            </a:xfrm>
            <a:custGeom>
              <a:avLst/>
              <a:gdLst/>
              <a:ahLst/>
              <a:cxnLst/>
              <a:rect l="l" t="t" r="r" b="b"/>
              <a:pathLst>
                <a:path w="10678" h="27019" extrusionOk="0">
                  <a:moveTo>
                    <a:pt x="1" y="1"/>
                  </a:moveTo>
                  <a:lnTo>
                    <a:pt x="1" y="27018"/>
                  </a:lnTo>
                  <a:cubicBezTo>
                    <a:pt x="5890" y="27018"/>
                    <a:pt x="10677" y="22257"/>
                    <a:pt x="10677" y="16342"/>
                  </a:cubicBezTo>
                  <a:lnTo>
                    <a:pt x="10677" y="10678"/>
                  </a:lnTo>
                  <a:cubicBezTo>
                    <a:pt x="10677" y="4788"/>
                    <a:pt x="5890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12"/>
            <p:cNvSpPr/>
            <p:nvPr/>
          </p:nvSpPr>
          <p:spPr>
            <a:xfrm>
              <a:off x="3977338" y="2212050"/>
              <a:ext cx="102666" cy="209588"/>
            </a:xfrm>
            <a:custGeom>
              <a:avLst/>
              <a:gdLst/>
              <a:ahLst/>
              <a:cxnLst/>
              <a:rect l="l" t="t" r="r" b="b"/>
              <a:pathLst>
                <a:path w="5440" h="11104" extrusionOk="0">
                  <a:moveTo>
                    <a:pt x="0" y="0"/>
                  </a:moveTo>
                  <a:lnTo>
                    <a:pt x="0" y="11103"/>
                  </a:lnTo>
                  <a:lnTo>
                    <a:pt x="2983" y="11103"/>
                  </a:lnTo>
                  <a:cubicBezTo>
                    <a:pt x="4336" y="11103"/>
                    <a:pt x="5439" y="10000"/>
                    <a:pt x="5439" y="8647"/>
                  </a:cubicBezTo>
                  <a:lnTo>
                    <a:pt x="5439" y="2456"/>
                  </a:lnTo>
                  <a:cubicBezTo>
                    <a:pt x="5439" y="1103"/>
                    <a:pt x="4336" y="0"/>
                    <a:pt x="2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12"/>
            <p:cNvSpPr/>
            <p:nvPr/>
          </p:nvSpPr>
          <p:spPr>
            <a:xfrm>
              <a:off x="3731359" y="1771180"/>
              <a:ext cx="133882" cy="975951"/>
            </a:xfrm>
            <a:custGeom>
              <a:avLst/>
              <a:gdLst/>
              <a:ahLst/>
              <a:cxnLst/>
              <a:rect l="l" t="t" r="r" b="b"/>
              <a:pathLst>
                <a:path w="7094" h="51706" extrusionOk="0">
                  <a:moveTo>
                    <a:pt x="1" y="1"/>
                  </a:moveTo>
                  <a:lnTo>
                    <a:pt x="1" y="51705"/>
                  </a:lnTo>
                  <a:lnTo>
                    <a:pt x="2883" y="51705"/>
                  </a:lnTo>
                  <a:cubicBezTo>
                    <a:pt x="5214" y="51705"/>
                    <a:pt x="7094" y="49826"/>
                    <a:pt x="7094" y="47520"/>
                  </a:cubicBezTo>
                  <a:lnTo>
                    <a:pt x="7094" y="4211"/>
                  </a:lnTo>
                  <a:cubicBezTo>
                    <a:pt x="7094" y="1880"/>
                    <a:pt x="5214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12"/>
            <p:cNvSpPr/>
            <p:nvPr/>
          </p:nvSpPr>
          <p:spPr>
            <a:xfrm>
              <a:off x="3570065" y="1643934"/>
              <a:ext cx="168399" cy="1230933"/>
            </a:xfrm>
            <a:custGeom>
              <a:avLst/>
              <a:gdLst/>
              <a:ahLst/>
              <a:cxnLst/>
              <a:rect l="l" t="t" r="r" b="b"/>
              <a:pathLst>
                <a:path w="8923" h="65215" extrusionOk="0">
                  <a:moveTo>
                    <a:pt x="0" y="1"/>
                  </a:moveTo>
                  <a:lnTo>
                    <a:pt x="0" y="65214"/>
                  </a:lnTo>
                  <a:lnTo>
                    <a:pt x="3634" y="65214"/>
                  </a:lnTo>
                  <a:cubicBezTo>
                    <a:pt x="6567" y="65214"/>
                    <a:pt x="8923" y="62833"/>
                    <a:pt x="8923" y="59901"/>
                  </a:cubicBezTo>
                  <a:lnTo>
                    <a:pt x="8923" y="5314"/>
                  </a:lnTo>
                  <a:cubicBezTo>
                    <a:pt x="8923" y="2382"/>
                    <a:pt x="6567" y="1"/>
                    <a:pt x="3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12"/>
            <p:cNvSpPr/>
            <p:nvPr/>
          </p:nvSpPr>
          <p:spPr>
            <a:xfrm>
              <a:off x="911193" y="3265955"/>
              <a:ext cx="2690898" cy="1478328"/>
            </a:xfrm>
            <a:custGeom>
              <a:avLst/>
              <a:gdLst/>
              <a:ahLst/>
              <a:cxnLst/>
              <a:rect l="l" t="t" r="r" b="b"/>
              <a:pathLst>
                <a:path w="142583" h="78322" extrusionOk="0">
                  <a:moveTo>
                    <a:pt x="20552" y="0"/>
                  </a:moveTo>
                  <a:cubicBezTo>
                    <a:pt x="9098" y="0"/>
                    <a:pt x="0" y="9148"/>
                    <a:pt x="677" y="19975"/>
                  </a:cubicBezTo>
                  <a:lnTo>
                    <a:pt x="3158" y="60527"/>
                  </a:lnTo>
                  <a:cubicBezTo>
                    <a:pt x="3760" y="70527"/>
                    <a:pt x="12482" y="78321"/>
                    <a:pt x="23058" y="78321"/>
                  </a:cubicBezTo>
                  <a:lnTo>
                    <a:pt x="119525" y="78321"/>
                  </a:lnTo>
                  <a:cubicBezTo>
                    <a:pt x="130101" y="78321"/>
                    <a:pt x="138823" y="70527"/>
                    <a:pt x="139425" y="60527"/>
                  </a:cubicBezTo>
                  <a:lnTo>
                    <a:pt x="141906" y="19975"/>
                  </a:lnTo>
                  <a:cubicBezTo>
                    <a:pt x="142583" y="9148"/>
                    <a:pt x="133485" y="0"/>
                    <a:pt x="122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12"/>
            <p:cNvSpPr/>
            <p:nvPr/>
          </p:nvSpPr>
          <p:spPr>
            <a:xfrm>
              <a:off x="994445" y="3251762"/>
              <a:ext cx="2524404" cy="1386558"/>
            </a:xfrm>
            <a:custGeom>
              <a:avLst/>
              <a:gdLst/>
              <a:ahLst/>
              <a:cxnLst/>
              <a:rect l="l" t="t" r="r" b="b"/>
              <a:pathLst>
                <a:path w="133761" h="73460" extrusionOk="0">
                  <a:moveTo>
                    <a:pt x="19299" y="0"/>
                  </a:moveTo>
                  <a:cubicBezTo>
                    <a:pt x="8547" y="0"/>
                    <a:pt x="0" y="8572"/>
                    <a:pt x="627" y="18747"/>
                  </a:cubicBezTo>
                  <a:lnTo>
                    <a:pt x="2958" y="56793"/>
                  </a:lnTo>
                  <a:cubicBezTo>
                    <a:pt x="3534" y="66141"/>
                    <a:pt x="11705" y="73459"/>
                    <a:pt x="21630" y="73459"/>
                  </a:cubicBezTo>
                  <a:lnTo>
                    <a:pt x="112131" y="73459"/>
                  </a:lnTo>
                  <a:cubicBezTo>
                    <a:pt x="122056" y="73459"/>
                    <a:pt x="130227" y="66141"/>
                    <a:pt x="130803" y="56793"/>
                  </a:cubicBezTo>
                  <a:lnTo>
                    <a:pt x="133134" y="18747"/>
                  </a:lnTo>
                  <a:cubicBezTo>
                    <a:pt x="133761" y="8572"/>
                    <a:pt x="125214" y="0"/>
                    <a:pt x="114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12"/>
            <p:cNvSpPr/>
            <p:nvPr/>
          </p:nvSpPr>
          <p:spPr>
            <a:xfrm>
              <a:off x="866727" y="2547888"/>
              <a:ext cx="2777466" cy="1526119"/>
            </a:xfrm>
            <a:custGeom>
              <a:avLst/>
              <a:gdLst/>
              <a:ahLst/>
              <a:cxnLst/>
              <a:rect l="l" t="t" r="r" b="b"/>
              <a:pathLst>
                <a:path w="147170" h="80854" extrusionOk="0">
                  <a:moveTo>
                    <a:pt x="21229" y="1"/>
                  </a:moveTo>
                  <a:cubicBezTo>
                    <a:pt x="9374" y="1"/>
                    <a:pt x="1" y="9450"/>
                    <a:pt x="677" y="20628"/>
                  </a:cubicBezTo>
                  <a:lnTo>
                    <a:pt x="3234" y="62482"/>
                  </a:lnTo>
                  <a:cubicBezTo>
                    <a:pt x="3860" y="72783"/>
                    <a:pt x="12883" y="80853"/>
                    <a:pt x="23785" y="80853"/>
                  </a:cubicBezTo>
                  <a:lnTo>
                    <a:pt x="123385" y="80853"/>
                  </a:lnTo>
                  <a:cubicBezTo>
                    <a:pt x="134287" y="80853"/>
                    <a:pt x="143284" y="72783"/>
                    <a:pt x="143911" y="62482"/>
                  </a:cubicBezTo>
                  <a:lnTo>
                    <a:pt x="146467" y="20628"/>
                  </a:lnTo>
                  <a:cubicBezTo>
                    <a:pt x="147169" y="9450"/>
                    <a:pt x="137771" y="1"/>
                    <a:pt x="125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12"/>
            <p:cNvSpPr/>
            <p:nvPr/>
          </p:nvSpPr>
          <p:spPr>
            <a:xfrm>
              <a:off x="1623086" y="2547888"/>
              <a:ext cx="1304562" cy="1169438"/>
            </a:xfrm>
            <a:custGeom>
              <a:avLst/>
              <a:gdLst/>
              <a:ahLst/>
              <a:cxnLst/>
              <a:rect l="l" t="t" r="r" b="b"/>
              <a:pathLst>
                <a:path w="69125" h="61957" extrusionOk="0">
                  <a:moveTo>
                    <a:pt x="10352" y="1"/>
                  </a:moveTo>
                  <a:lnTo>
                    <a:pt x="14337" y="3259"/>
                  </a:lnTo>
                  <a:cubicBezTo>
                    <a:pt x="15966" y="4612"/>
                    <a:pt x="16618" y="6818"/>
                    <a:pt x="15966" y="8823"/>
                  </a:cubicBezTo>
                  <a:lnTo>
                    <a:pt x="1079" y="55239"/>
                  </a:lnTo>
                  <a:cubicBezTo>
                    <a:pt x="1" y="58548"/>
                    <a:pt x="2482" y="61956"/>
                    <a:pt x="5991" y="61956"/>
                  </a:cubicBezTo>
                  <a:lnTo>
                    <a:pt x="62959" y="61956"/>
                  </a:lnTo>
                  <a:cubicBezTo>
                    <a:pt x="66618" y="61956"/>
                    <a:pt x="69124" y="58247"/>
                    <a:pt x="67721" y="54863"/>
                  </a:cubicBezTo>
                  <a:lnTo>
                    <a:pt x="48949" y="9099"/>
                  </a:lnTo>
                  <a:cubicBezTo>
                    <a:pt x="48222" y="7319"/>
                    <a:pt x="48548" y="5289"/>
                    <a:pt x="49776" y="3810"/>
                  </a:cubicBezTo>
                  <a:lnTo>
                    <a:pt x="53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12"/>
            <p:cNvSpPr/>
            <p:nvPr/>
          </p:nvSpPr>
          <p:spPr>
            <a:xfrm>
              <a:off x="1760278" y="2649126"/>
              <a:ext cx="1054331" cy="153756"/>
            </a:xfrm>
            <a:custGeom>
              <a:avLst/>
              <a:gdLst/>
              <a:ahLst/>
              <a:cxnLst/>
              <a:rect l="l" t="t" r="r" b="b"/>
              <a:pathLst>
                <a:path w="55866" h="8146" extrusionOk="0">
                  <a:moveTo>
                    <a:pt x="54888" y="0"/>
                  </a:moveTo>
                  <a:cubicBezTo>
                    <a:pt x="45815" y="3710"/>
                    <a:pt x="36015" y="5589"/>
                    <a:pt x="26216" y="5589"/>
                  </a:cubicBezTo>
                  <a:cubicBezTo>
                    <a:pt x="17594" y="5589"/>
                    <a:pt x="8973" y="4136"/>
                    <a:pt x="852" y="1253"/>
                  </a:cubicBezTo>
                  <a:lnTo>
                    <a:pt x="0" y="3659"/>
                  </a:lnTo>
                  <a:cubicBezTo>
                    <a:pt x="8396" y="6667"/>
                    <a:pt x="17319" y="8146"/>
                    <a:pt x="26216" y="8146"/>
                  </a:cubicBezTo>
                  <a:cubicBezTo>
                    <a:pt x="36341" y="8146"/>
                    <a:pt x="46467" y="6216"/>
                    <a:pt x="55865" y="2381"/>
                  </a:cubicBezTo>
                  <a:lnTo>
                    <a:pt x="548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12"/>
            <p:cNvSpPr/>
            <p:nvPr/>
          </p:nvSpPr>
          <p:spPr>
            <a:xfrm>
              <a:off x="1753181" y="2788187"/>
              <a:ext cx="1054331" cy="154247"/>
            </a:xfrm>
            <a:custGeom>
              <a:avLst/>
              <a:gdLst/>
              <a:ahLst/>
              <a:cxnLst/>
              <a:rect l="l" t="t" r="r" b="b"/>
              <a:pathLst>
                <a:path w="55866" h="8172" extrusionOk="0">
                  <a:moveTo>
                    <a:pt x="54888" y="1"/>
                  </a:moveTo>
                  <a:cubicBezTo>
                    <a:pt x="45815" y="3735"/>
                    <a:pt x="36015" y="5590"/>
                    <a:pt x="26216" y="5590"/>
                  </a:cubicBezTo>
                  <a:cubicBezTo>
                    <a:pt x="17594" y="5590"/>
                    <a:pt x="8973" y="4161"/>
                    <a:pt x="877" y="1254"/>
                  </a:cubicBezTo>
                  <a:lnTo>
                    <a:pt x="0" y="3660"/>
                  </a:lnTo>
                  <a:cubicBezTo>
                    <a:pt x="8396" y="6667"/>
                    <a:pt x="17319" y="8171"/>
                    <a:pt x="26216" y="8171"/>
                  </a:cubicBezTo>
                  <a:cubicBezTo>
                    <a:pt x="36341" y="8171"/>
                    <a:pt x="46467" y="6241"/>
                    <a:pt x="55865" y="2382"/>
                  </a:cubicBezTo>
                  <a:lnTo>
                    <a:pt x="54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12"/>
            <p:cNvSpPr/>
            <p:nvPr/>
          </p:nvSpPr>
          <p:spPr>
            <a:xfrm>
              <a:off x="1549309" y="3401714"/>
              <a:ext cx="1456844" cy="195866"/>
            </a:xfrm>
            <a:custGeom>
              <a:avLst/>
              <a:gdLst/>
              <a:ahLst/>
              <a:cxnLst/>
              <a:rect l="l" t="t" r="r" b="b"/>
              <a:pathLst>
                <a:path w="77194" h="10377" extrusionOk="0">
                  <a:moveTo>
                    <a:pt x="76241" y="0"/>
                  </a:moveTo>
                  <a:cubicBezTo>
                    <a:pt x="63183" y="5188"/>
                    <a:pt x="49098" y="7795"/>
                    <a:pt x="35038" y="7795"/>
                  </a:cubicBezTo>
                  <a:cubicBezTo>
                    <a:pt x="23434" y="7795"/>
                    <a:pt x="11830" y="6015"/>
                    <a:pt x="777" y="2456"/>
                  </a:cubicBezTo>
                  <a:lnTo>
                    <a:pt x="0" y="4913"/>
                  </a:lnTo>
                  <a:cubicBezTo>
                    <a:pt x="11303" y="8547"/>
                    <a:pt x="23158" y="10376"/>
                    <a:pt x="35038" y="10376"/>
                  </a:cubicBezTo>
                  <a:cubicBezTo>
                    <a:pt x="49424" y="10376"/>
                    <a:pt x="63810" y="7694"/>
                    <a:pt x="77194" y="2406"/>
                  </a:cubicBezTo>
                  <a:lnTo>
                    <a:pt x="76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12"/>
            <p:cNvSpPr/>
            <p:nvPr/>
          </p:nvSpPr>
          <p:spPr>
            <a:xfrm>
              <a:off x="1549309" y="3465091"/>
              <a:ext cx="1456844" cy="195394"/>
            </a:xfrm>
            <a:custGeom>
              <a:avLst/>
              <a:gdLst/>
              <a:ahLst/>
              <a:cxnLst/>
              <a:rect l="l" t="t" r="r" b="b"/>
              <a:pathLst>
                <a:path w="77194" h="10352" extrusionOk="0">
                  <a:moveTo>
                    <a:pt x="76241" y="1"/>
                  </a:moveTo>
                  <a:cubicBezTo>
                    <a:pt x="63183" y="5189"/>
                    <a:pt x="49098" y="7795"/>
                    <a:pt x="35038" y="7795"/>
                  </a:cubicBezTo>
                  <a:cubicBezTo>
                    <a:pt x="23434" y="7795"/>
                    <a:pt x="11830" y="6016"/>
                    <a:pt x="777" y="2457"/>
                  </a:cubicBezTo>
                  <a:lnTo>
                    <a:pt x="0" y="4888"/>
                  </a:lnTo>
                  <a:cubicBezTo>
                    <a:pt x="11303" y="8547"/>
                    <a:pt x="23158" y="10352"/>
                    <a:pt x="35038" y="10352"/>
                  </a:cubicBezTo>
                  <a:cubicBezTo>
                    <a:pt x="49424" y="10352"/>
                    <a:pt x="63810" y="7695"/>
                    <a:pt x="77194" y="2382"/>
                  </a:cubicBezTo>
                  <a:lnTo>
                    <a:pt x="76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12"/>
            <p:cNvSpPr/>
            <p:nvPr/>
          </p:nvSpPr>
          <p:spPr>
            <a:xfrm>
              <a:off x="1628767" y="2896522"/>
              <a:ext cx="1338608" cy="557492"/>
            </a:xfrm>
            <a:custGeom>
              <a:avLst/>
              <a:gdLst/>
              <a:ahLst/>
              <a:cxnLst/>
              <a:rect l="l" t="t" r="r" b="b"/>
              <a:pathLst>
                <a:path w="70929" h="29536" extrusionOk="0">
                  <a:moveTo>
                    <a:pt x="67094" y="0"/>
                  </a:moveTo>
                  <a:cubicBezTo>
                    <a:pt x="56699" y="3713"/>
                    <a:pt x="45659" y="5574"/>
                    <a:pt x="34620" y="5574"/>
                  </a:cubicBezTo>
                  <a:cubicBezTo>
                    <a:pt x="23673" y="5574"/>
                    <a:pt x="12726" y="3744"/>
                    <a:pt x="2407" y="75"/>
                  </a:cubicBezTo>
                  <a:lnTo>
                    <a:pt x="1" y="25464"/>
                  </a:lnTo>
                  <a:cubicBezTo>
                    <a:pt x="9442" y="28186"/>
                    <a:pt x="19266" y="29536"/>
                    <a:pt x="29092" y="29536"/>
                  </a:cubicBezTo>
                  <a:cubicBezTo>
                    <a:pt x="43421" y="29536"/>
                    <a:pt x="57757" y="26667"/>
                    <a:pt x="70928" y="21003"/>
                  </a:cubicBezTo>
                  <a:lnTo>
                    <a:pt x="67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12"/>
            <p:cNvSpPr/>
            <p:nvPr/>
          </p:nvSpPr>
          <p:spPr>
            <a:xfrm>
              <a:off x="1755541" y="2952332"/>
              <a:ext cx="145224" cy="516609"/>
            </a:xfrm>
            <a:custGeom>
              <a:avLst/>
              <a:gdLst/>
              <a:ahLst/>
              <a:cxnLst/>
              <a:rect l="l" t="t" r="r" b="b"/>
              <a:pathLst>
                <a:path w="7695" h="27370" extrusionOk="0">
                  <a:moveTo>
                    <a:pt x="7294" y="1"/>
                  </a:moveTo>
                  <a:cubicBezTo>
                    <a:pt x="4963" y="9123"/>
                    <a:pt x="2557" y="18196"/>
                    <a:pt x="0" y="27269"/>
                  </a:cubicBezTo>
                  <a:lnTo>
                    <a:pt x="427" y="27369"/>
                  </a:lnTo>
                  <a:cubicBezTo>
                    <a:pt x="2958" y="18321"/>
                    <a:pt x="5389" y="9224"/>
                    <a:pt x="7695" y="101"/>
                  </a:cubicBezTo>
                  <a:lnTo>
                    <a:pt x="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12"/>
            <p:cNvSpPr/>
            <p:nvPr/>
          </p:nvSpPr>
          <p:spPr>
            <a:xfrm>
              <a:off x="1816087" y="2968884"/>
              <a:ext cx="124426" cy="549715"/>
            </a:xfrm>
            <a:custGeom>
              <a:avLst/>
              <a:gdLst/>
              <a:ahLst/>
              <a:cxnLst/>
              <a:rect l="l" t="t" r="r" b="b"/>
              <a:pathLst>
                <a:path w="6593" h="29124" extrusionOk="0">
                  <a:moveTo>
                    <a:pt x="6166" y="1"/>
                  </a:moveTo>
                  <a:cubicBezTo>
                    <a:pt x="4111" y="9675"/>
                    <a:pt x="2056" y="19349"/>
                    <a:pt x="1" y="29023"/>
                  </a:cubicBezTo>
                  <a:lnTo>
                    <a:pt x="402" y="29124"/>
                  </a:lnTo>
                  <a:cubicBezTo>
                    <a:pt x="2482" y="19449"/>
                    <a:pt x="4537" y="9750"/>
                    <a:pt x="6592" y="76"/>
                  </a:cubicBezTo>
                  <a:lnTo>
                    <a:pt x="6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12"/>
            <p:cNvSpPr/>
            <p:nvPr/>
          </p:nvSpPr>
          <p:spPr>
            <a:xfrm>
              <a:off x="1876633" y="2983077"/>
              <a:ext cx="111178" cy="544506"/>
            </a:xfrm>
            <a:custGeom>
              <a:avLst/>
              <a:gdLst/>
              <a:ahLst/>
              <a:cxnLst/>
              <a:rect l="l" t="t" r="r" b="b"/>
              <a:pathLst>
                <a:path w="5891" h="28848" extrusionOk="0">
                  <a:moveTo>
                    <a:pt x="5464" y="1"/>
                  </a:moveTo>
                  <a:cubicBezTo>
                    <a:pt x="3635" y="9575"/>
                    <a:pt x="1830" y="19174"/>
                    <a:pt x="1" y="28773"/>
                  </a:cubicBezTo>
                  <a:lnTo>
                    <a:pt x="427" y="28848"/>
                  </a:lnTo>
                  <a:cubicBezTo>
                    <a:pt x="2231" y="19274"/>
                    <a:pt x="4061" y="9675"/>
                    <a:pt x="5890" y="76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12"/>
            <p:cNvSpPr/>
            <p:nvPr/>
          </p:nvSpPr>
          <p:spPr>
            <a:xfrm>
              <a:off x="1962716" y="2989702"/>
              <a:ext cx="93211" cy="539787"/>
            </a:xfrm>
            <a:custGeom>
              <a:avLst/>
              <a:gdLst/>
              <a:ahLst/>
              <a:cxnLst/>
              <a:rect l="l" t="t" r="r" b="b"/>
              <a:pathLst>
                <a:path w="4939" h="28598" extrusionOk="0">
                  <a:moveTo>
                    <a:pt x="4512" y="0"/>
                  </a:moveTo>
                  <a:cubicBezTo>
                    <a:pt x="3009" y="9499"/>
                    <a:pt x="1505" y="19023"/>
                    <a:pt x="1" y="28522"/>
                  </a:cubicBezTo>
                  <a:lnTo>
                    <a:pt x="427" y="28597"/>
                  </a:lnTo>
                  <a:cubicBezTo>
                    <a:pt x="1931" y="19098"/>
                    <a:pt x="3435" y="9574"/>
                    <a:pt x="4938" y="51"/>
                  </a:cubicBezTo>
                  <a:lnTo>
                    <a:pt x="4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12"/>
            <p:cNvSpPr/>
            <p:nvPr/>
          </p:nvSpPr>
          <p:spPr>
            <a:xfrm>
              <a:off x="2041721" y="2968412"/>
              <a:ext cx="78057" cy="528425"/>
            </a:xfrm>
            <a:custGeom>
              <a:avLst/>
              <a:gdLst/>
              <a:ahLst/>
              <a:cxnLst/>
              <a:rect l="l" t="t" r="r" b="b"/>
              <a:pathLst>
                <a:path w="4136" h="27996" extrusionOk="0">
                  <a:moveTo>
                    <a:pt x="3710" y="1"/>
                  </a:moveTo>
                  <a:cubicBezTo>
                    <a:pt x="2306" y="9299"/>
                    <a:pt x="1078" y="18622"/>
                    <a:pt x="0" y="27946"/>
                  </a:cubicBezTo>
                  <a:lnTo>
                    <a:pt x="427" y="27996"/>
                  </a:lnTo>
                  <a:cubicBezTo>
                    <a:pt x="1504" y="18672"/>
                    <a:pt x="2732" y="9349"/>
                    <a:pt x="4136" y="76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12"/>
            <p:cNvSpPr/>
            <p:nvPr/>
          </p:nvSpPr>
          <p:spPr>
            <a:xfrm>
              <a:off x="2114573" y="2968884"/>
              <a:ext cx="49672" cy="513759"/>
            </a:xfrm>
            <a:custGeom>
              <a:avLst/>
              <a:gdLst/>
              <a:ahLst/>
              <a:cxnLst/>
              <a:rect l="l" t="t" r="r" b="b"/>
              <a:pathLst>
                <a:path w="2632" h="27219" extrusionOk="0">
                  <a:moveTo>
                    <a:pt x="2206" y="1"/>
                  </a:moveTo>
                  <a:cubicBezTo>
                    <a:pt x="1679" y="9073"/>
                    <a:pt x="927" y="18146"/>
                    <a:pt x="0" y="27169"/>
                  </a:cubicBezTo>
                  <a:lnTo>
                    <a:pt x="426" y="27219"/>
                  </a:lnTo>
                  <a:cubicBezTo>
                    <a:pt x="1354" y="18171"/>
                    <a:pt x="2105" y="9099"/>
                    <a:pt x="2632" y="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12"/>
            <p:cNvSpPr/>
            <p:nvPr/>
          </p:nvSpPr>
          <p:spPr>
            <a:xfrm>
              <a:off x="2196880" y="2973621"/>
              <a:ext cx="21760" cy="536937"/>
            </a:xfrm>
            <a:custGeom>
              <a:avLst/>
              <a:gdLst/>
              <a:ahLst/>
              <a:cxnLst/>
              <a:rect l="l" t="t" r="r" b="b"/>
              <a:pathLst>
                <a:path w="1153" h="28447" extrusionOk="0">
                  <a:moveTo>
                    <a:pt x="727" y="0"/>
                  </a:moveTo>
                  <a:cubicBezTo>
                    <a:pt x="702" y="9499"/>
                    <a:pt x="451" y="18973"/>
                    <a:pt x="0" y="28447"/>
                  </a:cubicBezTo>
                  <a:lnTo>
                    <a:pt x="426" y="28447"/>
                  </a:lnTo>
                  <a:cubicBezTo>
                    <a:pt x="902" y="18973"/>
                    <a:pt x="1128" y="9499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12"/>
            <p:cNvSpPr/>
            <p:nvPr/>
          </p:nvSpPr>
          <p:spPr>
            <a:xfrm>
              <a:off x="2288644" y="2978340"/>
              <a:ext cx="17042" cy="501943"/>
            </a:xfrm>
            <a:custGeom>
              <a:avLst/>
              <a:gdLst/>
              <a:ahLst/>
              <a:cxnLst/>
              <a:rect l="l" t="t" r="r" b="b"/>
              <a:pathLst>
                <a:path w="903" h="26593" extrusionOk="0">
                  <a:moveTo>
                    <a:pt x="0" y="1"/>
                  </a:moveTo>
                  <a:cubicBezTo>
                    <a:pt x="301" y="8873"/>
                    <a:pt x="451" y="17720"/>
                    <a:pt x="476" y="26593"/>
                  </a:cubicBezTo>
                  <a:lnTo>
                    <a:pt x="903" y="26593"/>
                  </a:lnTo>
                  <a:cubicBezTo>
                    <a:pt x="877" y="17720"/>
                    <a:pt x="727" y="8848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12"/>
            <p:cNvSpPr/>
            <p:nvPr/>
          </p:nvSpPr>
          <p:spPr>
            <a:xfrm>
              <a:off x="2350134" y="2992061"/>
              <a:ext cx="50163" cy="530803"/>
            </a:xfrm>
            <a:custGeom>
              <a:avLst/>
              <a:gdLst/>
              <a:ahLst/>
              <a:cxnLst/>
              <a:rect l="l" t="t" r="r" b="b"/>
              <a:pathLst>
                <a:path w="2658" h="28122" extrusionOk="0">
                  <a:moveTo>
                    <a:pt x="426" y="1"/>
                  </a:moveTo>
                  <a:lnTo>
                    <a:pt x="0" y="26"/>
                  </a:lnTo>
                  <a:cubicBezTo>
                    <a:pt x="527" y="9399"/>
                    <a:pt x="1279" y="18773"/>
                    <a:pt x="2231" y="28121"/>
                  </a:cubicBezTo>
                  <a:lnTo>
                    <a:pt x="2657" y="28071"/>
                  </a:lnTo>
                  <a:cubicBezTo>
                    <a:pt x="1705" y="18723"/>
                    <a:pt x="953" y="9374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12"/>
            <p:cNvSpPr/>
            <p:nvPr/>
          </p:nvSpPr>
          <p:spPr>
            <a:xfrm>
              <a:off x="2417777" y="3010991"/>
              <a:ext cx="52050" cy="457945"/>
            </a:xfrm>
            <a:custGeom>
              <a:avLst/>
              <a:gdLst/>
              <a:ahLst/>
              <a:cxnLst/>
              <a:rect l="l" t="t" r="r" b="b"/>
              <a:pathLst>
                <a:path w="2758" h="24262" extrusionOk="0">
                  <a:moveTo>
                    <a:pt x="426" y="0"/>
                  </a:moveTo>
                  <a:lnTo>
                    <a:pt x="0" y="25"/>
                  </a:lnTo>
                  <a:cubicBezTo>
                    <a:pt x="777" y="8121"/>
                    <a:pt x="1554" y="16191"/>
                    <a:pt x="2331" y="24261"/>
                  </a:cubicBezTo>
                  <a:lnTo>
                    <a:pt x="2757" y="24211"/>
                  </a:lnTo>
                  <a:cubicBezTo>
                    <a:pt x="1980" y="16141"/>
                    <a:pt x="1203" y="8071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12"/>
            <p:cNvSpPr/>
            <p:nvPr/>
          </p:nvSpPr>
          <p:spPr>
            <a:xfrm>
              <a:off x="2460356" y="3005782"/>
              <a:ext cx="86568" cy="491524"/>
            </a:xfrm>
            <a:custGeom>
              <a:avLst/>
              <a:gdLst/>
              <a:ahLst/>
              <a:cxnLst/>
              <a:rect l="l" t="t" r="r" b="b"/>
              <a:pathLst>
                <a:path w="4587" h="26041" extrusionOk="0">
                  <a:moveTo>
                    <a:pt x="426" y="1"/>
                  </a:moveTo>
                  <a:lnTo>
                    <a:pt x="0" y="76"/>
                  </a:lnTo>
                  <a:cubicBezTo>
                    <a:pt x="1379" y="8722"/>
                    <a:pt x="2782" y="17394"/>
                    <a:pt x="4186" y="26041"/>
                  </a:cubicBezTo>
                  <a:lnTo>
                    <a:pt x="4587" y="25966"/>
                  </a:lnTo>
                  <a:cubicBezTo>
                    <a:pt x="3208" y="17319"/>
                    <a:pt x="1805" y="8647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12"/>
            <p:cNvSpPr/>
            <p:nvPr/>
          </p:nvSpPr>
          <p:spPr>
            <a:xfrm>
              <a:off x="2504331" y="3003423"/>
              <a:ext cx="129635" cy="483955"/>
            </a:xfrm>
            <a:custGeom>
              <a:avLst/>
              <a:gdLst/>
              <a:ahLst/>
              <a:cxnLst/>
              <a:rect l="l" t="t" r="r" b="b"/>
              <a:pathLst>
                <a:path w="6869" h="25640" extrusionOk="0">
                  <a:moveTo>
                    <a:pt x="402" y="0"/>
                  </a:moveTo>
                  <a:lnTo>
                    <a:pt x="1" y="101"/>
                  </a:lnTo>
                  <a:cubicBezTo>
                    <a:pt x="2332" y="8572"/>
                    <a:pt x="4487" y="17093"/>
                    <a:pt x="6467" y="25640"/>
                  </a:cubicBezTo>
                  <a:lnTo>
                    <a:pt x="6868" y="25564"/>
                  </a:lnTo>
                  <a:cubicBezTo>
                    <a:pt x="4888" y="16993"/>
                    <a:pt x="2733" y="8472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12"/>
            <p:cNvSpPr/>
            <p:nvPr/>
          </p:nvSpPr>
          <p:spPr>
            <a:xfrm>
              <a:off x="2554006" y="2988286"/>
              <a:ext cx="149961" cy="497677"/>
            </a:xfrm>
            <a:custGeom>
              <a:avLst/>
              <a:gdLst/>
              <a:ahLst/>
              <a:cxnLst/>
              <a:rect l="l" t="t" r="r" b="b"/>
              <a:pathLst>
                <a:path w="7946" h="26367" extrusionOk="0">
                  <a:moveTo>
                    <a:pt x="401" y="0"/>
                  </a:moveTo>
                  <a:lnTo>
                    <a:pt x="0" y="126"/>
                  </a:lnTo>
                  <a:cubicBezTo>
                    <a:pt x="2507" y="8873"/>
                    <a:pt x="5013" y="17619"/>
                    <a:pt x="7544" y="26366"/>
                  </a:cubicBezTo>
                  <a:lnTo>
                    <a:pt x="7945" y="26266"/>
                  </a:lnTo>
                  <a:cubicBezTo>
                    <a:pt x="5439" y="17494"/>
                    <a:pt x="2933" y="8747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12"/>
            <p:cNvSpPr/>
            <p:nvPr/>
          </p:nvSpPr>
          <p:spPr>
            <a:xfrm>
              <a:off x="2594679" y="2976452"/>
              <a:ext cx="191122" cy="502887"/>
            </a:xfrm>
            <a:custGeom>
              <a:avLst/>
              <a:gdLst/>
              <a:ahLst/>
              <a:cxnLst/>
              <a:rect l="l" t="t" r="r" b="b"/>
              <a:pathLst>
                <a:path w="10127" h="26643" extrusionOk="0">
                  <a:moveTo>
                    <a:pt x="402" y="1"/>
                  </a:moveTo>
                  <a:lnTo>
                    <a:pt x="1" y="151"/>
                  </a:lnTo>
                  <a:cubicBezTo>
                    <a:pt x="3409" y="8923"/>
                    <a:pt x="6643" y="17745"/>
                    <a:pt x="9725" y="26642"/>
                  </a:cubicBezTo>
                  <a:lnTo>
                    <a:pt x="10126" y="26517"/>
                  </a:lnTo>
                  <a:cubicBezTo>
                    <a:pt x="7044" y="17620"/>
                    <a:pt x="3810" y="8773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12"/>
            <p:cNvSpPr/>
            <p:nvPr/>
          </p:nvSpPr>
          <p:spPr>
            <a:xfrm>
              <a:off x="1348739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0" y="0"/>
                  </a:moveTo>
                  <a:lnTo>
                    <a:pt x="151" y="5589"/>
                  </a:lnTo>
                  <a:lnTo>
                    <a:pt x="15264" y="5289"/>
                  </a:lnTo>
                  <a:lnTo>
                    <a:pt x="14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12"/>
            <p:cNvSpPr/>
            <p:nvPr/>
          </p:nvSpPr>
          <p:spPr>
            <a:xfrm>
              <a:off x="2855323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452" y="0"/>
                  </a:moveTo>
                  <a:lnTo>
                    <a:pt x="0" y="5289"/>
                  </a:lnTo>
                  <a:lnTo>
                    <a:pt x="15113" y="5589"/>
                  </a:lnTo>
                  <a:lnTo>
                    <a:pt x="15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12"/>
            <p:cNvSpPr/>
            <p:nvPr/>
          </p:nvSpPr>
          <p:spPr>
            <a:xfrm>
              <a:off x="879504" y="2936723"/>
              <a:ext cx="2751441" cy="19"/>
            </a:xfrm>
            <a:custGeom>
              <a:avLst/>
              <a:gdLst/>
              <a:ahLst/>
              <a:cxnLst/>
              <a:rect l="l" t="t" r="r" b="b"/>
              <a:pathLst>
                <a:path w="145791" h="1" extrusionOk="0">
                  <a:moveTo>
                    <a:pt x="145790" y="0"/>
                  </a:moveTo>
                  <a:lnTo>
                    <a:pt x="145790" y="0"/>
                  </a:lnTo>
                  <a:lnTo>
                    <a:pt x="1457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12"/>
            <p:cNvSpPr/>
            <p:nvPr/>
          </p:nvSpPr>
          <p:spPr>
            <a:xfrm>
              <a:off x="877598" y="2837863"/>
              <a:ext cx="2755706" cy="1236124"/>
            </a:xfrm>
            <a:custGeom>
              <a:avLst/>
              <a:gdLst/>
              <a:ahLst/>
              <a:cxnLst/>
              <a:rect l="l" t="t" r="r" b="b"/>
              <a:pathLst>
                <a:path w="146017" h="65490" extrusionOk="0">
                  <a:moveTo>
                    <a:pt x="527" y="0"/>
                  </a:moveTo>
                  <a:cubicBezTo>
                    <a:pt x="151" y="1680"/>
                    <a:pt x="1" y="3434"/>
                    <a:pt x="101" y="5238"/>
                  </a:cubicBezTo>
                  <a:cubicBezTo>
                    <a:pt x="101" y="5264"/>
                    <a:pt x="101" y="5264"/>
                    <a:pt x="101" y="5264"/>
                  </a:cubicBezTo>
                  <a:lnTo>
                    <a:pt x="878" y="18146"/>
                  </a:lnTo>
                  <a:lnTo>
                    <a:pt x="1204" y="23108"/>
                  </a:lnTo>
                  <a:lnTo>
                    <a:pt x="1379" y="26216"/>
                  </a:lnTo>
                  <a:lnTo>
                    <a:pt x="1780" y="32632"/>
                  </a:lnTo>
                  <a:lnTo>
                    <a:pt x="2206" y="39574"/>
                  </a:lnTo>
                  <a:lnTo>
                    <a:pt x="2432" y="43309"/>
                  </a:lnTo>
                  <a:lnTo>
                    <a:pt x="2658" y="47118"/>
                  </a:lnTo>
                  <a:cubicBezTo>
                    <a:pt x="3284" y="57419"/>
                    <a:pt x="12307" y="65489"/>
                    <a:pt x="23209" y="65489"/>
                  </a:cubicBezTo>
                  <a:lnTo>
                    <a:pt x="122809" y="65489"/>
                  </a:lnTo>
                  <a:cubicBezTo>
                    <a:pt x="133711" y="65489"/>
                    <a:pt x="142708" y="57419"/>
                    <a:pt x="143335" y="47118"/>
                  </a:cubicBezTo>
                  <a:lnTo>
                    <a:pt x="144087" y="34863"/>
                  </a:lnTo>
                  <a:lnTo>
                    <a:pt x="144513" y="27945"/>
                  </a:lnTo>
                  <a:lnTo>
                    <a:pt x="144714" y="24562"/>
                  </a:lnTo>
                  <a:lnTo>
                    <a:pt x="144989" y="20076"/>
                  </a:lnTo>
                  <a:lnTo>
                    <a:pt x="145891" y="5264"/>
                  </a:lnTo>
                  <a:lnTo>
                    <a:pt x="145891" y="5238"/>
                  </a:lnTo>
                  <a:cubicBezTo>
                    <a:pt x="146017" y="3434"/>
                    <a:pt x="145866" y="1680"/>
                    <a:pt x="145465" y="0"/>
                  </a:cubicBezTo>
                  <a:lnTo>
                    <a:pt x="143335" y="34788"/>
                  </a:lnTo>
                  <a:cubicBezTo>
                    <a:pt x="142708" y="45088"/>
                    <a:pt x="133711" y="53133"/>
                    <a:pt x="122809" y="53133"/>
                  </a:cubicBezTo>
                  <a:lnTo>
                    <a:pt x="23209" y="53133"/>
                  </a:lnTo>
                  <a:cubicBezTo>
                    <a:pt x="12307" y="53133"/>
                    <a:pt x="3284" y="45088"/>
                    <a:pt x="2658" y="34788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12"/>
            <p:cNvSpPr/>
            <p:nvPr/>
          </p:nvSpPr>
          <p:spPr>
            <a:xfrm>
              <a:off x="133690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12"/>
            <p:cNvSpPr/>
            <p:nvPr/>
          </p:nvSpPr>
          <p:spPr>
            <a:xfrm>
              <a:off x="128345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12"/>
            <p:cNvSpPr/>
            <p:nvPr/>
          </p:nvSpPr>
          <p:spPr>
            <a:xfrm>
              <a:off x="128345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12"/>
            <p:cNvSpPr/>
            <p:nvPr/>
          </p:nvSpPr>
          <p:spPr>
            <a:xfrm>
              <a:off x="1200204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12"/>
            <p:cNvSpPr/>
            <p:nvPr/>
          </p:nvSpPr>
          <p:spPr>
            <a:xfrm>
              <a:off x="1146754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12"/>
            <p:cNvSpPr/>
            <p:nvPr/>
          </p:nvSpPr>
          <p:spPr>
            <a:xfrm>
              <a:off x="1146754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12"/>
            <p:cNvSpPr/>
            <p:nvPr/>
          </p:nvSpPr>
          <p:spPr>
            <a:xfrm>
              <a:off x="1476929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12"/>
            <p:cNvSpPr/>
            <p:nvPr/>
          </p:nvSpPr>
          <p:spPr>
            <a:xfrm>
              <a:off x="1423479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04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12"/>
            <p:cNvSpPr/>
            <p:nvPr/>
          </p:nvSpPr>
          <p:spPr>
            <a:xfrm>
              <a:off x="1423479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12"/>
            <p:cNvSpPr/>
            <p:nvPr/>
          </p:nvSpPr>
          <p:spPr>
            <a:xfrm>
              <a:off x="1617424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12"/>
            <p:cNvSpPr/>
            <p:nvPr/>
          </p:nvSpPr>
          <p:spPr>
            <a:xfrm>
              <a:off x="1563974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12"/>
            <p:cNvSpPr/>
            <p:nvPr/>
          </p:nvSpPr>
          <p:spPr>
            <a:xfrm>
              <a:off x="1563974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12"/>
            <p:cNvSpPr/>
            <p:nvPr/>
          </p:nvSpPr>
          <p:spPr>
            <a:xfrm>
              <a:off x="175790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12"/>
            <p:cNvSpPr/>
            <p:nvPr/>
          </p:nvSpPr>
          <p:spPr>
            <a:xfrm>
              <a:off x="170445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12"/>
            <p:cNvSpPr/>
            <p:nvPr/>
          </p:nvSpPr>
          <p:spPr>
            <a:xfrm>
              <a:off x="170445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12"/>
            <p:cNvSpPr/>
            <p:nvPr/>
          </p:nvSpPr>
          <p:spPr>
            <a:xfrm>
              <a:off x="1897923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12"/>
            <p:cNvSpPr/>
            <p:nvPr/>
          </p:nvSpPr>
          <p:spPr>
            <a:xfrm>
              <a:off x="1844473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12"/>
            <p:cNvSpPr/>
            <p:nvPr/>
          </p:nvSpPr>
          <p:spPr>
            <a:xfrm>
              <a:off x="1844473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12"/>
            <p:cNvSpPr/>
            <p:nvPr/>
          </p:nvSpPr>
          <p:spPr>
            <a:xfrm>
              <a:off x="2038418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12"/>
            <p:cNvSpPr/>
            <p:nvPr/>
          </p:nvSpPr>
          <p:spPr>
            <a:xfrm>
              <a:off x="1984949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12"/>
            <p:cNvSpPr/>
            <p:nvPr/>
          </p:nvSpPr>
          <p:spPr>
            <a:xfrm>
              <a:off x="1984949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12"/>
            <p:cNvSpPr/>
            <p:nvPr/>
          </p:nvSpPr>
          <p:spPr>
            <a:xfrm>
              <a:off x="2178422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12"/>
            <p:cNvSpPr/>
            <p:nvPr/>
          </p:nvSpPr>
          <p:spPr>
            <a:xfrm>
              <a:off x="2124972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12"/>
            <p:cNvSpPr/>
            <p:nvPr/>
          </p:nvSpPr>
          <p:spPr>
            <a:xfrm>
              <a:off x="2124972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12"/>
            <p:cNvSpPr/>
            <p:nvPr/>
          </p:nvSpPr>
          <p:spPr>
            <a:xfrm>
              <a:off x="2318917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12"/>
            <p:cNvSpPr/>
            <p:nvPr/>
          </p:nvSpPr>
          <p:spPr>
            <a:xfrm>
              <a:off x="2265467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12"/>
            <p:cNvSpPr/>
            <p:nvPr/>
          </p:nvSpPr>
          <p:spPr>
            <a:xfrm>
              <a:off x="2265467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12"/>
            <p:cNvSpPr/>
            <p:nvPr/>
          </p:nvSpPr>
          <p:spPr>
            <a:xfrm>
              <a:off x="2458921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12"/>
            <p:cNvSpPr/>
            <p:nvPr/>
          </p:nvSpPr>
          <p:spPr>
            <a:xfrm>
              <a:off x="2405471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12"/>
            <p:cNvSpPr/>
            <p:nvPr/>
          </p:nvSpPr>
          <p:spPr>
            <a:xfrm>
              <a:off x="2405471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12"/>
            <p:cNvSpPr/>
            <p:nvPr/>
          </p:nvSpPr>
          <p:spPr>
            <a:xfrm>
              <a:off x="259941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12"/>
            <p:cNvSpPr/>
            <p:nvPr/>
          </p:nvSpPr>
          <p:spPr>
            <a:xfrm>
              <a:off x="254596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12"/>
            <p:cNvSpPr/>
            <p:nvPr/>
          </p:nvSpPr>
          <p:spPr>
            <a:xfrm>
              <a:off x="254596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12"/>
            <p:cNvSpPr/>
            <p:nvPr/>
          </p:nvSpPr>
          <p:spPr>
            <a:xfrm>
              <a:off x="273991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12"/>
            <p:cNvSpPr/>
            <p:nvPr/>
          </p:nvSpPr>
          <p:spPr>
            <a:xfrm>
              <a:off x="2686461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12"/>
            <p:cNvSpPr/>
            <p:nvPr/>
          </p:nvSpPr>
          <p:spPr>
            <a:xfrm>
              <a:off x="2686461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12"/>
            <p:cNvSpPr/>
            <p:nvPr/>
          </p:nvSpPr>
          <p:spPr>
            <a:xfrm>
              <a:off x="2879915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12"/>
            <p:cNvSpPr/>
            <p:nvPr/>
          </p:nvSpPr>
          <p:spPr>
            <a:xfrm>
              <a:off x="2826465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12"/>
            <p:cNvSpPr/>
            <p:nvPr/>
          </p:nvSpPr>
          <p:spPr>
            <a:xfrm>
              <a:off x="2826465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12"/>
            <p:cNvSpPr/>
            <p:nvPr/>
          </p:nvSpPr>
          <p:spPr>
            <a:xfrm>
              <a:off x="302041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12"/>
            <p:cNvSpPr/>
            <p:nvPr/>
          </p:nvSpPr>
          <p:spPr>
            <a:xfrm>
              <a:off x="296696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12"/>
            <p:cNvSpPr/>
            <p:nvPr/>
          </p:nvSpPr>
          <p:spPr>
            <a:xfrm>
              <a:off x="296696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12"/>
            <p:cNvSpPr/>
            <p:nvPr/>
          </p:nvSpPr>
          <p:spPr>
            <a:xfrm>
              <a:off x="3160414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12"/>
            <p:cNvSpPr/>
            <p:nvPr/>
          </p:nvSpPr>
          <p:spPr>
            <a:xfrm>
              <a:off x="3106964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12"/>
            <p:cNvSpPr/>
            <p:nvPr/>
          </p:nvSpPr>
          <p:spPr>
            <a:xfrm>
              <a:off x="3106964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12"/>
            <p:cNvSpPr/>
            <p:nvPr/>
          </p:nvSpPr>
          <p:spPr>
            <a:xfrm>
              <a:off x="330423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12"/>
            <p:cNvSpPr/>
            <p:nvPr/>
          </p:nvSpPr>
          <p:spPr>
            <a:xfrm>
              <a:off x="3250762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12"/>
            <p:cNvSpPr/>
            <p:nvPr/>
          </p:nvSpPr>
          <p:spPr>
            <a:xfrm>
              <a:off x="3250762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12"/>
            <p:cNvSpPr/>
            <p:nvPr/>
          </p:nvSpPr>
          <p:spPr>
            <a:xfrm>
              <a:off x="133690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12"/>
            <p:cNvSpPr/>
            <p:nvPr/>
          </p:nvSpPr>
          <p:spPr>
            <a:xfrm>
              <a:off x="128345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12"/>
            <p:cNvSpPr/>
            <p:nvPr/>
          </p:nvSpPr>
          <p:spPr>
            <a:xfrm>
              <a:off x="128345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12"/>
            <p:cNvSpPr/>
            <p:nvPr/>
          </p:nvSpPr>
          <p:spPr>
            <a:xfrm>
              <a:off x="1200204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12"/>
            <p:cNvSpPr/>
            <p:nvPr/>
          </p:nvSpPr>
          <p:spPr>
            <a:xfrm>
              <a:off x="1146754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12"/>
            <p:cNvSpPr/>
            <p:nvPr/>
          </p:nvSpPr>
          <p:spPr>
            <a:xfrm>
              <a:off x="1146754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12"/>
            <p:cNvSpPr/>
            <p:nvPr/>
          </p:nvSpPr>
          <p:spPr>
            <a:xfrm>
              <a:off x="1476929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12"/>
            <p:cNvSpPr/>
            <p:nvPr/>
          </p:nvSpPr>
          <p:spPr>
            <a:xfrm>
              <a:off x="1423479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208" y="6366"/>
                  </a:cubicBezTo>
                  <a:cubicBezTo>
                    <a:pt x="4963" y="6366"/>
                    <a:pt x="6391" y="4938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12"/>
            <p:cNvSpPr/>
            <p:nvPr/>
          </p:nvSpPr>
          <p:spPr>
            <a:xfrm>
              <a:off x="1423479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12"/>
            <p:cNvSpPr/>
            <p:nvPr/>
          </p:nvSpPr>
          <p:spPr>
            <a:xfrm>
              <a:off x="1617424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12"/>
            <p:cNvSpPr/>
            <p:nvPr/>
          </p:nvSpPr>
          <p:spPr>
            <a:xfrm>
              <a:off x="1563974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12"/>
            <p:cNvSpPr/>
            <p:nvPr/>
          </p:nvSpPr>
          <p:spPr>
            <a:xfrm>
              <a:off x="1563974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12"/>
            <p:cNvSpPr/>
            <p:nvPr/>
          </p:nvSpPr>
          <p:spPr>
            <a:xfrm>
              <a:off x="175790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12"/>
            <p:cNvSpPr/>
            <p:nvPr/>
          </p:nvSpPr>
          <p:spPr>
            <a:xfrm>
              <a:off x="170445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12"/>
            <p:cNvSpPr/>
            <p:nvPr/>
          </p:nvSpPr>
          <p:spPr>
            <a:xfrm>
              <a:off x="170445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12"/>
            <p:cNvSpPr/>
            <p:nvPr/>
          </p:nvSpPr>
          <p:spPr>
            <a:xfrm>
              <a:off x="1897923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12"/>
            <p:cNvSpPr/>
            <p:nvPr/>
          </p:nvSpPr>
          <p:spPr>
            <a:xfrm>
              <a:off x="1844473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12"/>
            <p:cNvSpPr/>
            <p:nvPr/>
          </p:nvSpPr>
          <p:spPr>
            <a:xfrm>
              <a:off x="1844473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12"/>
            <p:cNvSpPr/>
            <p:nvPr/>
          </p:nvSpPr>
          <p:spPr>
            <a:xfrm>
              <a:off x="2038418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12"/>
            <p:cNvSpPr/>
            <p:nvPr/>
          </p:nvSpPr>
          <p:spPr>
            <a:xfrm>
              <a:off x="1984949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12"/>
            <p:cNvSpPr/>
            <p:nvPr/>
          </p:nvSpPr>
          <p:spPr>
            <a:xfrm>
              <a:off x="1984949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12"/>
            <p:cNvSpPr/>
            <p:nvPr/>
          </p:nvSpPr>
          <p:spPr>
            <a:xfrm>
              <a:off x="2178422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12"/>
            <p:cNvSpPr/>
            <p:nvPr/>
          </p:nvSpPr>
          <p:spPr>
            <a:xfrm>
              <a:off x="2124972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12"/>
            <p:cNvSpPr/>
            <p:nvPr/>
          </p:nvSpPr>
          <p:spPr>
            <a:xfrm>
              <a:off x="2124972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12"/>
            <p:cNvSpPr/>
            <p:nvPr/>
          </p:nvSpPr>
          <p:spPr>
            <a:xfrm>
              <a:off x="2318917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12"/>
            <p:cNvSpPr/>
            <p:nvPr/>
          </p:nvSpPr>
          <p:spPr>
            <a:xfrm>
              <a:off x="2265467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12"/>
            <p:cNvSpPr/>
            <p:nvPr/>
          </p:nvSpPr>
          <p:spPr>
            <a:xfrm>
              <a:off x="2265467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12"/>
            <p:cNvSpPr/>
            <p:nvPr/>
          </p:nvSpPr>
          <p:spPr>
            <a:xfrm>
              <a:off x="2458921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12"/>
            <p:cNvSpPr/>
            <p:nvPr/>
          </p:nvSpPr>
          <p:spPr>
            <a:xfrm>
              <a:off x="2405471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209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12"/>
            <p:cNvSpPr/>
            <p:nvPr/>
          </p:nvSpPr>
          <p:spPr>
            <a:xfrm>
              <a:off x="2405471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12"/>
            <p:cNvSpPr/>
            <p:nvPr/>
          </p:nvSpPr>
          <p:spPr>
            <a:xfrm>
              <a:off x="259941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12"/>
            <p:cNvSpPr/>
            <p:nvPr/>
          </p:nvSpPr>
          <p:spPr>
            <a:xfrm>
              <a:off x="254596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12"/>
            <p:cNvSpPr/>
            <p:nvPr/>
          </p:nvSpPr>
          <p:spPr>
            <a:xfrm>
              <a:off x="254596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12"/>
            <p:cNvSpPr/>
            <p:nvPr/>
          </p:nvSpPr>
          <p:spPr>
            <a:xfrm>
              <a:off x="273991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12"/>
            <p:cNvSpPr/>
            <p:nvPr/>
          </p:nvSpPr>
          <p:spPr>
            <a:xfrm>
              <a:off x="2686461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12"/>
            <p:cNvSpPr/>
            <p:nvPr/>
          </p:nvSpPr>
          <p:spPr>
            <a:xfrm>
              <a:off x="2686461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12"/>
            <p:cNvSpPr/>
            <p:nvPr/>
          </p:nvSpPr>
          <p:spPr>
            <a:xfrm>
              <a:off x="2879915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12"/>
            <p:cNvSpPr/>
            <p:nvPr/>
          </p:nvSpPr>
          <p:spPr>
            <a:xfrm>
              <a:off x="2826465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12"/>
            <p:cNvSpPr/>
            <p:nvPr/>
          </p:nvSpPr>
          <p:spPr>
            <a:xfrm>
              <a:off x="2826465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12"/>
            <p:cNvSpPr/>
            <p:nvPr/>
          </p:nvSpPr>
          <p:spPr>
            <a:xfrm>
              <a:off x="302041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12"/>
            <p:cNvSpPr/>
            <p:nvPr/>
          </p:nvSpPr>
          <p:spPr>
            <a:xfrm>
              <a:off x="296696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12"/>
            <p:cNvSpPr/>
            <p:nvPr/>
          </p:nvSpPr>
          <p:spPr>
            <a:xfrm>
              <a:off x="296696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12"/>
            <p:cNvSpPr/>
            <p:nvPr/>
          </p:nvSpPr>
          <p:spPr>
            <a:xfrm>
              <a:off x="3160414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12"/>
            <p:cNvSpPr/>
            <p:nvPr/>
          </p:nvSpPr>
          <p:spPr>
            <a:xfrm>
              <a:off x="3106964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12"/>
            <p:cNvSpPr/>
            <p:nvPr/>
          </p:nvSpPr>
          <p:spPr>
            <a:xfrm>
              <a:off x="3106964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12"/>
            <p:cNvSpPr/>
            <p:nvPr/>
          </p:nvSpPr>
          <p:spPr>
            <a:xfrm>
              <a:off x="330423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12"/>
            <p:cNvSpPr/>
            <p:nvPr/>
          </p:nvSpPr>
          <p:spPr>
            <a:xfrm>
              <a:off x="3250762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12"/>
            <p:cNvSpPr/>
            <p:nvPr/>
          </p:nvSpPr>
          <p:spPr>
            <a:xfrm>
              <a:off x="3250762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12"/>
            <p:cNvSpPr/>
            <p:nvPr/>
          </p:nvSpPr>
          <p:spPr>
            <a:xfrm>
              <a:off x="133690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12"/>
            <p:cNvSpPr/>
            <p:nvPr/>
          </p:nvSpPr>
          <p:spPr>
            <a:xfrm>
              <a:off x="128345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12"/>
            <p:cNvSpPr/>
            <p:nvPr/>
          </p:nvSpPr>
          <p:spPr>
            <a:xfrm>
              <a:off x="128345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12"/>
            <p:cNvSpPr/>
            <p:nvPr/>
          </p:nvSpPr>
          <p:spPr>
            <a:xfrm>
              <a:off x="1476929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12"/>
            <p:cNvSpPr/>
            <p:nvPr/>
          </p:nvSpPr>
          <p:spPr>
            <a:xfrm>
              <a:off x="1423479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12"/>
            <p:cNvSpPr/>
            <p:nvPr/>
          </p:nvSpPr>
          <p:spPr>
            <a:xfrm>
              <a:off x="1423479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12"/>
            <p:cNvSpPr/>
            <p:nvPr/>
          </p:nvSpPr>
          <p:spPr>
            <a:xfrm>
              <a:off x="1617424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12"/>
            <p:cNvSpPr/>
            <p:nvPr/>
          </p:nvSpPr>
          <p:spPr>
            <a:xfrm>
              <a:off x="1563974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12"/>
            <p:cNvSpPr/>
            <p:nvPr/>
          </p:nvSpPr>
          <p:spPr>
            <a:xfrm>
              <a:off x="1563974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12"/>
            <p:cNvSpPr/>
            <p:nvPr/>
          </p:nvSpPr>
          <p:spPr>
            <a:xfrm>
              <a:off x="175790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12"/>
            <p:cNvSpPr/>
            <p:nvPr/>
          </p:nvSpPr>
          <p:spPr>
            <a:xfrm>
              <a:off x="170445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12"/>
            <p:cNvSpPr/>
            <p:nvPr/>
          </p:nvSpPr>
          <p:spPr>
            <a:xfrm>
              <a:off x="170445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12"/>
            <p:cNvSpPr/>
            <p:nvPr/>
          </p:nvSpPr>
          <p:spPr>
            <a:xfrm>
              <a:off x="1897923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12"/>
            <p:cNvSpPr/>
            <p:nvPr/>
          </p:nvSpPr>
          <p:spPr>
            <a:xfrm>
              <a:off x="1844473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12"/>
            <p:cNvSpPr/>
            <p:nvPr/>
          </p:nvSpPr>
          <p:spPr>
            <a:xfrm>
              <a:off x="1844473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12"/>
            <p:cNvSpPr/>
            <p:nvPr/>
          </p:nvSpPr>
          <p:spPr>
            <a:xfrm>
              <a:off x="2038418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12"/>
            <p:cNvSpPr/>
            <p:nvPr/>
          </p:nvSpPr>
          <p:spPr>
            <a:xfrm>
              <a:off x="1984949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12"/>
            <p:cNvSpPr/>
            <p:nvPr/>
          </p:nvSpPr>
          <p:spPr>
            <a:xfrm>
              <a:off x="1984949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12"/>
            <p:cNvSpPr/>
            <p:nvPr/>
          </p:nvSpPr>
          <p:spPr>
            <a:xfrm>
              <a:off x="2178422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12"/>
            <p:cNvSpPr/>
            <p:nvPr/>
          </p:nvSpPr>
          <p:spPr>
            <a:xfrm>
              <a:off x="2124972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12"/>
            <p:cNvSpPr/>
            <p:nvPr/>
          </p:nvSpPr>
          <p:spPr>
            <a:xfrm>
              <a:off x="2124972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12"/>
            <p:cNvSpPr/>
            <p:nvPr/>
          </p:nvSpPr>
          <p:spPr>
            <a:xfrm>
              <a:off x="2318917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12"/>
            <p:cNvSpPr/>
            <p:nvPr/>
          </p:nvSpPr>
          <p:spPr>
            <a:xfrm>
              <a:off x="2265467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12"/>
            <p:cNvSpPr/>
            <p:nvPr/>
          </p:nvSpPr>
          <p:spPr>
            <a:xfrm>
              <a:off x="2265467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12"/>
            <p:cNvSpPr/>
            <p:nvPr/>
          </p:nvSpPr>
          <p:spPr>
            <a:xfrm>
              <a:off x="2458921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12"/>
            <p:cNvSpPr/>
            <p:nvPr/>
          </p:nvSpPr>
          <p:spPr>
            <a:xfrm>
              <a:off x="2405471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12"/>
            <p:cNvSpPr/>
            <p:nvPr/>
          </p:nvSpPr>
          <p:spPr>
            <a:xfrm>
              <a:off x="2405471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12"/>
            <p:cNvSpPr/>
            <p:nvPr/>
          </p:nvSpPr>
          <p:spPr>
            <a:xfrm>
              <a:off x="259941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12"/>
            <p:cNvSpPr/>
            <p:nvPr/>
          </p:nvSpPr>
          <p:spPr>
            <a:xfrm>
              <a:off x="254596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12"/>
            <p:cNvSpPr/>
            <p:nvPr/>
          </p:nvSpPr>
          <p:spPr>
            <a:xfrm>
              <a:off x="254596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12"/>
            <p:cNvSpPr/>
            <p:nvPr/>
          </p:nvSpPr>
          <p:spPr>
            <a:xfrm>
              <a:off x="2739911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12"/>
            <p:cNvSpPr/>
            <p:nvPr/>
          </p:nvSpPr>
          <p:spPr>
            <a:xfrm>
              <a:off x="2686461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12"/>
            <p:cNvSpPr/>
            <p:nvPr/>
          </p:nvSpPr>
          <p:spPr>
            <a:xfrm>
              <a:off x="2686461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12"/>
            <p:cNvSpPr/>
            <p:nvPr/>
          </p:nvSpPr>
          <p:spPr>
            <a:xfrm>
              <a:off x="2879915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12"/>
            <p:cNvSpPr/>
            <p:nvPr/>
          </p:nvSpPr>
          <p:spPr>
            <a:xfrm>
              <a:off x="2826465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12"/>
            <p:cNvSpPr/>
            <p:nvPr/>
          </p:nvSpPr>
          <p:spPr>
            <a:xfrm>
              <a:off x="2826465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12"/>
            <p:cNvSpPr/>
            <p:nvPr/>
          </p:nvSpPr>
          <p:spPr>
            <a:xfrm>
              <a:off x="302041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12"/>
            <p:cNvSpPr/>
            <p:nvPr/>
          </p:nvSpPr>
          <p:spPr>
            <a:xfrm>
              <a:off x="296696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12"/>
            <p:cNvSpPr/>
            <p:nvPr/>
          </p:nvSpPr>
          <p:spPr>
            <a:xfrm>
              <a:off x="296696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12"/>
            <p:cNvSpPr/>
            <p:nvPr/>
          </p:nvSpPr>
          <p:spPr>
            <a:xfrm>
              <a:off x="3160414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12"/>
            <p:cNvSpPr/>
            <p:nvPr/>
          </p:nvSpPr>
          <p:spPr>
            <a:xfrm>
              <a:off x="3106964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12"/>
            <p:cNvSpPr/>
            <p:nvPr/>
          </p:nvSpPr>
          <p:spPr>
            <a:xfrm>
              <a:off x="3106964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9" name="Google Shape;2689;p112"/>
          <p:cNvSpPr txBox="1">
            <a:spLocks noGrp="1"/>
          </p:cNvSpPr>
          <p:nvPr>
            <p:ph type="title" idx="2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53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6;p112">
            <a:extLst>
              <a:ext uri="{FF2B5EF4-FFF2-40B4-BE49-F238E27FC236}">
                <a16:creationId xmlns:a16="http://schemas.microsoft.com/office/drawing/2014/main" id="{20FC9FCF-2293-441A-B778-E1CE477D7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91109" y="448226"/>
            <a:ext cx="3703500" cy="697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F6035-8AE2-4196-BF08-737711ED9E5E}"/>
              </a:ext>
            </a:extLst>
          </p:cNvPr>
          <p:cNvSpPr txBox="1"/>
          <p:nvPr/>
        </p:nvSpPr>
        <p:spPr>
          <a:xfrm>
            <a:off x="791109" y="1387011"/>
            <a:ext cx="4438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SWOT Analysis for old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Strength and weakness for technical feasibilities and current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Risk analysis for potential issues and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MOSCOW prioritization plans to make project finish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Legal, Ethical, Social, and Professional Issues predictions </a:t>
            </a:r>
          </a:p>
        </p:txBody>
      </p:sp>
      <p:grpSp>
        <p:nvGrpSpPr>
          <p:cNvPr id="7" name="Google Shape;1534;p82">
            <a:extLst>
              <a:ext uri="{FF2B5EF4-FFF2-40B4-BE49-F238E27FC236}">
                <a16:creationId xmlns:a16="http://schemas.microsoft.com/office/drawing/2014/main" id="{4B3805FB-E6E2-49DE-91ED-54337722D6C0}"/>
              </a:ext>
            </a:extLst>
          </p:cNvPr>
          <p:cNvGrpSpPr/>
          <p:nvPr/>
        </p:nvGrpSpPr>
        <p:grpSpPr>
          <a:xfrm>
            <a:off x="5229546" y="1078833"/>
            <a:ext cx="3088679" cy="2779477"/>
            <a:chOff x="3240201" y="1644787"/>
            <a:chExt cx="2663621" cy="2435649"/>
          </a:xfrm>
        </p:grpSpPr>
        <p:sp>
          <p:nvSpPr>
            <p:cNvPr id="9" name="Google Shape;1535;p82">
              <a:extLst>
                <a:ext uri="{FF2B5EF4-FFF2-40B4-BE49-F238E27FC236}">
                  <a16:creationId xmlns:a16="http://schemas.microsoft.com/office/drawing/2014/main" id="{91745F47-B316-424A-91A5-1B4EB44EB834}"/>
                </a:ext>
              </a:extLst>
            </p:cNvPr>
            <p:cNvSpPr/>
            <p:nvPr/>
          </p:nvSpPr>
          <p:spPr>
            <a:xfrm>
              <a:off x="3240201" y="3744640"/>
              <a:ext cx="2663621" cy="335795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36;p82">
              <a:extLst>
                <a:ext uri="{FF2B5EF4-FFF2-40B4-BE49-F238E27FC236}">
                  <a16:creationId xmlns:a16="http://schemas.microsoft.com/office/drawing/2014/main" id="{106DA2AC-10BF-4CEA-982D-4E85EA1E16CD}"/>
                </a:ext>
              </a:extLst>
            </p:cNvPr>
            <p:cNvSpPr/>
            <p:nvPr/>
          </p:nvSpPr>
          <p:spPr>
            <a:xfrm>
              <a:off x="4643087" y="3421875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37;p82">
              <a:extLst>
                <a:ext uri="{FF2B5EF4-FFF2-40B4-BE49-F238E27FC236}">
                  <a16:creationId xmlns:a16="http://schemas.microsoft.com/office/drawing/2014/main" id="{F4464C69-1807-4855-8291-5F2870844222}"/>
                </a:ext>
              </a:extLst>
            </p:cNvPr>
            <p:cNvSpPr/>
            <p:nvPr/>
          </p:nvSpPr>
          <p:spPr>
            <a:xfrm>
              <a:off x="3605026" y="3421875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38;p82">
              <a:extLst>
                <a:ext uri="{FF2B5EF4-FFF2-40B4-BE49-F238E27FC236}">
                  <a16:creationId xmlns:a16="http://schemas.microsoft.com/office/drawing/2014/main" id="{F7FD53E9-1A7A-49CB-8E88-76C881A04643}"/>
                </a:ext>
              </a:extLst>
            </p:cNvPr>
            <p:cNvSpPr/>
            <p:nvPr/>
          </p:nvSpPr>
          <p:spPr>
            <a:xfrm>
              <a:off x="3506887" y="3421875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39;p82">
              <a:extLst>
                <a:ext uri="{FF2B5EF4-FFF2-40B4-BE49-F238E27FC236}">
                  <a16:creationId xmlns:a16="http://schemas.microsoft.com/office/drawing/2014/main" id="{633985BF-29EB-4184-9FE6-BE5D2C9F4AA5}"/>
                </a:ext>
              </a:extLst>
            </p:cNvPr>
            <p:cNvSpPr/>
            <p:nvPr/>
          </p:nvSpPr>
          <p:spPr>
            <a:xfrm>
              <a:off x="4541630" y="3421875"/>
              <a:ext cx="196280" cy="444277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40;p82">
              <a:extLst>
                <a:ext uri="{FF2B5EF4-FFF2-40B4-BE49-F238E27FC236}">
                  <a16:creationId xmlns:a16="http://schemas.microsoft.com/office/drawing/2014/main" id="{361FFAE3-F518-40CA-B0AC-A27981A93E3F}"/>
                </a:ext>
              </a:extLst>
            </p:cNvPr>
            <p:cNvSpPr/>
            <p:nvPr/>
          </p:nvSpPr>
          <p:spPr>
            <a:xfrm>
              <a:off x="4610050" y="3466941"/>
              <a:ext cx="156558" cy="354161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41;p82">
              <a:extLst>
                <a:ext uri="{FF2B5EF4-FFF2-40B4-BE49-F238E27FC236}">
                  <a16:creationId xmlns:a16="http://schemas.microsoft.com/office/drawing/2014/main" id="{9DCDFDDC-7128-4E57-A865-2E0EDD8405C6}"/>
                </a:ext>
              </a:extLst>
            </p:cNvPr>
            <p:cNvSpPr/>
            <p:nvPr/>
          </p:nvSpPr>
          <p:spPr>
            <a:xfrm>
              <a:off x="4688488" y="3466941"/>
              <a:ext cx="955300" cy="354161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2;p82">
              <a:extLst>
                <a:ext uri="{FF2B5EF4-FFF2-40B4-BE49-F238E27FC236}">
                  <a16:creationId xmlns:a16="http://schemas.microsoft.com/office/drawing/2014/main" id="{C2E9D29D-2F30-4AFE-885A-3EEDC58BE977}"/>
                </a:ext>
              </a:extLst>
            </p:cNvPr>
            <p:cNvSpPr/>
            <p:nvPr/>
          </p:nvSpPr>
          <p:spPr>
            <a:xfrm>
              <a:off x="5665467" y="3421875"/>
              <a:ext cx="31395" cy="45082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3;p82">
              <a:extLst>
                <a:ext uri="{FF2B5EF4-FFF2-40B4-BE49-F238E27FC236}">
                  <a16:creationId xmlns:a16="http://schemas.microsoft.com/office/drawing/2014/main" id="{36A43032-D990-490A-8FA2-8A304CC154C5}"/>
                </a:ext>
              </a:extLst>
            </p:cNvPr>
            <p:cNvSpPr/>
            <p:nvPr/>
          </p:nvSpPr>
          <p:spPr>
            <a:xfrm>
              <a:off x="5665467" y="3821087"/>
              <a:ext cx="31395" cy="45066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44;p82">
              <a:extLst>
                <a:ext uri="{FF2B5EF4-FFF2-40B4-BE49-F238E27FC236}">
                  <a16:creationId xmlns:a16="http://schemas.microsoft.com/office/drawing/2014/main" id="{AE463870-20E5-4BCD-BF07-37E30332E07D}"/>
                </a:ext>
              </a:extLst>
            </p:cNvPr>
            <p:cNvSpPr/>
            <p:nvPr/>
          </p:nvSpPr>
          <p:spPr>
            <a:xfrm>
              <a:off x="4458836" y="297761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45;p82">
              <a:extLst>
                <a:ext uri="{FF2B5EF4-FFF2-40B4-BE49-F238E27FC236}">
                  <a16:creationId xmlns:a16="http://schemas.microsoft.com/office/drawing/2014/main" id="{A7073234-4183-43B9-92AB-2E1602E2E5FF}"/>
                </a:ext>
              </a:extLst>
            </p:cNvPr>
            <p:cNvSpPr/>
            <p:nvPr/>
          </p:nvSpPr>
          <p:spPr>
            <a:xfrm>
              <a:off x="3420775" y="297761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46;p82">
              <a:extLst>
                <a:ext uri="{FF2B5EF4-FFF2-40B4-BE49-F238E27FC236}">
                  <a16:creationId xmlns:a16="http://schemas.microsoft.com/office/drawing/2014/main" id="{39E36D83-3417-4420-A157-EFBFF105595B}"/>
                </a:ext>
              </a:extLst>
            </p:cNvPr>
            <p:cNvSpPr/>
            <p:nvPr/>
          </p:nvSpPr>
          <p:spPr>
            <a:xfrm>
              <a:off x="3322635" y="297761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7;p82">
              <a:extLst>
                <a:ext uri="{FF2B5EF4-FFF2-40B4-BE49-F238E27FC236}">
                  <a16:creationId xmlns:a16="http://schemas.microsoft.com/office/drawing/2014/main" id="{83031E38-52C8-471F-BC73-CF9F02F2D59F}"/>
                </a:ext>
              </a:extLst>
            </p:cNvPr>
            <p:cNvSpPr/>
            <p:nvPr/>
          </p:nvSpPr>
          <p:spPr>
            <a:xfrm>
              <a:off x="4357043" y="297761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48;p82">
              <a:extLst>
                <a:ext uri="{FF2B5EF4-FFF2-40B4-BE49-F238E27FC236}">
                  <a16:creationId xmlns:a16="http://schemas.microsoft.com/office/drawing/2014/main" id="{53F44961-2398-4589-94C3-4B922BCA3483}"/>
                </a:ext>
              </a:extLst>
            </p:cNvPr>
            <p:cNvSpPr/>
            <p:nvPr/>
          </p:nvSpPr>
          <p:spPr>
            <a:xfrm>
              <a:off x="4425798" y="302268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49;p82">
              <a:extLst>
                <a:ext uri="{FF2B5EF4-FFF2-40B4-BE49-F238E27FC236}">
                  <a16:creationId xmlns:a16="http://schemas.microsoft.com/office/drawing/2014/main" id="{B96C90DF-3471-47DB-9C03-B0876A115545}"/>
                </a:ext>
              </a:extLst>
            </p:cNvPr>
            <p:cNvSpPr/>
            <p:nvPr/>
          </p:nvSpPr>
          <p:spPr>
            <a:xfrm>
              <a:off x="4503902" y="302268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50;p82">
              <a:extLst>
                <a:ext uri="{FF2B5EF4-FFF2-40B4-BE49-F238E27FC236}">
                  <a16:creationId xmlns:a16="http://schemas.microsoft.com/office/drawing/2014/main" id="{FD3063EF-01F9-4220-B9C2-85091E435A02}"/>
                </a:ext>
              </a:extLst>
            </p:cNvPr>
            <p:cNvSpPr/>
            <p:nvPr/>
          </p:nvSpPr>
          <p:spPr>
            <a:xfrm>
              <a:off x="5481232" y="2977614"/>
              <a:ext cx="31044" cy="45066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51;p82">
              <a:extLst>
                <a:ext uri="{FF2B5EF4-FFF2-40B4-BE49-F238E27FC236}">
                  <a16:creationId xmlns:a16="http://schemas.microsoft.com/office/drawing/2014/main" id="{6126C26E-6F38-48E3-984C-FAE7B0E4A8EB}"/>
                </a:ext>
              </a:extLst>
            </p:cNvPr>
            <p:cNvSpPr/>
            <p:nvPr/>
          </p:nvSpPr>
          <p:spPr>
            <a:xfrm>
              <a:off x="5481232" y="3376809"/>
              <a:ext cx="31379" cy="45082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52;p82">
              <a:extLst>
                <a:ext uri="{FF2B5EF4-FFF2-40B4-BE49-F238E27FC236}">
                  <a16:creationId xmlns:a16="http://schemas.microsoft.com/office/drawing/2014/main" id="{2D1DCAB0-75D8-4ECA-A630-6985CC57A09E}"/>
                </a:ext>
              </a:extLst>
            </p:cNvPr>
            <p:cNvSpPr/>
            <p:nvPr/>
          </p:nvSpPr>
          <p:spPr>
            <a:xfrm>
              <a:off x="4767932" y="253333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53;p82">
              <a:extLst>
                <a:ext uri="{FF2B5EF4-FFF2-40B4-BE49-F238E27FC236}">
                  <a16:creationId xmlns:a16="http://schemas.microsoft.com/office/drawing/2014/main" id="{158A43CC-2D87-4D1F-8E7C-A92CE05C16FB}"/>
                </a:ext>
              </a:extLst>
            </p:cNvPr>
            <p:cNvSpPr/>
            <p:nvPr/>
          </p:nvSpPr>
          <p:spPr>
            <a:xfrm>
              <a:off x="3729855" y="253333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54;p82">
              <a:extLst>
                <a:ext uri="{FF2B5EF4-FFF2-40B4-BE49-F238E27FC236}">
                  <a16:creationId xmlns:a16="http://schemas.microsoft.com/office/drawing/2014/main" id="{B7ED9FB6-BBC1-4FA2-A025-79049D2FBD3C}"/>
                </a:ext>
              </a:extLst>
            </p:cNvPr>
            <p:cNvSpPr/>
            <p:nvPr/>
          </p:nvSpPr>
          <p:spPr>
            <a:xfrm>
              <a:off x="3631396" y="253333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55;p82">
              <a:extLst>
                <a:ext uri="{FF2B5EF4-FFF2-40B4-BE49-F238E27FC236}">
                  <a16:creationId xmlns:a16="http://schemas.microsoft.com/office/drawing/2014/main" id="{140B130D-BDA1-458A-A7C1-455EA7EF30C1}"/>
                </a:ext>
              </a:extLst>
            </p:cNvPr>
            <p:cNvSpPr/>
            <p:nvPr/>
          </p:nvSpPr>
          <p:spPr>
            <a:xfrm>
              <a:off x="4666123" y="253333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56;p82">
              <a:extLst>
                <a:ext uri="{FF2B5EF4-FFF2-40B4-BE49-F238E27FC236}">
                  <a16:creationId xmlns:a16="http://schemas.microsoft.com/office/drawing/2014/main" id="{D9CA92E3-E248-4B4F-AEDB-54D6079F06BE}"/>
                </a:ext>
              </a:extLst>
            </p:cNvPr>
            <p:cNvSpPr/>
            <p:nvPr/>
          </p:nvSpPr>
          <p:spPr>
            <a:xfrm>
              <a:off x="4734543" y="257840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57;p82">
              <a:extLst>
                <a:ext uri="{FF2B5EF4-FFF2-40B4-BE49-F238E27FC236}">
                  <a16:creationId xmlns:a16="http://schemas.microsoft.com/office/drawing/2014/main" id="{A026509B-FF81-4434-B220-3B87027AE7EF}"/>
                </a:ext>
              </a:extLst>
            </p:cNvPr>
            <p:cNvSpPr/>
            <p:nvPr/>
          </p:nvSpPr>
          <p:spPr>
            <a:xfrm>
              <a:off x="4812982" y="257840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58;p82">
              <a:extLst>
                <a:ext uri="{FF2B5EF4-FFF2-40B4-BE49-F238E27FC236}">
                  <a16:creationId xmlns:a16="http://schemas.microsoft.com/office/drawing/2014/main" id="{12350019-3D88-4E11-82F1-F04C5F8F1371}"/>
                </a:ext>
              </a:extLst>
            </p:cNvPr>
            <p:cNvSpPr/>
            <p:nvPr/>
          </p:nvSpPr>
          <p:spPr>
            <a:xfrm>
              <a:off x="5790311" y="2533337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59;p82">
              <a:extLst>
                <a:ext uri="{FF2B5EF4-FFF2-40B4-BE49-F238E27FC236}">
                  <a16:creationId xmlns:a16="http://schemas.microsoft.com/office/drawing/2014/main" id="{AB823C4A-F948-4749-89E1-AE091A28543F}"/>
                </a:ext>
              </a:extLst>
            </p:cNvPr>
            <p:cNvSpPr/>
            <p:nvPr/>
          </p:nvSpPr>
          <p:spPr>
            <a:xfrm>
              <a:off x="5790311" y="2932548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60;p82">
              <a:extLst>
                <a:ext uri="{FF2B5EF4-FFF2-40B4-BE49-F238E27FC236}">
                  <a16:creationId xmlns:a16="http://schemas.microsoft.com/office/drawing/2014/main" id="{9C13A8DE-3577-4C41-8F8B-AAF8BDFC32D1}"/>
                </a:ext>
              </a:extLst>
            </p:cNvPr>
            <p:cNvSpPr/>
            <p:nvPr/>
          </p:nvSpPr>
          <p:spPr>
            <a:xfrm>
              <a:off x="3729855" y="253333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61;p82">
              <a:extLst>
                <a:ext uri="{FF2B5EF4-FFF2-40B4-BE49-F238E27FC236}">
                  <a16:creationId xmlns:a16="http://schemas.microsoft.com/office/drawing/2014/main" id="{C6CAB78B-D2E9-4ECC-85C8-34BE93AEA698}"/>
                </a:ext>
              </a:extLst>
            </p:cNvPr>
            <p:cNvSpPr/>
            <p:nvPr/>
          </p:nvSpPr>
          <p:spPr>
            <a:xfrm>
              <a:off x="3827994" y="253333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62;p82">
              <a:extLst>
                <a:ext uri="{FF2B5EF4-FFF2-40B4-BE49-F238E27FC236}">
                  <a16:creationId xmlns:a16="http://schemas.microsoft.com/office/drawing/2014/main" id="{753E393B-2A5F-4AA7-AEAA-C484053D4737}"/>
                </a:ext>
              </a:extLst>
            </p:cNvPr>
            <p:cNvSpPr/>
            <p:nvPr/>
          </p:nvSpPr>
          <p:spPr>
            <a:xfrm>
              <a:off x="5444739" y="2697558"/>
              <a:ext cx="182396" cy="212560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63;p82">
              <a:extLst>
                <a:ext uri="{FF2B5EF4-FFF2-40B4-BE49-F238E27FC236}">
                  <a16:creationId xmlns:a16="http://schemas.microsoft.com/office/drawing/2014/main" id="{45B1A8CD-C04B-4C85-95F2-8C1E6629AE74}"/>
                </a:ext>
              </a:extLst>
            </p:cNvPr>
            <p:cNvSpPr/>
            <p:nvPr/>
          </p:nvSpPr>
          <p:spPr>
            <a:xfrm>
              <a:off x="3509232" y="3421875"/>
              <a:ext cx="1130538" cy="175589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64;p82">
              <a:extLst>
                <a:ext uri="{FF2B5EF4-FFF2-40B4-BE49-F238E27FC236}">
                  <a16:creationId xmlns:a16="http://schemas.microsoft.com/office/drawing/2014/main" id="{1B3330D0-9460-4D57-B925-CA2C948BE57A}"/>
                </a:ext>
              </a:extLst>
            </p:cNvPr>
            <p:cNvSpPr/>
            <p:nvPr/>
          </p:nvSpPr>
          <p:spPr>
            <a:xfrm>
              <a:off x="4639753" y="3421875"/>
              <a:ext cx="3350" cy="351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65;p82">
              <a:extLst>
                <a:ext uri="{FF2B5EF4-FFF2-40B4-BE49-F238E27FC236}">
                  <a16:creationId xmlns:a16="http://schemas.microsoft.com/office/drawing/2014/main" id="{C7F860A4-7B2C-4C31-A501-98883259795E}"/>
                </a:ext>
              </a:extLst>
            </p:cNvPr>
            <p:cNvSpPr/>
            <p:nvPr/>
          </p:nvSpPr>
          <p:spPr>
            <a:xfrm>
              <a:off x="4639753" y="3866136"/>
              <a:ext cx="3350" cy="16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66;p82">
              <a:extLst>
                <a:ext uri="{FF2B5EF4-FFF2-40B4-BE49-F238E27FC236}">
                  <a16:creationId xmlns:a16="http://schemas.microsoft.com/office/drawing/2014/main" id="{CC52AA1D-D37B-4622-8699-6C5EA4CC59F2}"/>
                </a:ext>
              </a:extLst>
            </p:cNvPr>
            <p:cNvSpPr/>
            <p:nvPr/>
          </p:nvSpPr>
          <p:spPr>
            <a:xfrm>
              <a:off x="4666123" y="297761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67;p82">
              <a:extLst>
                <a:ext uri="{FF2B5EF4-FFF2-40B4-BE49-F238E27FC236}">
                  <a16:creationId xmlns:a16="http://schemas.microsoft.com/office/drawing/2014/main" id="{923A80F3-8A69-4D8F-9DF4-2EB20A7FAFB7}"/>
                </a:ext>
              </a:extLst>
            </p:cNvPr>
            <p:cNvSpPr/>
            <p:nvPr/>
          </p:nvSpPr>
          <p:spPr>
            <a:xfrm>
              <a:off x="4683814" y="302268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68;p82">
              <a:extLst>
                <a:ext uri="{FF2B5EF4-FFF2-40B4-BE49-F238E27FC236}">
                  <a16:creationId xmlns:a16="http://schemas.microsoft.com/office/drawing/2014/main" id="{C31AA4EE-FE7A-4C71-91ED-21AE2E03D145}"/>
                </a:ext>
              </a:extLst>
            </p:cNvPr>
            <p:cNvSpPr/>
            <p:nvPr/>
          </p:nvSpPr>
          <p:spPr>
            <a:xfrm>
              <a:off x="4398761" y="208906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69;p82">
              <a:extLst>
                <a:ext uri="{FF2B5EF4-FFF2-40B4-BE49-F238E27FC236}">
                  <a16:creationId xmlns:a16="http://schemas.microsoft.com/office/drawing/2014/main" id="{87A10D88-99B6-4BF0-8058-A1AABF89DA88}"/>
                </a:ext>
              </a:extLst>
            </p:cNvPr>
            <p:cNvSpPr/>
            <p:nvPr/>
          </p:nvSpPr>
          <p:spPr>
            <a:xfrm>
              <a:off x="3360700" y="208906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70;p82">
              <a:extLst>
                <a:ext uri="{FF2B5EF4-FFF2-40B4-BE49-F238E27FC236}">
                  <a16:creationId xmlns:a16="http://schemas.microsoft.com/office/drawing/2014/main" id="{78DBA16B-73F9-4A98-A1B6-155603FEAD54}"/>
                </a:ext>
              </a:extLst>
            </p:cNvPr>
            <p:cNvSpPr/>
            <p:nvPr/>
          </p:nvSpPr>
          <p:spPr>
            <a:xfrm>
              <a:off x="3262560" y="208906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71;p82">
              <a:extLst>
                <a:ext uri="{FF2B5EF4-FFF2-40B4-BE49-F238E27FC236}">
                  <a16:creationId xmlns:a16="http://schemas.microsoft.com/office/drawing/2014/main" id="{5C0B1901-1F56-4792-9160-F0B03C41C078}"/>
                </a:ext>
              </a:extLst>
            </p:cNvPr>
            <p:cNvSpPr/>
            <p:nvPr/>
          </p:nvSpPr>
          <p:spPr>
            <a:xfrm>
              <a:off x="4296968" y="208906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72;p82">
              <a:extLst>
                <a:ext uri="{FF2B5EF4-FFF2-40B4-BE49-F238E27FC236}">
                  <a16:creationId xmlns:a16="http://schemas.microsoft.com/office/drawing/2014/main" id="{B4D84469-200C-417E-A3B8-5A80B67AF7C1}"/>
                </a:ext>
              </a:extLst>
            </p:cNvPr>
            <p:cNvSpPr/>
            <p:nvPr/>
          </p:nvSpPr>
          <p:spPr>
            <a:xfrm>
              <a:off x="4365723" y="213413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73;p82">
              <a:extLst>
                <a:ext uri="{FF2B5EF4-FFF2-40B4-BE49-F238E27FC236}">
                  <a16:creationId xmlns:a16="http://schemas.microsoft.com/office/drawing/2014/main" id="{6E762E66-9ACC-45EE-BB95-E55A373315C6}"/>
                </a:ext>
              </a:extLst>
            </p:cNvPr>
            <p:cNvSpPr/>
            <p:nvPr/>
          </p:nvSpPr>
          <p:spPr>
            <a:xfrm>
              <a:off x="4443827" y="213413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74;p82">
              <a:extLst>
                <a:ext uri="{FF2B5EF4-FFF2-40B4-BE49-F238E27FC236}">
                  <a16:creationId xmlns:a16="http://schemas.microsoft.com/office/drawing/2014/main" id="{C25E27AD-D20C-41D9-93FE-247B016CBC2A}"/>
                </a:ext>
              </a:extLst>
            </p:cNvPr>
            <p:cNvSpPr/>
            <p:nvPr/>
          </p:nvSpPr>
          <p:spPr>
            <a:xfrm>
              <a:off x="4707857" y="164478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5;p82">
              <a:extLst>
                <a:ext uri="{FF2B5EF4-FFF2-40B4-BE49-F238E27FC236}">
                  <a16:creationId xmlns:a16="http://schemas.microsoft.com/office/drawing/2014/main" id="{1A2B6773-4567-4A94-8D2B-ECA39185DDD0}"/>
                </a:ext>
              </a:extLst>
            </p:cNvPr>
            <p:cNvSpPr/>
            <p:nvPr/>
          </p:nvSpPr>
          <p:spPr>
            <a:xfrm>
              <a:off x="3669780" y="164478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6;p82">
              <a:extLst>
                <a:ext uri="{FF2B5EF4-FFF2-40B4-BE49-F238E27FC236}">
                  <a16:creationId xmlns:a16="http://schemas.microsoft.com/office/drawing/2014/main" id="{4DAD0FBC-BBE1-4088-BC77-C0307FC6531E}"/>
                </a:ext>
              </a:extLst>
            </p:cNvPr>
            <p:cNvSpPr/>
            <p:nvPr/>
          </p:nvSpPr>
          <p:spPr>
            <a:xfrm>
              <a:off x="3571321" y="164478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7;p82">
              <a:extLst>
                <a:ext uri="{FF2B5EF4-FFF2-40B4-BE49-F238E27FC236}">
                  <a16:creationId xmlns:a16="http://schemas.microsoft.com/office/drawing/2014/main" id="{7B48EB25-CF5B-4CEB-B2B5-8B4C5F01934C}"/>
                </a:ext>
              </a:extLst>
            </p:cNvPr>
            <p:cNvSpPr/>
            <p:nvPr/>
          </p:nvSpPr>
          <p:spPr>
            <a:xfrm>
              <a:off x="4606048" y="164478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8;p82">
              <a:extLst>
                <a:ext uri="{FF2B5EF4-FFF2-40B4-BE49-F238E27FC236}">
                  <a16:creationId xmlns:a16="http://schemas.microsoft.com/office/drawing/2014/main" id="{B92DDE2A-2B6E-4D5F-91C6-B178628AB514}"/>
                </a:ext>
              </a:extLst>
            </p:cNvPr>
            <p:cNvSpPr/>
            <p:nvPr/>
          </p:nvSpPr>
          <p:spPr>
            <a:xfrm>
              <a:off x="4674468" y="168985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9;p82">
              <a:extLst>
                <a:ext uri="{FF2B5EF4-FFF2-40B4-BE49-F238E27FC236}">
                  <a16:creationId xmlns:a16="http://schemas.microsoft.com/office/drawing/2014/main" id="{4C9ED92C-3A46-447B-A8FA-3B470D70CB74}"/>
                </a:ext>
              </a:extLst>
            </p:cNvPr>
            <p:cNvSpPr/>
            <p:nvPr/>
          </p:nvSpPr>
          <p:spPr>
            <a:xfrm>
              <a:off x="4752907" y="168985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80;p82">
              <a:extLst>
                <a:ext uri="{FF2B5EF4-FFF2-40B4-BE49-F238E27FC236}">
                  <a16:creationId xmlns:a16="http://schemas.microsoft.com/office/drawing/2014/main" id="{127D91EF-FD28-494B-8082-2AB9B2C7C27C}"/>
                </a:ext>
              </a:extLst>
            </p:cNvPr>
            <p:cNvSpPr/>
            <p:nvPr/>
          </p:nvSpPr>
          <p:spPr>
            <a:xfrm>
              <a:off x="3669780" y="164478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81;p82">
              <a:extLst>
                <a:ext uri="{FF2B5EF4-FFF2-40B4-BE49-F238E27FC236}">
                  <a16:creationId xmlns:a16="http://schemas.microsoft.com/office/drawing/2014/main" id="{180A4A5F-BF3E-43DA-8F7C-A4C8851C20FC}"/>
                </a:ext>
              </a:extLst>
            </p:cNvPr>
            <p:cNvSpPr/>
            <p:nvPr/>
          </p:nvSpPr>
          <p:spPr>
            <a:xfrm>
              <a:off x="3767919" y="164478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82;p82">
              <a:extLst>
                <a:ext uri="{FF2B5EF4-FFF2-40B4-BE49-F238E27FC236}">
                  <a16:creationId xmlns:a16="http://schemas.microsoft.com/office/drawing/2014/main" id="{B803B7F1-484F-46D8-9EA8-412738BE1237}"/>
                </a:ext>
              </a:extLst>
            </p:cNvPr>
            <p:cNvSpPr/>
            <p:nvPr/>
          </p:nvSpPr>
          <p:spPr>
            <a:xfrm>
              <a:off x="4606048" y="208906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83;p82">
              <a:extLst>
                <a:ext uri="{FF2B5EF4-FFF2-40B4-BE49-F238E27FC236}">
                  <a16:creationId xmlns:a16="http://schemas.microsoft.com/office/drawing/2014/main" id="{1140AC07-1E54-497B-8CA3-7B399CE178A1}"/>
                </a:ext>
              </a:extLst>
            </p:cNvPr>
            <p:cNvSpPr/>
            <p:nvPr/>
          </p:nvSpPr>
          <p:spPr>
            <a:xfrm>
              <a:off x="4623739" y="213413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32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6;p112">
            <a:extLst>
              <a:ext uri="{FF2B5EF4-FFF2-40B4-BE49-F238E27FC236}">
                <a16:creationId xmlns:a16="http://schemas.microsoft.com/office/drawing/2014/main" id="{20FC9FCF-2293-441A-B778-E1CE477D7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56526" y="448226"/>
            <a:ext cx="3703500" cy="697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 Estimation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37387-6A3F-4B3A-883A-88ACF64F6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8" y="1254953"/>
            <a:ext cx="5582429" cy="2181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683B1-E58C-4318-B8F1-B473D1F6D6B4}"/>
              </a:ext>
            </a:extLst>
          </p:cNvPr>
          <p:cNvSpPr txBox="1"/>
          <p:nvPr/>
        </p:nvSpPr>
        <p:spPr>
          <a:xfrm>
            <a:off x="614668" y="3545356"/>
            <a:ext cx="755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These are cost estimations after analyzing them from real word used the necessaries.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8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74"/>
          <p:cNvGrpSpPr/>
          <p:nvPr/>
        </p:nvGrpSpPr>
        <p:grpSpPr>
          <a:xfrm>
            <a:off x="4698288" y="1099316"/>
            <a:ext cx="3729932" cy="3459055"/>
            <a:chOff x="4677231" y="1276352"/>
            <a:chExt cx="2903801" cy="2692920"/>
          </a:xfrm>
        </p:grpSpPr>
        <p:sp>
          <p:nvSpPr>
            <p:cNvPr id="1127" name="Google Shape;1127;p74"/>
            <p:cNvSpPr/>
            <p:nvPr/>
          </p:nvSpPr>
          <p:spPr>
            <a:xfrm flipH="1">
              <a:off x="7295745" y="2223107"/>
              <a:ext cx="7162" cy="20721"/>
            </a:xfrm>
            <a:custGeom>
              <a:avLst/>
              <a:gdLst/>
              <a:ahLst/>
              <a:cxnLst/>
              <a:rect l="l" t="t" r="r" b="b"/>
              <a:pathLst>
                <a:path w="477" h="1380" extrusionOk="0">
                  <a:moveTo>
                    <a:pt x="0" y="1"/>
                  </a:moveTo>
                  <a:cubicBezTo>
                    <a:pt x="100" y="452"/>
                    <a:pt x="201" y="903"/>
                    <a:pt x="301" y="1379"/>
                  </a:cubicBezTo>
                  <a:cubicBezTo>
                    <a:pt x="301" y="1354"/>
                    <a:pt x="301" y="1354"/>
                    <a:pt x="301" y="1329"/>
                  </a:cubicBezTo>
                  <a:cubicBezTo>
                    <a:pt x="476" y="878"/>
                    <a:pt x="326" y="3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 flipH="1">
              <a:off x="7073335" y="3212508"/>
              <a:ext cx="88829" cy="438018"/>
            </a:xfrm>
            <a:custGeom>
              <a:avLst/>
              <a:gdLst/>
              <a:ahLst/>
              <a:cxnLst/>
              <a:rect l="l" t="t" r="r" b="b"/>
              <a:pathLst>
                <a:path w="5916" h="29172" extrusionOk="0">
                  <a:moveTo>
                    <a:pt x="1630" y="1"/>
                  </a:moveTo>
                  <a:cubicBezTo>
                    <a:pt x="803" y="5489"/>
                    <a:pt x="1" y="11028"/>
                    <a:pt x="301" y="16492"/>
                  </a:cubicBezTo>
                  <a:cubicBezTo>
                    <a:pt x="502" y="20226"/>
                    <a:pt x="1053" y="24813"/>
                    <a:pt x="3108" y="28021"/>
                  </a:cubicBezTo>
                  <a:cubicBezTo>
                    <a:pt x="3638" y="28838"/>
                    <a:pt x="4068" y="29172"/>
                    <a:pt x="4417" y="29172"/>
                  </a:cubicBezTo>
                  <a:cubicBezTo>
                    <a:pt x="5804" y="29172"/>
                    <a:pt x="5916" y="23904"/>
                    <a:pt x="5916" y="22683"/>
                  </a:cubicBezTo>
                  <a:cubicBezTo>
                    <a:pt x="5890" y="18672"/>
                    <a:pt x="5489" y="14687"/>
                    <a:pt x="4738" y="10803"/>
                  </a:cubicBezTo>
                  <a:cubicBezTo>
                    <a:pt x="4387" y="8948"/>
                    <a:pt x="3936" y="7119"/>
                    <a:pt x="3409" y="5314"/>
                  </a:cubicBezTo>
                  <a:cubicBezTo>
                    <a:pt x="3033" y="3961"/>
                    <a:pt x="1429" y="1379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 flipH="1">
              <a:off x="6945161" y="3207613"/>
              <a:ext cx="111246" cy="554084"/>
            </a:xfrm>
            <a:custGeom>
              <a:avLst/>
              <a:gdLst/>
              <a:ahLst/>
              <a:cxnLst/>
              <a:rect l="l" t="t" r="r" b="b"/>
              <a:pathLst>
                <a:path w="7409" h="36902" extrusionOk="0">
                  <a:moveTo>
                    <a:pt x="1680" y="1"/>
                  </a:moveTo>
                  <a:cubicBezTo>
                    <a:pt x="852" y="6918"/>
                    <a:pt x="0" y="13886"/>
                    <a:pt x="502" y="20803"/>
                  </a:cubicBezTo>
                  <a:cubicBezTo>
                    <a:pt x="827" y="25515"/>
                    <a:pt x="1604" y="31329"/>
                    <a:pt x="4161" y="35415"/>
                  </a:cubicBezTo>
                  <a:cubicBezTo>
                    <a:pt x="4819" y="36471"/>
                    <a:pt x="5344" y="36902"/>
                    <a:pt x="5763" y="36902"/>
                  </a:cubicBezTo>
                  <a:cubicBezTo>
                    <a:pt x="7401" y="36902"/>
                    <a:pt x="7409" y="30305"/>
                    <a:pt x="7369" y="28748"/>
                  </a:cubicBezTo>
                  <a:cubicBezTo>
                    <a:pt x="7243" y="23685"/>
                    <a:pt x="6667" y="18648"/>
                    <a:pt x="5665" y="13710"/>
                  </a:cubicBezTo>
                  <a:cubicBezTo>
                    <a:pt x="5213" y="11379"/>
                    <a:pt x="4637" y="9074"/>
                    <a:pt x="3960" y="6768"/>
                  </a:cubicBezTo>
                  <a:cubicBezTo>
                    <a:pt x="3459" y="5038"/>
                    <a:pt x="1479" y="1730"/>
                    <a:pt x="168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 flipH="1">
              <a:off x="6834358" y="3281386"/>
              <a:ext cx="102372" cy="556936"/>
            </a:xfrm>
            <a:custGeom>
              <a:avLst/>
              <a:gdLst/>
              <a:ahLst/>
              <a:cxnLst/>
              <a:rect l="l" t="t" r="r" b="b"/>
              <a:pathLst>
                <a:path w="6818" h="37092" extrusionOk="0">
                  <a:moveTo>
                    <a:pt x="4486" y="0"/>
                  </a:moveTo>
                  <a:cubicBezTo>
                    <a:pt x="2682" y="6717"/>
                    <a:pt x="878" y="13484"/>
                    <a:pt x="401" y="20426"/>
                  </a:cubicBezTo>
                  <a:cubicBezTo>
                    <a:pt x="50" y="25113"/>
                    <a:pt x="0" y="31003"/>
                    <a:pt x="1955" y="35389"/>
                  </a:cubicBezTo>
                  <a:cubicBezTo>
                    <a:pt x="2494" y="36603"/>
                    <a:pt x="2984" y="37091"/>
                    <a:pt x="3422" y="37091"/>
                  </a:cubicBezTo>
                  <a:cubicBezTo>
                    <a:pt x="5000" y="37091"/>
                    <a:pt x="5914" y="30759"/>
                    <a:pt x="6091" y="29248"/>
                  </a:cubicBezTo>
                  <a:cubicBezTo>
                    <a:pt x="6667" y="24211"/>
                    <a:pt x="6817" y="19148"/>
                    <a:pt x="6517" y="14136"/>
                  </a:cubicBezTo>
                  <a:cubicBezTo>
                    <a:pt x="6366" y="11755"/>
                    <a:pt x="6141" y="9374"/>
                    <a:pt x="5790" y="7018"/>
                  </a:cubicBezTo>
                  <a:cubicBezTo>
                    <a:pt x="5539" y="5213"/>
                    <a:pt x="4036" y="1680"/>
                    <a:pt x="448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 flipH="1">
              <a:off x="7202798" y="3299451"/>
              <a:ext cx="21081" cy="278483"/>
            </a:xfrm>
            <a:custGeom>
              <a:avLst/>
              <a:gdLst/>
              <a:ahLst/>
              <a:cxnLst/>
              <a:rect l="l" t="t" r="r" b="b"/>
              <a:pathLst>
                <a:path w="1404" h="18547" extrusionOk="0">
                  <a:moveTo>
                    <a:pt x="151" y="0"/>
                  </a:moveTo>
                  <a:cubicBezTo>
                    <a:pt x="0" y="3108"/>
                    <a:pt x="126" y="6216"/>
                    <a:pt x="326" y="9298"/>
                  </a:cubicBezTo>
                  <a:cubicBezTo>
                    <a:pt x="527" y="12406"/>
                    <a:pt x="853" y="15489"/>
                    <a:pt x="1404" y="18547"/>
                  </a:cubicBezTo>
                  <a:cubicBezTo>
                    <a:pt x="1379" y="15439"/>
                    <a:pt x="1178" y="12356"/>
                    <a:pt x="978" y="9248"/>
                  </a:cubicBezTo>
                  <a:cubicBezTo>
                    <a:pt x="752" y="6166"/>
                    <a:pt x="527" y="3083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 flipH="1">
              <a:off x="7095165" y="3333687"/>
              <a:ext cx="38018" cy="327417"/>
            </a:xfrm>
            <a:custGeom>
              <a:avLst/>
              <a:gdLst/>
              <a:ahLst/>
              <a:cxnLst/>
              <a:rect l="l" t="t" r="r" b="b"/>
              <a:pathLst>
                <a:path w="2532" h="21806" extrusionOk="0">
                  <a:moveTo>
                    <a:pt x="1" y="1"/>
                  </a:moveTo>
                  <a:lnTo>
                    <a:pt x="1" y="1"/>
                  </a:lnTo>
                  <a:cubicBezTo>
                    <a:pt x="176" y="3660"/>
                    <a:pt x="527" y="7294"/>
                    <a:pt x="953" y="10953"/>
                  </a:cubicBezTo>
                  <a:cubicBezTo>
                    <a:pt x="1379" y="14587"/>
                    <a:pt x="1855" y="18196"/>
                    <a:pt x="2532" y="21806"/>
                  </a:cubicBezTo>
                  <a:cubicBezTo>
                    <a:pt x="2381" y="18146"/>
                    <a:pt x="2006" y="14512"/>
                    <a:pt x="1605" y="10878"/>
                  </a:cubicBezTo>
                  <a:cubicBezTo>
                    <a:pt x="1178" y="7219"/>
                    <a:pt x="702" y="36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 flipH="1">
              <a:off x="6978116" y="3303580"/>
              <a:ext cx="38784" cy="442943"/>
            </a:xfrm>
            <a:custGeom>
              <a:avLst/>
              <a:gdLst/>
              <a:ahLst/>
              <a:cxnLst/>
              <a:rect l="l" t="t" r="r" b="b"/>
              <a:pathLst>
                <a:path w="2583" h="29500" extrusionOk="0">
                  <a:moveTo>
                    <a:pt x="76" y="1"/>
                  </a:moveTo>
                  <a:lnTo>
                    <a:pt x="76" y="1"/>
                  </a:lnTo>
                  <a:cubicBezTo>
                    <a:pt x="1" y="4938"/>
                    <a:pt x="151" y="9876"/>
                    <a:pt x="502" y="14813"/>
                  </a:cubicBezTo>
                  <a:cubicBezTo>
                    <a:pt x="703" y="17269"/>
                    <a:pt x="928" y="19750"/>
                    <a:pt x="1279" y="22181"/>
                  </a:cubicBezTo>
                  <a:cubicBezTo>
                    <a:pt x="1455" y="23410"/>
                    <a:pt x="1630" y="24638"/>
                    <a:pt x="1831" y="25866"/>
                  </a:cubicBezTo>
                  <a:cubicBezTo>
                    <a:pt x="2056" y="27069"/>
                    <a:pt x="2282" y="28272"/>
                    <a:pt x="2582" y="29500"/>
                  </a:cubicBezTo>
                  <a:cubicBezTo>
                    <a:pt x="2507" y="28873"/>
                    <a:pt x="2432" y="28247"/>
                    <a:pt x="2357" y="27645"/>
                  </a:cubicBezTo>
                  <a:lnTo>
                    <a:pt x="2156" y="25816"/>
                  </a:lnTo>
                  <a:lnTo>
                    <a:pt x="1956" y="23961"/>
                  </a:lnTo>
                  <a:lnTo>
                    <a:pt x="1780" y="22131"/>
                  </a:lnTo>
                  <a:cubicBezTo>
                    <a:pt x="1555" y="19675"/>
                    <a:pt x="1329" y="17219"/>
                    <a:pt x="1154" y="14763"/>
                  </a:cubicBezTo>
                  <a:cubicBezTo>
                    <a:pt x="803" y="9851"/>
                    <a:pt x="527" y="4913"/>
                    <a:pt x="76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 flipH="1">
              <a:off x="6870858" y="3439069"/>
              <a:ext cx="29369" cy="388753"/>
            </a:xfrm>
            <a:custGeom>
              <a:avLst/>
              <a:gdLst/>
              <a:ahLst/>
              <a:cxnLst/>
              <a:rect l="l" t="t" r="r" b="b"/>
              <a:pathLst>
                <a:path w="1956" h="25891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1053" y="4236"/>
                    <a:pt x="552" y="8547"/>
                    <a:pt x="276" y="12883"/>
                  </a:cubicBezTo>
                  <a:cubicBezTo>
                    <a:pt x="0" y="17219"/>
                    <a:pt x="0" y="21580"/>
                    <a:pt x="351" y="25890"/>
                  </a:cubicBezTo>
                  <a:cubicBezTo>
                    <a:pt x="502" y="21554"/>
                    <a:pt x="652" y="17244"/>
                    <a:pt x="928" y="12933"/>
                  </a:cubicBezTo>
                  <a:cubicBezTo>
                    <a:pt x="1178" y="8622"/>
                    <a:pt x="1579" y="4311"/>
                    <a:pt x="1955" y="0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 flipH="1">
              <a:off x="5318087" y="3248261"/>
              <a:ext cx="133228" cy="550600"/>
            </a:xfrm>
            <a:custGeom>
              <a:avLst/>
              <a:gdLst/>
              <a:ahLst/>
              <a:cxnLst/>
              <a:rect l="l" t="t" r="r" b="b"/>
              <a:pathLst>
                <a:path w="8873" h="36670" extrusionOk="0">
                  <a:moveTo>
                    <a:pt x="426" y="1"/>
                  </a:moveTo>
                  <a:cubicBezTo>
                    <a:pt x="427" y="4"/>
                    <a:pt x="429" y="7"/>
                    <a:pt x="430" y="10"/>
                  </a:cubicBezTo>
                  <a:lnTo>
                    <a:pt x="430" y="10"/>
                  </a:lnTo>
                  <a:cubicBezTo>
                    <a:pt x="429" y="7"/>
                    <a:pt x="427" y="4"/>
                    <a:pt x="426" y="1"/>
                  </a:cubicBezTo>
                  <a:close/>
                  <a:moveTo>
                    <a:pt x="430" y="10"/>
                  </a:moveTo>
                  <a:cubicBezTo>
                    <a:pt x="1099" y="1643"/>
                    <a:pt x="50" y="5342"/>
                    <a:pt x="25" y="7144"/>
                  </a:cubicBezTo>
                  <a:cubicBezTo>
                    <a:pt x="0" y="9525"/>
                    <a:pt x="75" y="11905"/>
                    <a:pt x="226" y="14286"/>
                  </a:cubicBezTo>
                  <a:cubicBezTo>
                    <a:pt x="602" y="19324"/>
                    <a:pt x="1379" y="24312"/>
                    <a:pt x="2607" y="29224"/>
                  </a:cubicBezTo>
                  <a:cubicBezTo>
                    <a:pt x="2973" y="30672"/>
                    <a:pt x="4634" y="36669"/>
                    <a:pt x="6179" y="36669"/>
                  </a:cubicBezTo>
                  <a:cubicBezTo>
                    <a:pt x="6640" y="36669"/>
                    <a:pt x="7091" y="36135"/>
                    <a:pt x="7494" y="34788"/>
                  </a:cubicBezTo>
                  <a:cubicBezTo>
                    <a:pt x="8872" y="30176"/>
                    <a:pt x="8045" y="24362"/>
                    <a:pt x="7118" y="19750"/>
                  </a:cubicBezTo>
                  <a:cubicBezTo>
                    <a:pt x="5740" y="12936"/>
                    <a:pt x="3085" y="6448"/>
                    <a:pt x="430" y="1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4"/>
            <p:cNvSpPr/>
            <p:nvPr/>
          </p:nvSpPr>
          <p:spPr>
            <a:xfrm flipH="1">
              <a:off x="5344046" y="3381107"/>
              <a:ext cx="74534" cy="410961"/>
            </a:xfrm>
            <a:custGeom>
              <a:avLst/>
              <a:gdLst/>
              <a:ahLst/>
              <a:cxnLst/>
              <a:rect l="l" t="t" r="r" b="b"/>
              <a:pathLst>
                <a:path w="4964" h="27370" extrusionOk="0">
                  <a:moveTo>
                    <a:pt x="1" y="1"/>
                  </a:moveTo>
                  <a:cubicBezTo>
                    <a:pt x="176" y="1154"/>
                    <a:pt x="351" y="2307"/>
                    <a:pt x="527" y="3459"/>
                  </a:cubicBezTo>
                  <a:lnTo>
                    <a:pt x="1103" y="6893"/>
                  </a:lnTo>
                  <a:cubicBezTo>
                    <a:pt x="1479" y="9174"/>
                    <a:pt x="1880" y="11455"/>
                    <a:pt x="2306" y="13735"/>
                  </a:cubicBezTo>
                  <a:cubicBezTo>
                    <a:pt x="3133" y="18297"/>
                    <a:pt x="3961" y="22833"/>
                    <a:pt x="4963" y="27369"/>
                  </a:cubicBezTo>
                  <a:cubicBezTo>
                    <a:pt x="4487" y="22758"/>
                    <a:pt x="3760" y="18171"/>
                    <a:pt x="2958" y="13610"/>
                  </a:cubicBezTo>
                  <a:cubicBezTo>
                    <a:pt x="2532" y="11329"/>
                    <a:pt x="2106" y="9048"/>
                    <a:pt x="1605" y="6793"/>
                  </a:cubicBezTo>
                  <a:lnTo>
                    <a:pt x="853" y="3384"/>
                  </a:lnTo>
                  <a:cubicBezTo>
                    <a:pt x="577" y="2256"/>
                    <a:pt x="326" y="1129"/>
                    <a:pt x="1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4"/>
            <p:cNvSpPr/>
            <p:nvPr/>
          </p:nvSpPr>
          <p:spPr>
            <a:xfrm flipH="1">
              <a:off x="5227773" y="3346105"/>
              <a:ext cx="246126" cy="294384"/>
            </a:xfrm>
            <a:custGeom>
              <a:avLst/>
              <a:gdLst/>
              <a:ahLst/>
              <a:cxnLst/>
              <a:rect l="l" t="t" r="r" b="b"/>
              <a:pathLst>
                <a:path w="16392" h="19606" extrusionOk="0">
                  <a:moveTo>
                    <a:pt x="1980" y="1"/>
                  </a:moveTo>
                  <a:cubicBezTo>
                    <a:pt x="978" y="2708"/>
                    <a:pt x="0" y="5490"/>
                    <a:pt x="76" y="8347"/>
                  </a:cubicBezTo>
                  <a:cubicBezTo>
                    <a:pt x="176" y="12106"/>
                    <a:pt x="2231" y="15740"/>
                    <a:pt x="5364" y="17770"/>
                  </a:cubicBezTo>
                  <a:cubicBezTo>
                    <a:pt x="7250" y="18983"/>
                    <a:pt x="9495" y="19606"/>
                    <a:pt x="11734" y="19606"/>
                  </a:cubicBezTo>
                  <a:cubicBezTo>
                    <a:pt x="13242" y="19606"/>
                    <a:pt x="14748" y="19323"/>
                    <a:pt x="16141" y="18748"/>
                  </a:cubicBezTo>
                  <a:cubicBezTo>
                    <a:pt x="16391" y="18648"/>
                    <a:pt x="14938" y="17770"/>
                    <a:pt x="14913" y="17695"/>
                  </a:cubicBezTo>
                  <a:cubicBezTo>
                    <a:pt x="14687" y="16893"/>
                    <a:pt x="16191" y="16267"/>
                    <a:pt x="14687" y="15765"/>
                  </a:cubicBezTo>
                  <a:cubicBezTo>
                    <a:pt x="13735" y="15465"/>
                    <a:pt x="12582" y="15740"/>
                    <a:pt x="11579" y="15440"/>
                  </a:cubicBezTo>
                  <a:cubicBezTo>
                    <a:pt x="10527" y="15114"/>
                    <a:pt x="9549" y="14512"/>
                    <a:pt x="8797" y="13710"/>
                  </a:cubicBezTo>
                  <a:cubicBezTo>
                    <a:pt x="7244" y="12081"/>
                    <a:pt x="6642" y="9625"/>
                    <a:pt x="7244" y="7470"/>
                  </a:cubicBezTo>
                  <a:lnTo>
                    <a:pt x="7244" y="7470"/>
                  </a:lnTo>
                  <a:cubicBezTo>
                    <a:pt x="6953" y="7760"/>
                    <a:pt x="6565" y="7887"/>
                    <a:pt x="6159" y="7887"/>
                  </a:cubicBezTo>
                  <a:cubicBezTo>
                    <a:pt x="5583" y="7887"/>
                    <a:pt x="4973" y="7631"/>
                    <a:pt x="4562" y="7219"/>
                  </a:cubicBezTo>
                  <a:cubicBezTo>
                    <a:pt x="3835" y="6517"/>
                    <a:pt x="3534" y="5515"/>
                    <a:pt x="3259" y="4562"/>
                  </a:cubicBezTo>
                  <a:cubicBezTo>
                    <a:pt x="2832" y="3034"/>
                    <a:pt x="2406" y="1530"/>
                    <a:pt x="1980" y="1"/>
                  </a:cubicBezTo>
                  <a:close/>
                </a:path>
              </a:pathLst>
            </a:custGeom>
            <a:solidFill>
              <a:srgbClr val="DF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4"/>
            <p:cNvSpPr/>
            <p:nvPr/>
          </p:nvSpPr>
          <p:spPr>
            <a:xfrm flipH="1">
              <a:off x="5152898" y="3294180"/>
              <a:ext cx="405675" cy="413888"/>
            </a:xfrm>
            <a:custGeom>
              <a:avLst/>
              <a:gdLst/>
              <a:ahLst/>
              <a:cxnLst/>
              <a:rect l="l" t="t" r="r" b="b"/>
              <a:pathLst>
                <a:path w="27018" h="27565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0" y="4662"/>
                    <a:pt x="75" y="10101"/>
                    <a:pt x="2131" y="14712"/>
                  </a:cubicBezTo>
                  <a:cubicBezTo>
                    <a:pt x="2757" y="16066"/>
                    <a:pt x="3509" y="17344"/>
                    <a:pt x="4311" y="18597"/>
                  </a:cubicBezTo>
                  <a:cubicBezTo>
                    <a:pt x="4988" y="19700"/>
                    <a:pt x="5690" y="20802"/>
                    <a:pt x="6492" y="21805"/>
                  </a:cubicBezTo>
                  <a:cubicBezTo>
                    <a:pt x="8421" y="24186"/>
                    <a:pt x="11028" y="26041"/>
                    <a:pt x="13960" y="26943"/>
                  </a:cubicBezTo>
                  <a:cubicBezTo>
                    <a:pt x="15397" y="27376"/>
                    <a:pt x="16880" y="27565"/>
                    <a:pt x="18376" y="27565"/>
                  </a:cubicBezTo>
                  <a:cubicBezTo>
                    <a:pt x="21290" y="27565"/>
                    <a:pt x="24252" y="26850"/>
                    <a:pt x="27018" y="25840"/>
                  </a:cubicBezTo>
                  <a:cubicBezTo>
                    <a:pt x="23785" y="25640"/>
                    <a:pt x="20627" y="25013"/>
                    <a:pt x="17469" y="24386"/>
                  </a:cubicBezTo>
                  <a:cubicBezTo>
                    <a:pt x="13785" y="23635"/>
                    <a:pt x="9825" y="22732"/>
                    <a:pt x="7394" y="19875"/>
                  </a:cubicBezTo>
                  <a:cubicBezTo>
                    <a:pt x="6191" y="18472"/>
                    <a:pt x="5514" y="16692"/>
                    <a:pt x="5113" y="14888"/>
                  </a:cubicBezTo>
                  <a:cubicBezTo>
                    <a:pt x="4737" y="13259"/>
                    <a:pt x="4862" y="11429"/>
                    <a:pt x="4085" y="9925"/>
                  </a:cubicBezTo>
                  <a:cubicBezTo>
                    <a:pt x="2406" y="6817"/>
                    <a:pt x="3208" y="3233"/>
                    <a:pt x="1930" y="0"/>
                  </a:cubicBezTo>
                  <a:close/>
                </a:path>
              </a:pathLst>
            </a:custGeom>
            <a:solidFill>
              <a:srgbClr val="B5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4"/>
            <p:cNvSpPr/>
            <p:nvPr/>
          </p:nvSpPr>
          <p:spPr>
            <a:xfrm flipH="1">
              <a:off x="6785831" y="1292419"/>
              <a:ext cx="431651" cy="310105"/>
            </a:xfrm>
            <a:custGeom>
              <a:avLst/>
              <a:gdLst/>
              <a:ahLst/>
              <a:cxnLst/>
              <a:rect l="l" t="t" r="r" b="b"/>
              <a:pathLst>
                <a:path w="28748" h="20653" extrusionOk="0">
                  <a:moveTo>
                    <a:pt x="0" y="0"/>
                  </a:moveTo>
                  <a:lnTo>
                    <a:pt x="752" y="20652"/>
                  </a:lnTo>
                  <a:lnTo>
                    <a:pt x="28747" y="20452"/>
                  </a:lnTo>
                  <a:lnTo>
                    <a:pt x="20978" y="5314"/>
                  </a:lnTo>
                  <a:lnTo>
                    <a:pt x="8171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4"/>
            <p:cNvSpPr/>
            <p:nvPr/>
          </p:nvSpPr>
          <p:spPr>
            <a:xfrm flipH="1">
              <a:off x="7119259" y="1292043"/>
              <a:ext cx="184399" cy="310480"/>
            </a:xfrm>
            <a:custGeom>
              <a:avLst/>
              <a:gdLst/>
              <a:ahLst/>
              <a:cxnLst/>
              <a:rect l="l" t="t" r="r" b="b"/>
              <a:pathLst>
                <a:path w="12281" h="20678" extrusionOk="0">
                  <a:moveTo>
                    <a:pt x="6140" y="0"/>
                  </a:moveTo>
                  <a:cubicBezTo>
                    <a:pt x="2757" y="0"/>
                    <a:pt x="0" y="4637"/>
                    <a:pt x="0" y="10351"/>
                  </a:cubicBezTo>
                  <a:cubicBezTo>
                    <a:pt x="0" y="16040"/>
                    <a:pt x="2757" y="20677"/>
                    <a:pt x="6140" y="20677"/>
                  </a:cubicBezTo>
                  <a:cubicBezTo>
                    <a:pt x="9524" y="20677"/>
                    <a:pt x="12281" y="16040"/>
                    <a:pt x="12281" y="10351"/>
                  </a:cubicBezTo>
                  <a:cubicBezTo>
                    <a:pt x="12281" y="4637"/>
                    <a:pt x="9524" y="0"/>
                    <a:pt x="6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4"/>
            <p:cNvSpPr/>
            <p:nvPr/>
          </p:nvSpPr>
          <p:spPr>
            <a:xfrm flipH="1">
              <a:off x="7145219" y="1293170"/>
              <a:ext cx="133228" cy="276381"/>
            </a:xfrm>
            <a:custGeom>
              <a:avLst/>
              <a:gdLst/>
              <a:ahLst/>
              <a:cxnLst/>
              <a:rect l="l" t="t" r="r" b="b"/>
              <a:pathLst>
                <a:path w="8873" h="18407" extrusionOk="0">
                  <a:moveTo>
                    <a:pt x="3785" y="0"/>
                  </a:moveTo>
                  <a:lnTo>
                    <a:pt x="3785" y="0"/>
                  </a:lnTo>
                  <a:cubicBezTo>
                    <a:pt x="3183" y="301"/>
                    <a:pt x="2707" y="802"/>
                    <a:pt x="2306" y="1354"/>
                  </a:cubicBezTo>
                  <a:cubicBezTo>
                    <a:pt x="1930" y="1930"/>
                    <a:pt x="1629" y="2532"/>
                    <a:pt x="1354" y="3158"/>
                  </a:cubicBezTo>
                  <a:cubicBezTo>
                    <a:pt x="852" y="4411"/>
                    <a:pt x="502" y="5765"/>
                    <a:pt x="326" y="7093"/>
                  </a:cubicBezTo>
                  <a:cubicBezTo>
                    <a:pt x="0" y="9800"/>
                    <a:pt x="276" y="12582"/>
                    <a:pt x="1178" y="15188"/>
                  </a:cubicBezTo>
                  <a:cubicBezTo>
                    <a:pt x="1404" y="15840"/>
                    <a:pt x="1705" y="16492"/>
                    <a:pt x="2131" y="17093"/>
                  </a:cubicBezTo>
                  <a:cubicBezTo>
                    <a:pt x="2557" y="17670"/>
                    <a:pt x="3158" y="18196"/>
                    <a:pt x="3960" y="18371"/>
                  </a:cubicBezTo>
                  <a:cubicBezTo>
                    <a:pt x="4077" y="18395"/>
                    <a:pt x="4200" y="18406"/>
                    <a:pt x="4327" y="18406"/>
                  </a:cubicBezTo>
                  <a:cubicBezTo>
                    <a:pt x="4608" y="18406"/>
                    <a:pt x="4904" y="18350"/>
                    <a:pt x="5163" y="18246"/>
                  </a:cubicBezTo>
                  <a:cubicBezTo>
                    <a:pt x="5539" y="18096"/>
                    <a:pt x="5840" y="17845"/>
                    <a:pt x="6091" y="17595"/>
                  </a:cubicBezTo>
                  <a:cubicBezTo>
                    <a:pt x="6617" y="17118"/>
                    <a:pt x="7043" y="16517"/>
                    <a:pt x="7369" y="15890"/>
                  </a:cubicBezTo>
                  <a:cubicBezTo>
                    <a:pt x="8045" y="14662"/>
                    <a:pt x="8396" y="13284"/>
                    <a:pt x="8597" y="11930"/>
                  </a:cubicBezTo>
                  <a:cubicBezTo>
                    <a:pt x="8797" y="10577"/>
                    <a:pt x="8873" y="9198"/>
                    <a:pt x="8797" y="7820"/>
                  </a:cubicBezTo>
                  <a:cubicBezTo>
                    <a:pt x="8697" y="6442"/>
                    <a:pt x="8446" y="5038"/>
                    <a:pt x="7845" y="3760"/>
                  </a:cubicBezTo>
                  <a:cubicBezTo>
                    <a:pt x="7695" y="3434"/>
                    <a:pt x="7519" y="3108"/>
                    <a:pt x="7294" y="2807"/>
                  </a:cubicBezTo>
                  <a:cubicBezTo>
                    <a:pt x="7068" y="2507"/>
                    <a:pt x="6792" y="2231"/>
                    <a:pt x="6416" y="2031"/>
                  </a:cubicBezTo>
                  <a:cubicBezTo>
                    <a:pt x="6150" y="1888"/>
                    <a:pt x="5846" y="1822"/>
                    <a:pt x="5549" y="1822"/>
                  </a:cubicBezTo>
                  <a:cubicBezTo>
                    <a:pt x="5426" y="1822"/>
                    <a:pt x="5305" y="1833"/>
                    <a:pt x="5188" y="1855"/>
                  </a:cubicBezTo>
                  <a:cubicBezTo>
                    <a:pt x="4787" y="1930"/>
                    <a:pt x="4411" y="2106"/>
                    <a:pt x="4111" y="2356"/>
                  </a:cubicBezTo>
                  <a:cubicBezTo>
                    <a:pt x="3484" y="2833"/>
                    <a:pt x="3108" y="3484"/>
                    <a:pt x="2832" y="4136"/>
                  </a:cubicBezTo>
                  <a:cubicBezTo>
                    <a:pt x="2557" y="4787"/>
                    <a:pt x="2381" y="5464"/>
                    <a:pt x="2231" y="6141"/>
                  </a:cubicBezTo>
                  <a:cubicBezTo>
                    <a:pt x="1980" y="7494"/>
                    <a:pt x="1955" y="8898"/>
                    <a:pt x="2131" y="10276"/>
                  </a:cubicBezTo>
                  <a:cubicBezTo>
                    <a:pt x="2206" y="10953"/>
                    <a:pt x="2356" y="11630"/>
                    <a:pt x="2532" y="12281"/>
                  </a:cubicBezTo>
                  <a:cubicBezTo>
                    <a:pt x="2632" y="12632"/>
                    <a:pt x="2732" y="12958"/>
                    <a:pt x="2857" y="13259"/>
                  </a:cubicBezTo>
                  <a:cubicBezTo>
                    <a:pt x="2983" y="13584"/>
                    <a:pt x="3133" y="13935"/>
                    <a:pt x="3359" y="14236"/>
                  </a:cubicBezTo>
                  <a:cubicBezTo>
                    <a:pt x="3484" y="14386"/>
                    <a:pt x="3659" y="14537"/>
                    <a:pt x="3885" y="14612"/>
                  </a:cubicBezTo>
                  <a:cubicBezTo>
                    <a:pt x="3990" y="14659"/>
                    <a:pt x="4100" y="14678"/>
                    <a:pt x="4208" y="14678"/>
                  </a:cubicBezTo>
                  <a:cubicBezTo>
                    <a:pt x="4333" y="14678"/>
                    <a:pt x="4454" y="14652"/>
                    <a:pt x="4562" y="14612"/>
                  </a:cubicBezTo>
                  <a:cubicBezTo>
                    <a:pt x="4963" y="14437"/>
                    <a:pt x="5213" y="14111"/>
                    <a:pt x="5364" y="13785"/>
                  </a:cubicBezTo>
                  <a:cubicBezTo>
                    <a:pt x="5690" y="13133"/>
                    <a:pt x="5815" y="12432"/>
                    <a:pt x="5865" y="11755"/>
                  </a:cubicBezTo>
                  <a:cubicBezTo>
                    <a:pt x="5940" y="11078"/>
                    <a:pt x="5940" y="10402"/>
                    <a:pt x="5940" y="9725"/>
                  </a:cubicBezTo>
                  <a:cubicBezTo>
                    <a:pt x="5940" y="9048"/>
                    <a:pt x="5915" y="8371"/>
                    <a:pt x="5815" y="7695"/>
                  </a:cubicBezTo>
                  <a:cubicBezTo>
                    <a:pt x="5740" y="7018"/>
                    <a:pt x="5589" y="6341"/>
                    <a:pt x="5289" y="5715"/>
                  </a:cubicBezTo>
                  <a:cubicBezTo>
                    <a:pt x="4963" y="5113"/>
                    <a:pt x="4512" y="4537"/>
                    <a:pt x="3885" y="4311"/>
                  </a:cubicBezTo>
                  <a:lnTo>
                    <a:pt x="3885" y="4311"/>
                  </a:lnTo>
                  <a:cubicBezTo>
                    <a:pt x="4512" y="4587"/>
                    <a:pt x="4913" y="5163"/>
                    <a:pt x="5163" y="5765"/>
                  </a:cubicBezTo>
                  <a:cubicBezTo>
                    <a:pt x="5439" y="6391"/>
                    <a:pt x="5564" y="7043"/>
                    <a:pt x="5614" y="7720"/>
                  </a:cubicBezTo>
                  <a:cubicBezTo>
                    <a:pt x="5664" y="8371"/>
                    <a:pt x="5639" y="9048"/>
                    <a:pt x="5614" y="9725"/>
                  </a:cubicBezTo>
                  <a:cubicBezTo>
                    <a:pt x="5589" y="10376"/>
                    <a:pt x="5564" y="11053"/>
                    <a:pt x="5464" y="11705"/>
                  </a:cubicBezTo>
                  <a:cubicBezTo>
                    <a:pt x="5389" y="12356"/>
                    <a:pt x="5238" y="13033"/>
                    <a:pt x="4963" y="13559"/>
                  </a:cubicBezTo>
                  <a:cubicBezTo>
                    <a:pt x="4812" y="13835"/>
                    <a:pt x="4612" y="14061"/>
                    <a:pt x="4386" y="14136"/>
                  </a:cubicBezTo>
                  <a:cubicBezTo>
                    <a:pt x="4324" y="14155"/>
                    <a:pt x="4266" y="14164"/>
                    <a:pt x="4211" y="14164"/>
                  </a:cubicBezTo>
                  <a:cubicBezTo>
                    <a:pt x="4048" y="14164"/>
                    <a:pt x="3916" y="14079"/>
                    <a:pt x="3785" y="13910"/>
                  </a:cubicBezTo>
                  <a:cubicBezTo>
                    <a:pt x="3609" y="13685"/>
                    <a:pt x="3484" y="13384"/>
                    <a:pt x="3384" y="13083"/>
                  </a:cubicBezTo>
                  <a:cubicBezTo>
                    <a:pt x="3284" y="12757"/>
                    <a:pt x="3183" y="12457"/>
                    <a:pt x="3108" y="12131"/>
                  </a:cubicBezTo>
                  <a:cubicBezTo>
                    <a:pt x="2933" y="11504"/>
                    <a:pt x="2832" y="10853"/>
                    <a:pt x="2757" y="10201"/>
                  </a:cubicBezTo>
                  <a:cubicBezTo>
                    <a:pt x="2632" y="8873"/>
                    <a:pt x="2707" y="7569"/>
                    <a:pt x="2958" y="6266"/>
                  </a:cubicBezTo>
                  <a:cubicBezTo>
                    <a:pt x="3083" y="5640"/>
                    <a:pt x="3258" y="4988"/>
                    <a:pt x="3509" y="4411"/>
                  </a:cubicBezTo>
                  <a:cubicBezTo>
                    <a:pt x="3760" y="3835"/>
                    <a:pt x="4111" y="3284"/>
                    <a:pt x="4562" y="2958"/>
                  </a:cubicBezTo>
                  <a:cubicBezTo>
                    <a:pt x="4867" y="2733"/>
                    <a:pt x="5213" y="2601"/>
                    <a:pt x="5541" y="2601"/>
                  </a:cubicBezTo>
                  <a:cubicBezTo>
                    <a:pt x="5725" y="2601"/>
                    <a:pt x="5903" y="2642"/>
                    <a:pt x="6065" y="2732"/>
                  </a:cubicBezTo>
                  <a:cubicBezTo>
                    <a:pt x="6517" y="2958"/>
                    <a:pt x="6868" y="3509"/>
                    <a:pt x="7118" y="4086"/>
                  </a:cubicBezTo>
                  <a:cubicBezTo>
                    <a:pt x="7644" y="5264"/>
                    <a:pt x="7870" y="6567"/>
                    <a:pt x="7945" y="7870"/>
                  </a:cubicBezTo>
                  <a:cubicBezTo>
                    <a:pt x="8045" y="9173"/>
                    <a:pt x="7995" y="10527"/>
                    <a:pt x="7820" y="11805"/>
                  </a:cubicBezTo>
                  <a:cubicBezTo>
                    <a:pt x="7644" y="13108"/>
                    <a:pt x="7294" y="14412"/>
                    <a:pt x="6717" y="15539"/>
                  </a:cubicBezTo>
                  <a:cubicBezTo>
                    <a:pt x="6416" y="16116"/>
                    <a:pt x="6040" y="16642"/>
                    <a:pt x="5589" y="17068"/>
                  </a:cubicBezTo>
                  <a:cubicBezTo>
                    <a:pt x="5364" y="17294"/>
                    <a:pt x="5113" y="17469"/>
                    <a:pt x="4862" y="17569"/>
                  </a:cubicBezTo>
                  <a:cubicBezTo>
                    <a:pt x="4712" y="17636"/>
                    <a:pt x="4539" y="17670"/>
                    <a:pt x="4359" y="17670"/>
                  </a:cubicBezTo>
                  <a:cubicBezTo>
                    <a:pt x="4269" y="17670"/>
                    <a:pt x="4177" y="17661"/>
                    <a:pt x="4086" y="17645"/>
                  </a:cubicBezTo>
                  <a:cubicBezTo>
                    <a:pt x="3559" y="17544"/>
                    <a:pt x="3058" y="17143"/>
                    <a:pt x="2682" y="16667"/>
                  </a:cubicBezTo>
                  <a:cubicBezTo>
                    <a:pt x="2306" y="16166"/>
                    <a:pt x="2005" y="15590"/>
                    <a:pt x="1780" y="14988"/>
                  </a:cubicBezTo>
                  <a:cubicBezTo>
                    <a:pt x="852" y="12507"/>
                    <a:pt x="502" y="9800"/>
                    <a:pt x="727" y="7143"/>
                  </a:cubicBezTo>
                  <a:cubicBezTo>
                    <a:pt x="852" y="5815"/>
                    <a:pt x="1103" y="4512"/>
                    <a:pt x="1579" y="3234"/>
                  </a:cubicBezTo>
                  <a:cubicBezTo>
                    <a:pt x="1805" y="2607"/>
                    <a:pt x="2055" y="2005"/>
                    <a:pt x="2406" y="1429"/>
                  </a:cubicBezTo>
                  <a:cubicBezTo>
                    <a:pt x="2757" y="853"/>
                    <a:pt x="3208" y="326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4"/>
            <p:cNvSpPr/>
            <p:nvPr/>
          </p:nvSpPr>
          <p:spPr>
            <a:xfrm flipH="1">
              <a:off x="5066058" y="1276352"/>
              <a:ext cx="2151424" cy="2674006"/>
            </a:xfrm>
            <a:custGeom>
              <a:avLst/>
              <a:gdLst/>
              <a:ahLst/>
              <a:cxnLst/>
              <a:rect l="l" t="t" r="r" b="b"/>
              <a:pathLst>
                <a:path w="143285" h="178089" extrusionOk="0">
                  <a:moveTo>
                    <a:pt x="1" y="1070"/>
                  </a:moveTo>
                  <a:cubicBezTo>
                    <a:pt x="1" y="1070"/>
                    <a:pt x="0" y="1070"/>
                    <a:pt x="0" y="1070"/>
                  </a:cubicBezTo>
                  <a:cubicBezTo>
                    <a:pt x="0" y="1070"/>
                    <a:pt x="1" y="1070"/>
                    <a:pt x="1" y="1070"/>
                  </a:cubicBezTo>
                  <a:close/>
                  <a:moveTo>
                    <a:pt x="113479" y="1"/>
                  </a:moveTo>
                  <a:cubicBezTo>
                    <a:pt x="112850" y="1"/>
                    <a:pt x="112240" y="9"/>
                    <a:pt x="111655" y="18"/>
                  </a:cubicBezTo>
                  <a:cubicBezTo>
                    <a:pt x="110803" y="43"/>
                    <a:pt x="110001" y="43"/>
                    <a:pt x="109274" y="43"/>
                  </a:cubicBezTo>
                  <a:cubicBezTo>
                    <a:pt x="108784" y="34"/>
                    <a:pt x="107959" y="29"/>
                    <a:pt x="106842" y="29"/>
                  </a:cubicBezTo>
                  <a:cubicBezTo>
                    <a:pt x="89357" y="29"/>
                    <a:pt x="221" y="1068"/>
                    <a:pt x="1" y="1070"/>
                  </a:cubicBezTo>
                  <a:lnTo>
                    <a:pt x="1" y="1070"/>
                  </a:lnTo>
                  <a:cubicBezTo>
                    <a:pt x="2" y="1070"/>
                    <a:pt x="7" y="1070"/>
                    <a:pt x="16" y="1070"/>
                  </a:cubicBezTo>
                  <a:cubicBezTo>
                    <a:pt x="588" y="1070"/>
                    <a:pt x="17295" y="1288"/>
                    <a:pt x="18823" y="26710"/>
                  </a:cubicBezTo>
                  <a:cubicBezTo>
                    <a:pt x="19224" y="33627"/>
                    <a:pt x="18472" y="42925"/>
                    <a:pt x="17219" y="53452"/>
                  </a:cubicBezTo>
                  <a:lnTo>
                    <a:pt x="23259" y="55607"/>
                  </a:lnTo>
                  <a:lnTo>
                    <a:pt x="16767" y="57136"/>
                  </a:lnTo>
                  <a:cubicBezTo>
                    <a:pt x="16667" y="57938"/>
                    <a:pt x="16567" y="58715"/>
                    <a:pt x="16467" y="59517"/>
                  </a:cubicBezTo>
                  <a:lnTo>
                    <a:pt x="20702" y="60369"/>
                  </a:lnTo>
                  <a:lnTo>
                    <a:pt x="16166" y="61747"/>
                  </a:lnTo>
                  <a:cubicBezTo>
                    <a:pt x="14236" y="76133"/>
                    <a:pt x="11730" y="92048"/>
                    <a:pt x="10051" y="106860"/>
                  </a:cubicBezTo>
                  <a:lnTo>
                    <a:pt x="14361" y="108414"/>
                  </a:lnTo>
                  <a:lnTo>
                    <a:pt x="9750" y="109492"/>
                  </a:lnTo>
                  <a:cubicBezTo>
                    <a:pt x="9650" y="110570"/>
                    <a:pt x="9524" y="111647"/>
                    <a:pt x="9424" y="112700"/>
                  </a:cubicBezTo>
                  <a:lnTo>
                    <a:pt x="11805" y="113176"/>
                  </a:lnTo>
                  <a:lnTo>
                    <a:pt x="9299" y="113928"/>
                  </a:lnTo>
                  <a:cubicBezTo>
                    <a:pt x="7745" y="130520"/>
                    <a:pt x="7569" y="145081"/>
                    <a:pt x="11003" y="153653"/>
                  </a:cubicBezTo>
                  <a:cubicBezTo>
                    <a:pt x="20778" y="178089"/>
                    <a:pt x="40928" y="177387"/>
                    <a:pt x="49023" y="177713"/>
                  </a:cubicBezTo>
                  <a:lnTo>
                    <a:pt x="143284" y="168966"/>
                  </a:lnTo>
                  <a:cubicBezTo>
                    <a:pt x="133259" y="166735"/>
                    <a:pt x="128096" y="157913"/>
                    <a:pt x="125891" y="145633"/>
                  </a:cubicBezTo>
                  <a:lnTo>
                    <a:pt x="120903" y="144028"/>
                  </a:lnTo>
                  <a:lnTo>
                    <a:pt x="125440" y="142750"/>
                  </a:lnTo>
                  <a:cubicBezTo>
                    <a:pt x="125314" y="141898"/>
                    <a:pt x="125214" y="141046"/>
                    <a:pt x="125114" y="140169"/>
                  </a:cubicBezTo>
                  <a:lnTo>
                    <a:pt x="121530" y="139567"/>
                  </a:lnTo>
                  <a:lnTo>
                    <a:pt x="124913" y="138038"/>
                  </a:lnTo>
                  <a:cubicBezTo>
                    <a:pt x="122758" y="111697"/>
                    <a:pt x="130427" y="74404"/>
                    <a:pt x="134137" y="48589"/>
                  </a:cubicBezTo>
                  <a:lnTo>
                    <a:pt x="128222" y="46710"/>
                  </a:lnTo>
                  <a:lnTo>
                    <a:pt x="134663" y="44880"/>
                  </a:lnTo>
                  <a:cubicBezTo>
                    <a:pt x="134738" y="44329"/>
                    <a:pt x="134813" y="43777"/>
                    <a:pt x="134888" y="43251"/>
                  </a:cubicBezTo>
                  <a:lnTo>
                    <a:pt x="128848" y="42248"/>
                  </a:lnTo>
                  <a:lnTo>
                    <a:pt x="135340" y="39316"/>
                  </a:lnTo>
                  <a:cubicBezTo>
                    <a:pt x="135891" y="34329"/>
                    <a:pt x="136167" y="30043"/>
                    <a:pt x="135991" y="26710"/>
                  </a:cubicBezTo>
                  <a:cubicBezTo>
                    <a:pt x="134752" y="1601"/>
                    <a:pt x="122217" y="1"/>
                    <a:pt x="113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4"/>
            <p:cNvSpPr/>
            <p:nvPr/>
          </p:nvSpPr>
          <p:spPr>
            <a:xfrm flipH="1">
              <a:off x="5034419" y="3563926"/>
              <a:ext cx="1630974" cy="405345"/>
            </a:xfrm>
            <a:custGeom>
              <a:avLst/>
              <a:gdLst/>
              <a:ahLst/>
              <a:cxnLst/>
              <a:rect l="l" t="t" r="r" b="b"/>
              <a:pathLst>
                <a:path w="108623" h="26996" extrusionOk="0">
                  <a:moveTo>
                    <a:pt x="99398" y="1"/>
                  </a:moveTo>
                  <a:cubicBezTo>
                    <a:pt x="91054" y="1"/>
                    <a:pt x="72224" y="2401"/>
                    <a:pt x="54813" y="3365"/>
                  </a:cubicBezTo>
                  <a:cubicBezTo>
                    <a:pt x="48407" y="3727"/>
                    <a:pt x="41167" y="3852"/>
                    <a:pt x="34209" y="3852"/>
                  </a:cubicBezTo>
                  <a:cubicBezTo>
                    <a:pt x="18517" y="3852"/>
                    <a:pt x="4261" y="3214"/>
                    <a:pt x="4261" y="3214"/>
                  </a:cubicBezTo>
                  <a:lnTo>
                    <a:pt x="1" y="24267"/>
                  </a:lnTo>
                  <a:cubicBezTo>
                    <a:pt x="1" y="24267"/>
                    <a:pt x="17345" y="26995"/>
                    <a:pt x="40051" y="26995"/>
                  </a:cubicBezTo>
                  <a:cubicBezTo>
                    <a:pt x="47813" y="26995"/>
                    <a:pt x="56201" y="26677"/>
                    <a:pt x="64738" y="25821"/>
                  </a:cubicBezTo>
                  <a:cubicBezTo>
                    <a:pt x="98247" y="22463"/>
                    <a:pt x="103761" y="20558"/>
                    <a:pt x="106091" y="18954"/>
                  </a:cubicBezTo>
                  <a:cubicBezTo>
                    <a:pt x="107219" y="18177"/>
                    <a:pt x="108623" y="14242"/>
                    <a:pt x="108172" y="10006"/>
                  </a:cubicBezTo>
                  <a:cubicBezTo>
                    <a:pt x="107695" y="5645"/>
                    <a:pt x="105314" y="984"/>
                    <a:pt x="103009" y="307"/>
                  </a:cubicBezTo>
                  <a:cubicBezTo>
                    <a:pt x="102269" y="93"/>
                    <a:pt x="101035" y="1"/>
                    <a:pt x="9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4"/>
            <p:cNvSpPr/>
            <p:nvPr/>
          </p:nvSpPr>
          <p:spPr>
            <a:xfrm flipH="1">
              <a:off x="6522380" y="3615521"/>
              <a:ext cx="220165" cy="314264"/>
            </a:xfrm>
            <a:custGeom>
              <a:avLst/>
              <a:gdLst/>
              <a:ahLst/>
              <a:cxnLst/>
              <a:rect l="l" t="t" r="r" b="b"/>
              <a:pathLst>
                <a:path w="14663" h="20930" extrusionOk="0">
                  <a:moveTo>
                    <a:pt x="8657" y="1"/>
                  </a:moveTo>
                  <a:cubicBezTo>
                    <a:pt x="5498" y="1"/>
                    <a:pt x="2245" y="3896"/>
                    <a:pt x="1179" y="9227"/>
                  </a:cubicBezTo>
                  <a:cubicBezTo>
                    <a:pt x="1" y="14966"/>
                    <a:pt x="1830" y="20179"/>
                    <a:pt x="5239" y="20856"/>
                  </a:cubicBezTo>
                  <a:cubicBezTo>
                    <a:pt x="5487" y="20905"/>
                    <a:pt x="5736" y="20929"/>
                    <a:pt x="5986" y="20929"/>
                  </a:cubicBezTo>
                  <a:cubicBezTo>
                    <a:pt x="9170" y="20929"/>
                    <a:pt x="12417" y="17030"/>
                    <a:pt x="13510" y="11708"/>
                  </a:cubicBezTo>
                  <a:cubicBezTo>
                    <a:pt x="14662" y="5969"/>
                    <a:pt x="12833" y="756"/>
                    <a:pt x="9424" y="79"/>
                  </a:cubicBezTo>
                  <a:cubicBezTo>
                    <a:pt x="9170" y="26"/>
                    <a:pt x="8914" y="1"/>
                    <a:pt x="8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4"/>
            <p:cNvSpPr/>
            <p:nvPr/>
          </p:nvSpPr>
          <p:spPr>
            <a:xfrm flipH="1">
              <a:off x="6556627" y="3615191"/>
              <a:ext cx="145646" cy="280510"/>
            </a:xfrm>
            <a:custGeom>
              <a:avLst/>
              <a:gdLst/>
              <a:ahLst/>
              <a:cxnLst/>
              <a:rect l="l" t="t" r="r" b="b"/>
              <a:pathLst>
                <a:path w="9700" h="18682" extrusionOk="0">
                  <a:moveTo>
                    <a:pt x="6066" y="1"/>
                  </a:moveTo>
                  <a:lnTo>
                    <a:pt x="6066" y="1"/>
                  </a:lnTo>
                  <a:cubicBezTo>
                    <a:pt x="5389" y="201"/>
                    <a:pt x="4787" y="627"/>
                    <a:pt x="4286" y="1104"/>
                  </a:cubicBezTo>
                  <a:cubicBezTo>
                    <a:pt x="3785" y="1580"/>
                    <a:pt x="3359" y="2131"/>
                    <a:pt x="2983" y="2708"/>
                  </a:cubicBezTo>
                  <a:cubicBezTo>
                    <a:pt x="2206" y="3861"/>
                    <a:pt x="1604" y="5139"/>
                    <a:pt x="1153" y="6467"/>
                  </a:cubicBezTo>
                  <a:cubicBezTo>
                    <a:pt x="276" y="9124"/>
                    <a:pt x="0" y="11981"/>
                    <a:pt x="351" y="14763"/>
                  </a:cubicBezTo>
                  <a:cubicBezTo>
                    <a:pt x="452" y="15465"/>
                    <a:pt x="602" y="16191"/>
                    <a:pt x="928" y="16868"/>
                  </a:cubicBezTo>
                  <a:cubicBezTo>
                    <a:pt x="1229" y="17520"/>
                    <a:pt x="1755" y="18171"/>
                    <a:pt x="2507" y="18497"/>
                  </a:cubicBezTo>
                  <a:cubicBezTo>
                    <a:pt x="2770" y="18620"/>
                    <a:pt x="3058" y="18681"/>
                    <a:pt x="3353" y="18681"/>
                  </a:cubicBezTo>
                  <a:cubicBezTo>
                    <a:pt x="3479" y="18681"/>
                    <a:pt x="3607" y="18670"/>
                    <a:pt x="3735" y="18648"/>
                  </a:cubicBezTo>
                  <a:cubicBezTo>
                    <a:pt x="4136" y="18547"/>
                    <a:pt x="4487" y="18372"/>
                    <a:pt x="4787" y="18171"/>
                  </a:cubicBezTo>
                  <a:cubicBezTo>
                    <a:pt x="5414" y="17795"/>
                    <a:pt x="5965" y="17294"/>
                    <a:pt x="6442" y="16743"/>
                  </a:cubicBezTo>
                  <a:cubicBezTo>
                    <a:pt x="7344" y="15615"/>
                    <a:pt x="7995" y="14312"/>
                    <a:pt x="8472" y="12983"/>
                  </a:cubicBezTo>
                  <a:cubicBezTo>
                    <a:pt x="8948" y="11655"/>
                    <a:pt x="9299" y="10302"/>
                    <a:pt x="9499" y="8898"/>
                  </a:cubicBezTo>
                  <a:cubicBezTo>
                    <a:pt x="9675" y="7495"/>
                    <a:pt x="9700" y="6041"/>
                    <a:pt x="9374" y="4637"/>
                  </a:cubicBezTo>
                  <a:cubicBezTo>
                    <a:pt x="9299" y="4262"/>
                    <a:pt x="9173" y="3911"/>
                    <a:pt x="9023" y="3560"/>
                  </a:cubicBezTo>
                  <a:cubicBezTo>
                    <a:pt x="8848" y="3209"/>
                    <a:pt x="8622" y="2883"/>
                    <a:pt x="8271" y="2607"/>
                  </a:cubicBezTo>
                  <a:cubicBezTo>
                    <a:pt x="7945" y="2332"/>
                    <a:pt x="7494" y="2181"/>
                    <a:pt x="7093" y="2181"/>
                  </a:cubicBezTo>
                  <a:cubicBezTo>
                    <a:pt x="6667" y="2181"/>
                    <a:pt x="6266" y="2282"/>
                    <a:pt x="5915" y="2457"/>
                  </a:cubicBezTo>
                  <a:cubicBezTo>
                    <a:pt x="5188" y="2808"/>
                    <a:pt x="4687" y="3384"/>
                    <a:pt x="4261" y="3986"/>
                  </a:cubicBezTo>
                  <a:cubicBezTo>
                    <a:pt x="3860" y="4587"/>
                    <a:pt x="3534" y="5214"/>
                    <a:pt x="3259" y="5891"/>
                  </a:cubicBezTo>
                  <a:cubicBezTo>
                    <a:pt x="2732" y="7194"/>
                    <a:pt x="2406" y="8597"/>
                    <a:pt x="2306" y="10001"/>
                  </a:cubicBezTo>
                  <a:cubicBezTo>
                    <a:pt x="2256" y="10703"/>
                    <a:pt x="2256" y="11430"/>
                    <a:pt x="2306" y="12131"/>
                  </a:cubicBezTo>
                  <a:cubicBezTo>
                    <a:pt x="2331" y="12482"/>
                    <a:pt x="2381" y="12833"/>
                    <a:pt x="2457" y="13184"/>
                  </a:cubicBezTo>
                  <a:cubicBezTo>
                    <a:pt x="2507" y="13535"/>
                    <a:pt x="2582" y="13886"/>
                    <a:pt x="2757" y="14262"/>
                  </a:cubicBezTo>
                  <a:cubicBezTo>
                    <a:pt x="2858" y="14437"/>
                    <a:pt x="2983" y="14612"/>
                    <a:pt x="3183" y="14738"/>
                  </a:cubicBezTo>
                  <a:cubicBezTo>
                    <a:pt x="3339" y="14835"/>
                    <a:pt x="3524" y="14872"/>
                    <a:pt x="3705" y="14872"/>
                  </a:cubicBezTo>
                  <a:cubicBezTo>
                    <a:pt x="3757" y="14872"/>
                    <a:pt x="3809" y="14869"/>
                    <a:pt x="3860" y="14863"/>
                  </a:cubicBezTo>
                  <a:cubicBezTo>
                    <a:pt x="4286" y="14788"/>
                    <a:pt x="4612" y="14487"/>
                    <a:pt x="4838" y="14211"/>
                  </a:cubicBezTo>
                  <a:cubicBezTo>
                    <a:pt x="5314" y="13610"/>
                    <a:pt x="5564" y="12933"/>
                    <a:pt x="5765" y="12257"/>
                  </a:cubicBezTo>
                  <a:cubicBezTo>
                    <a:pt x="5965" y="11580"/>
                    <a:pt x="6116" y="10903"/>
                    <a:pt x="6241" y="10226"/>
                  </a:cubicBezTo>
                  <a:cubicBezTo>
                    <a:pt x="6366" y="9550"/>
                    <a:pt x="6492" y="8873"/>
                    <a:pt x="6542" y="8171"/>
                  </a:cubicBezTo>
                  <a:cubicBezTo>
                    <a:pt x="6592" y="7470"/>
                    <a:pt x="6567" y="6768"/>
                    <a:pt x="6391" y="6066"/>
                  </a:cubicBezTo>
                  <a:cubicBezTo>
                    <a:pt x="6216" y="5414"/>
                    <a:pt x="5865" y="4738"/>
                    <a:pt x="5264" y="4362"/>
                  </a:cubicBezTo>
                  <a:lnTo>
                    <a:pt x="5264" y="4362"/>
                  </a:lnTo>
                  <a:cubicBezTo>
                    <a:pt x="5840" y="4763"/>
                    <a:pt x="6141" y="5439"/>
                    <a:pt x="6266" y="6116"/>
                  </a:cubicBezTo>
                  <a:cubicBezTo>
                    <a:pt x="6417" y="6768"/>
                    <a:pt x="6417" y="7470"/>
                    <a:pt x="6316" y="8146"/>
                  </a:cubicBezTo>
                  <a:cubicBezTo>
                    <a:pt x="6241" y="8823"/>
                    <a:pt x="6091" y="9500"/>
                    <a:pt x="5940" y="10151"/>
                  </a:cubicBezTo>
                  <a:cubicBezTo>
                    <a:pt x="5765" y="10828"/>
                    <a:pt x="5589" y="11505"/>
                    <a:pt x="5389" y="12131"/>
                  </a:cubicBezTo>
                  <a:cubicBezTo>
                    <a:pt x="5163" y="12783"/>
                    <a:pt x="4888" y="13409"/>
                    <a:pt x="4487" y="13911"/>
                  </a:cubicBezTo>
                  <a:cubicBezTo>
                    <a:pt x="4286" y="14136"/>
                    <a:pt x="4036" y="14337"/>
                    <a:pt x="3785" y="14362"/>
                  </a:cubicBezTo>
                  <a:cubicBezTo>
                    <a:pt x="3749" y="14369"/>
                    <a:pt x="3714" y="14373"/>
                    <a:pt x="3681" y="14373"/>
                  </a:cubicBezTo>
                  <a:cubicBezTo>
                    <a:pt x="3485" y="14373"/>
                    <a:pt x="3341" y="14247"/>
                    <a:pt x="3234" y="14011"/>
                  </a:cubicBezTo>
                  <a:cubicBezTo>
                    <a:pt x="3108" y="13760"/>
                    <a:pt x="3033" y="13435"/>
                    <a:pt x="3008" y="13084"/>
                  </a:cubicBezTo>
                  <a:cubicBezTo>
                    <a:pt x="2958" y="12758"/>
                    <a:pt x="2908" y="12432"/>
                    <a:pt x="2908" y="12081"/>
                  </a:cubicBezTo>
                  <a:cubicBezTo>
                    <a:pt x="2858" y="11404"/>
                    <a:pt x="2883" y="10728"/>
                    <a:pt x="2958" y="10051"/>
                  </a:cubicBezTo>
                  <a:cubicBezTo>
                    <a:pt x="3083" y="8723"/>
                    <a:pt x="3409" y="7394"/>
                    <a:pt x="3935" y="6166"/>
                  </a:cubicBezTo>
                  <a:cubicBezTo>
                    <a:pt x="4186" y="5540"/>
                    <a:pt x="4487" y="4938"/>
                    <a:pt x="4863" y="4412"/>
                  </a:cubicBezTo>
                  <a:cubicBezTo>
                    <a:pt x="5239" y="3886"/>
                    <a:pt x="5715" y="3384"/>
                    <a:pt x="6241" y="3134"/>
                  </a:cubicBezTo>
                  <a:cubicBezTo>
                    <a:pt x="6487" y="3017"/>
                    <a:pt x="6755" y="2954"/>
                    <a:pt x="7011" y="2954"/>
                  </a:cubicBezTo>
                  <a:cubicBezTo>
                    <a:pt x="7304" y="2954"/>
                    <a:pt x="7581" y="3035"/>
                    <a:pt x="7795" y="3209"/>
                  </a:cubicBezTo>
                  <a:cubicBezTo>
                    <a:pt x="8221" y="3560"/>
                    <a:pt x="8447" y="4186"/>
                    <a:pt x="8597" y="4813"/>
                  </a:cubicBezTo>
                  <a:cubicBezTo>
                    <a:pt x="8873" y="6091"/>
                    <a:pt x="8848" y="7445"/>
                    <a:pt x="8672" y="8773"/>
                  </a:cubicBezTo>
                  <a:cubicBezTo>
                    <a:pt x="8472" y="10126"/>
                    <a:pt x="8171" y="11455"/>
                    <a:pt x="7720" y="12733"/>
                  </a:cubicBezTo>
                  <a:cubicBezTo>
                    <a:pt x="7269" y="13986"/>
                    <a:pt x="6667" y="15214"/>
                    <a:pt x="5840" y="16242"/>
                  </a:cubicBezTo>
                  <a:cubicBezTo>
                    <a:pt x="5439" y="16768"/>
                    <a:pt x="4938" y="17219"/>
                    <a:pt x="4411" y="17545"/>
                  </a:cubicBezTo>
                  <a:cubicBezTo>
                    <a:pt x="4136" y="17720"/>
                    <a:pt x="3860" y="17871"/>
                    <a:pt x="3584" y="17921"/>
                  </a:cubicBezTo>
                  <a:cubicBezTo>
                    <a:pt x="3493" y="17937"/>
                    <a:pt x="3401" y="17946"/>
                    <a:pt x="3310" y="17946"/>
                  </a:cubicBezTo>
                  <a:cubicBezTo>
                    <a:pt x="3128" y="17946"/>
                    <a:pt x="2949" y="17912"/>
                    <a:pt x="2782" y="17846"/>
                  </a:cubicBezTo>
                  <a:cubicBezTo>
                    <a:pt x="2256" y="17620"/>
                    <a:pt x="1830" y="17119"/>
                    <a:pt x="1554" y="16567"/>
                  </a:cubicBezTo>
                  <a:cubicBezTo>
                    <a:pt x="1279" y="15991"/>
                    <a:pt x="1103" y="15339"/>
                    <a:pt x="978" y="14663"/>
                  </a:cubicBezTo>
                  <a:cubicBezTo>
                    <a:pt x="552" y="12006"/>
                    <a:pt x="752" y="9199"/>
                    <a:pt x="1529" y="6592"/>
                  </a:cubicBezTo>
                  <a:cubicBezTo>
                    <a:pt x="1930" y="5289"/>
                    <a:pt x="2457" y="4011"/>
                    <a:pt x="3158" y="2833"/>
                  </a:cubicBezTo>
                  <a:cubicBezTo>
                    <a:pt x="3509" y="2257"/>
                    <a:pt x="3910" y="1680"/>
                    <a:pt x="4386" y="1179"/>
                  </a:cubicBezTo>
                  <a:cubicBezTo>
                    <a:pt x="4863" y="678"/>
                    <a:pt x="5389" y="226"/>
                    <a:pt x="6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4"/>
            <p:cNvSpPr/>
            <p:nvPr/>
          </p:nvSpPr>
          <p:spPr>
            <a:xfrm flipH="1">
              <a:off x="5382813" y="3004778"/>
              <a:ext cx="12808" cy="298798"/>
            </a:xfrm>
            <a:custGeom>
              <a:avLst/>
              <a:gdLst/>
              <a:ahLst/>
              <a:cxnLst/>
              <a:rect l="l" t="t" r="r" b="b"/>
              <a:pathLst>
                <a:path w="853" h="19900" extrusionOk="0">
                  <a:moveTo>
                    <a:pt x="777" y="0"/>
                  </a:moveTo>
                  <a:cubicBezTo>
                    <a:pt x="502" y="1654"/>
                    <a:pt x="326" y="3308"/>
                    <a:pt x="201" y="4962"/>
                  </a:cubicBezTo>
                  <a:cubicBezTo>
                    <a:pt x="76" y="6617"/>
                    <a:pt x="0" y="8296"/>
                    <a:pt x="0" y="9950"/>
                  </a:cubicBezTo>
                  <a:cubicBezTo>
                    <a:pt x="0" y="11604"/>
                    <a:pt x="26" y="13283"/>
                    <a:pt x="126" y="14937"/>
                  </a:cubicBezTo>
                  <a:cubicBezTo>
                    <a:pt x="251" y="16592"/>
                    <a:pt x="401" y="18246"/>
                    <a:pt x="677" y="19900"/>
                  </a:cubicBezTo>
                  <a:cubicBezTo>
                    <a:pt x="752" y="18221"/>
                    <a:pt x="777" y="16567"/>
                    <a:pt x="777" y="14912"/>
                  </a:cubicBezTo>
                  <a:lnTo>
                    <a:pt x="828" y="9950"/>
                  </a:lnTo>
                  <a:lnTo>
                    <a:pt x="853" y="4988"/>
                  </a:lnTo>
                  <a:cubicBezTo>
                    <a:pt x="853" y="3333"/>
                    <a:pt x="828" y="1679"/>
                    <a:pt x="77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4"/>
            <p:cNvSpPr/>
            <p:nvPr/>
          </p:nvSpPr>
          <p:spPr>
            <a:xfrm flipH="1">
              <a:off x="5456571" y="3370191"/>
              <a:ext cx="13183" cy="69264"/>
            </a:xfrm>
            <a:custGeom>
              <a:avLst/>
              <a:gdLst/>
              <a:ahLst/>
              <a:cxnLst/>
              <a:rect l="l" t="t" r="r" b="b"/>
              <a:pathLst>
                <a:path w="878" h="4613" extrusionOk="0">
                  <a:moveTo>
                    <a:pt x="301" y="1"/>
                  </a:moveTo>
                  <a:cubicBezTo>
                    <a:pt x="150" y="402"/>
                    <a:pt x="100" y="803"/>
                    <a:pt x="50" y="1179"/>
                  </a:cubicBezTo>
                  <a:cubicBezTo>
                    <a:pt x="0" y="1580"/>
                    <a:pt x="0" y="1956"/>
                    <a:pt x="25" y="2332"/>
                  </a:cubicBezTo>
                  <a:cubicBezTo>
                    <a:pt x="50" y="2733"/>
                    <a:pt x="100" y="3109"/>
                    <a:pt x="176" y="3485"/>
                  </a:cubicBezTo>
                  <a:cubicBezTo>
                    <a:pt x="276" y="3861"/>
                    <a:pt x="376" y="4237"/>
                    <a:pt x="577" y="4613"/>
                  </a:cubicBezTo>
                  <a:cubicBezTo>
                    <a:pt x="727" y="4237"/>
                    <a:pt x="802" y="3836"/>
                    <a:pt x="827" y="3460"/>
                  </a:cubicBezTo>
                  <a:cubicBezTo>
                    <a:pt x="877" y="3059"/>
                    <a:pt x="877" y="2683"/>
                    <a:pt x="852" y="2282"/>
                  </a:cubicBezTo>
                  <a:cubicBezTo>
                    <a:pt x="827" y="1906"/>
                    <a:pt x="777" y="1530"/>
                    <a:pt x="702" y="1154"/>
                  </a:cubicBezTo>
                  <a:cubicBezTo>
                    <a:pt x="602" y="753"/>
                    <a:pt x="501" y="377"/>
                    <a:pt x="301" y="1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4"/>
            <p:cNvSpPr/>
            <p:nvPr/>
          </p:nvSpPr>
          <p:spPr>
            <a:xfrm flipH="1">
              <a:off x="5453944" y="3258052"/>
              <a:ext cx="12808" cy="62102"/>
            </a:xfrm>
            <a:custGeom>
              <a:avLst/>
              <a:gdLst/>
              <a:ahLst/>
              <a:cxnLst/>
              <a:rect l="l" t="t" r="r" b="b"/>
              <a:pathLst>
                <a:path w="853" h="4136" extrusionOk="0">
                  <a:moveTo>
                    <a:pt x="427" y="0"/>
                  </a:moveTo>
                  <a:cubicBezTo>
                    <a:pt x="251" y="351"/>
                    <a:pt x="176" y="677"/>
                    <a:pt x="101" y="1028"/>
                  </a:cubicBezTo>
                  <a:cubicBezTo>
                    <a:pt x="26" y="1379"/>
                    <a:pt x="1" y="1730"/>
                    <a:pt x="1" y="2055"/>
                  </a:cubicBezTo>
                  <a:cubicBezTo>
                    <a:pt x="1" y="2406"/>
                    <a:pt x="26" y="2757"/>
                    <a:pt x="101" y="3108"/>
                  </a:cubicBezTo>
                  <a:cubicBezTo>
                    <a:pt x="151" y="3434"/>
                    <a:pt x="251" y="3785"/>
                    <a:pt x="427" y="4136"/>
                  </a:cubicBezTo>
                  <a:cubicBezTo>
                    <a:pt x="602" y="3785"/>
                    <a:pt x="677" y="3434"/>
                    <a:pt x="752" y="3108"/>
                  </a:cubicBezTo>
                  <a:cubicBezTo>
                    <a:pt x="828" y="2757"/>
                    <a:pt x="853" y="2406"/>
                    <a:pt x="853" y="2055"/>
                  </a:cubicBezTo>
                  <a:cubicBezTo>
                    <a:pt x="853" y="1730"/>
                    <a:pt x="803" y="1379"/>
                    <a:pt x="752" y="1028"/>
                  </a:cubicBezTo>
                  <a:cubicBezTo>
                    <a:pt x="677" y="677"/>
                    <a:pt x="602" y="351"/>
                    <a:pt x="42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4"/>
            <p:cNvSpPr/>
            <p:nvPr/>
          </p:nvSpPr>
          <p:spPr>
            <a:xfrm flipH="1">
              <a:off x="5318831" y="2417309"/>
              <a:ext cx="12808" cy="157688"/>
            </a:xfrm>
            <a:custGeom>
              <a:avLst/>
              <a:gdLst/>
              <a:ahLst/>
              <a:cxnLst/>
              <a:rect l="l" t="t" r="r" b="b"/>
              <a:pathLst>
                <a:path w="853" h="10502" extrusionOk="0">
                  <a:moveTo>
                    <a:pt x="326" y="0"/>
                  </a:moveTo>
                  <a:cubicBezTo>
                    <a:pt x="201" y="877"/>
                    <a:pt x="150" y="1754"/>
                    <a:pt x="100" y="2632"/>
                  </a:cubicBezTo>
                  <a:cubicBezTo>
                    <a:pt x="50" y="3509"/>
                    <a:pt x="50" y="4386"/>
                    <a:pt x="25" y="5238"/>
                  </a:cubicBezTo>
                  <a:cubicBezTo>
                    <a:pt x="0" y="6115"/>
                    <a:pt x="0" y="6993"/>
                    <a:pt x="25" y="7870"/>
                  </a:cubicBezTo>
                  <a:cubicBezTo>
                    <a:pt x="25" y="8722"/>
                    <a:pt x="50" y="9599"/>
                    <a:pt x="150" y="10501"/>
                  </a:cubicBezTo>
                  <a:cubicBezTo>
                    <a:pt x="401" y="9649"/>
                    <a:pt x="552" y="8772"/>
                    <a:pt x="677" y="7895"/>
                  </a:cubicBezTo>
                  <a:cubicBezTo>
                    <a:pt x="777" y="7018"/>
                    <a:pt x="827" y="6140"/>
                    <a:pt x="852" y="5263"/>
                  </a:cubicBezTo>
                  <a:cubicBezTo>
                    <a:pt x="852" y="4386"/>
                    <a:pt x="827" y="3509"/>
                    <a:pt x="752" y="2632"/>
                  </a:cubicBezTo>
                  <a:cubicBezTo>
                    <a:pt x="677" y="1729"/>
                    <a:pt x="552" y="877"/>
                    <a:pt x="326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4"/>
            <p:cNvSpPr/>
            <p:nvPr/>
          </p:nvSpPr>
          <p:spPr>
            <a:xfrm flipH="1">
              <a:off x="7371405" y="1518980"/>
              <a:ext cx="164459" cy="318753"/>
            </a:xfrm>
            <a:custGeom>
              <a:avLst/>
              <a:gdLst/>
              <a:ahLst/>
              <a:cxnLst/>
              <a:rect l="l" t="t" r="r" b="b"/>
              <a:pathLst>
                <a:path w="10953" h="21229" extrusionOk="0">
                  <a:moveTo>
                    <a:pt x="1479" y="0"/>
                  </a:moveTo>
                  <a:lnTo>
                    <a:pt x="0" y="351"/>
                  </a:lnTo>
                  <a:lnTo>
                    <a:pt x="4837" y="21228"/>
                  </a:lnTo>
                  <a:lnTo>
                    <a:pt x="8146" y="21203"/>
                  </a:lnTo>
                  <a:cubicBezTo>
                    <a:pt x="10502" y="18121"/>
                    <a:pt x="10953" y="13735"/>
                    <a:pt x="9299" y="10251"/>
                  </a:cubicBezTo>
                  <a:cubicBezTo>
                    <a:pt x="7469" y="6391"/>
                    <a:pt x="3233" y="3885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4"/>
            <p:cNvSpPr/>
            <p:nvPr/>
          </p:nvSpPr>
          <p:spPr>
            <a:xfrm flipH="1">
              <a:off x="7447788" y="1520481"/>
              <a:ext cx="133243" cy="334940"/>
            </a:xfrm>
            <a:custGeom>
              <a:avLst/>
              <a:gdLst/>
              <a:ahLst/>
              <a:cxnLst/>
              <a:rect l="l" t="t" r="r" b="b"/>
              <a:pathLst>
                <a:path w="8874" h="22307" extrusionOk="0">
                  <a:moveTo>
                    <a:pt x="4036" y="0"/>
                  </a:moveTo>
                  <a:lnTo>
                    <a:pt x="2557" y="351"/>
                  </a:lnTo>
                  <a:cubicBezTo>
                    <a:pt x="2708" y="4612"/>
                    <a:pt x="1" y="8747"/>
                    <a:pt x="51" y="12983"/>
                  </a:cubicBezTo>
                  <a:cubicBezTo>
                    <a:pt x="101" y="16843"/>
                    <a:pt x="2457" y="20602"/>
                    <a:pt x="5916" y="22306"/>
                  </a:cubicBezTo>
                  <a:lnTo>
                    <a:pt x="8873" y="20878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4"/>
            <p:cNvSpPr/>
            <p:nvPr/>
          </p:nvSpPr>
          <p:spPr>
            <a:xfrm flipH="1">
              <a:off x="7466615" y="1520481"/>
              <a:ext cx="70000" cy="232207"/>
            </a:xfrm>
            <a:custGeom>
              <a:avLst/>
              <a:gdLst/>
              <a:ahLst/>
              <a:cxnLst/>
              <a:rect l="l" t="t" r="r" b="b"/>
              <a:pathLst>
                <a:path w="4662" h="15465" extrusionOk="0">
                  <a:moveTo>
                    <a:pt x="1128" y="0"/>
                  </a:moveTo>
                  <a:lnTo>
                    <a:pt x="0" y="251"/>
                  </a:lnTo>
                  <a:lnTo>
                    <a:pt x="3534" y="15464"/>
                  </a:lnTo>
                  <a:lnTo>
                    <a:pt x="4662" y="1518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4"/>
            <p:cNvSpPr/>
            <p:nvPr/>
          </p:nvSpPr>
          <p:spPr>
            <a:xfrm flipH="1">
              <a:off x="7439511" y="1712310"/>
              <a:ext cx="76036" cy="69204"/>
            </a:xfrm>
            <a:custGeom>
              <a:avLst/>
              <a:gdLst/>
              <a:ahLst/>
              <a:cxnLst/>
              <a:rect l="l" t="t" r="r" b="b"/>
              <a:pathLst>
                <a:path w="5064" h="4609" extrusionOk="0">
                  <a:moveTo>
                    <a:pt x="2525" y="1"/>
                  </a:moveTo>
                  <a:cubicBezTo>
                    <a:pt x="2354" y="1"/>
                    <a:pt x="2180" y="19"/>
                    <a:pt x="2006" y="58"/>
                  </a:cubicBezTo>
                  <a:cubicBezTo>
                    <a:pt x="753" y="358"/>
                    <a:pt x="1" y="1586"/>
                    <a:pt x="276" y="2839"/>
                  </a:cubicBezTo>
                  <a:cubicBezTo>
                    <a:pt x="533" y="3889"/>
                    <a:pt x="1467" y="4609"/>
                    <a:pt x="2515" y="4609"/>
                  </a:cubicBezTo>
                  <a:cubicBezTo>
                    <a:pt x="2694" y="4609"/>
                    <a:pt x="2876" y="4588"/>
                    <a:pt x="3058" y="4544"/>
                  </a:cubicBezTo>
                  <a:cubicBezTo>
                    <a:pt x="4286" y="4268"/>
                    <a:pt x="5063" y="3015"/>
                    <a:pt x="4788" y="1787"/>
                  </a:cubicBezTo>
                  <a:cubicBezTo>
                    <a:pt x="4529" y="708"/>
                    <a:pt x="3583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4"/>
            <p:cNvSpPr/>
            <p:nvPr/>
          </p:nvSpPr>
          <p:spPr>
            <a:xfrm flipH="1">
              <a:off x="7242311" y="2393974"/>
              <a:ext cx="136621" cy="120811"/>
            </a:xfrm>
            <a:custGeom>
              <a:avLst/>
              <a:gdLst/>
              <a:ahLst/>
              <a:cxnLst/>
              <a:rect l="l" t="t" r="r" b="b"/>
              <a:pathLst>
                <a:path w="9099" h="8046" extrusionOk="0">
                  <a:moveTo>
                    <a:pt x="7620" y="0"/>
                  </a:moveTo>
                  <a:lnTo>
                    <a:pt x="1" y="1755"/>
                  </a:lnTo>
                  <a:cubicBezTo>
                    <a:pt x="502" y="3860"/>
                    <a:pt x="978" y="5990"/>
                    <a:pt x="1454" y="8045"/>
                  </a:cubicBezTo>
                  <a:lnTo>
                    <a:pt x="9098" y="6266"/>
                  </a:lnTo>
                  <a:cubicBezTo>
                    <a:pt x="8597" y="4211"/>
                    <a:pt x="8121" y="2105"/>
                    <a:pt x="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4"/>
            <p:cNvSpPr/>
            <p:nvPr/>
          </p:nvSpPr>
          <p:spPr>
            <a:xfrm flipH="1">
              <a:off x="7147473" y="2730797"/>
              <a:ext cx="161456" cy="126832"/>
            </a:xfrm>
            <a:custGeom>
              <a:avLst/>
              <a:gdLst/>
              <a:ahLst/>
              <a:cxnLst/>
              <a:rect l="l" t="t" r="r" b="b"/>
              <a:pathLst>
                <a:path w="10753" h="8447" extrusionOk="0">
                  <a:moveTo>
                    <a:pt x="8797" y="0"/>
                  </a:moveTo>
                  <a:lnTo>
                    <a:pt x="0" y="2030"/>
                  </a:lnTo>
                  <a:cubicBezTo>
                    <a:pt x="326" y="4060"/>
                    <a:pt x="652" y="6191"/>
                    <a:pt x="953" y="8446"/>
                  </a:cubicBezTo>
                  <a:lnTo>
                    <a:pt x="10752" y="6166"/>
                  </a:lnTo>
                  <a:cubicBezTo>
                    <a:pt x="10050" y="4010"/>
                    <a:pt x="9399" y="1955"/>
                    <a:pt x="8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4"/>
            <p:cNvSpPr/>
            <p:nvPr/>
          </p:nvSpPr>
          <p:spPr>
            <a:xfrm flipH="1">
              <a:off x="6832022" y="2823370"/>
              <a:ext cx="462612" cy="1067521"/>
            </a:xfrm>
            <a:custGeom>
              <a:avLst/>
              <a:gdLst/>
              <a:ahLst/>
              <a:cxnLst/>
              <a:rect l="l" t="t" r="r" b="b"/>
              <a:pathLst>
                <a:path w="30810" h="71097" extrusionOk="0">
                  <a:moveTo>
                    <a:pt x="9800" y="1"/>
                  </a:moveTo>
                  <a:lnTo>
                    <a:pt x="1" y="2281"/>
                  </a:lnTo>
                  <a:cubicBezTo>
                    <a:pt x="2883" y="22632"/>
                    <a:pt x="5640" y="50953"/>
                    <a:pt x="8296" y="62407"/>
                  </a:cubicBezTo>
                  <a:cubicBezTo>
                    <a:pt x="9693" y="68435"/>
                    <a:pt x="14117" y="71097"/>
                    <a:pt x="18541" y="71097"/>
                  </a:cubicBezTo>
                  <a:cubicBezTo>
                    <a:pt x="24675" y="71097"/>
                    <a:pt x="30810" y="65978"/>
                    <a:pt x="28873" y="57620"/>
                  </a:cubicBezTo>
                  <a:cubicBezTo>
                    <a:pt x="26216" y="46166"/>
                    <a:pt x="16191" y="19550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4"/>
            <p:cNvSpPr/>
            <p:nvPr/>
          </p:nvSpPr>
          <p:spPr>
            <a:xfrm flipH="1">
              <a:off x="7176830" y="2488049"/>
              <a:ext cx="180270" cy="273228"/>
            </a:xfrm>
            <a:custGeom>
              <a:avLst/>
              <a:gdLst/>
              <a:ahLst/>
              <a:cxnLst/>
              <a:rect l="l" t="t" r="r" b="b"/>
              <a:pathLst>
                <a:path w="12006" h="18197" extrusionOk="0">
                  <a:moveTo>
                    <a:pt x="7644" y="1"/>
                  </a:moveTo>
                  <a:lnTo>
                    <a:pt x="0" y="1780"/>
                  </a:lnTo>
                  <a:cubicBezTo>
                    <a:pt x="702" y="4988"/>
                    <a:pt x="1379" y="8096"/>
                    <a:pt x="1930" y="10953"/>
                  </a:cubicBezTo>
                  <a:cubicBezTo>
                    <a:pt x="2356" y="13084"/>
                    <a:pt x="2782" y="15540"/>
                    <a:pt x="3208" y="18196"/>
                  </a:cubicBezTo>
                  <a:lnTo>
                    <a:pt x="12005" y="16166"/>
                  </a:lnTo>
                  <a:cubicBezTo>
                    <a:pt x="11203" y="13585"/>
                    <a:pt x="10501" y="11204"/>
                    <a:pt x="9950" y="9099"/>
                  </a:cubicBezTo>
                  <a:cubicBezTo>
                    <a:pt x="9198" y="6292"/>
                    <a:pt x="8421" y="3209"/>
                    <a:pt x="7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4"/>
            <p:cNvSpPr/>
            <p:nvPr/>
          </p:nvSpPr>
          <p:spPr>
            <a:xfrm flipH="1">
              <a:off x="7297634" y="1911496"/>
              <a:ext cx="199850" cy="363168"/>
            </a:xfrm>
            <a:custGeom>
              <a:avLst/>
              <a:gdLst/>
              <a:ahLst/>
              <a:cxnLst/>
              <a:rect l="l" t="t" r="r" b="b"/>
              <a:pathLst>
                <a:path w="13310" h="24187" extrusionOk="0">
                  <a:moveTo>
                    <a:pt x="8572" y="1"/>
                  </a:moveTo>
                  <a:lnTo>
                    <a:pt x="4286" y="1003"/>
                  </a:lnTo>
                  <a:lnTo>
                    <a:pt x="1" y="1981"/>
                  </a:lnTo>
                  <a:cubicBezTo>
                    <a:pt x="1" y="1981"/>
                    <a:pt x="2657" y="12106"/>
                    <a:pt x="5590" y="24186"/>
                  </a:cubicBezTo>
                  <a:lnTo>
                    <a:pt x="13309" y="22382"/>
                  </a:lnTo>
                  <a:cubicBezTo>
                    <a:pt x="10627" y="10251"/>
                    <a:pt x="8572" y="1"/>
                    <a:pt x="8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4"/>
            <p:cNvSpPr/>
            <p:nvPr/>
          </p:nvSpPr>
          <p:spPr>
            <a:xfrm flipH="1">
              <a:off x="7264519" y="2342409"/>
              <a:ext cx="126456" cy="77913"/>
            </a:xfrm>
            <a:custGeom>
              <a:avLst/>
              <a:gdLst/>
              <a:ahLst/>
              <a:cxnLst/>
              <a:rect l="l" t="t" r="r" b="b"/>
              <a:pathLst>
                <a:path w="8422" h="5189" extrusionOk="0">
                  <a:moveTo>
                    <a:pt x="7645" y="1"/>
                  </a:moveTo>
                  <a:lnTo>
                    <a:pt x="1" y="1755"/>
                  </a:lnTo>
                  <a:cubicBezTo>
                    <a:pt x="276" y="2908"/>
                    <a:pt x="552" y="4036"/>
                    <a:pt x="803" y="5189"/>
                  </a:cubicBezTo>
                  <a:lnTo>
                    <a:pt x="8422" y="3434"/>
                  </a:lnTo>
                  <a:cubicBezTo>
                    <a:pt x="8146" y="2281"/>
                    <a:pt x="7895" y="1128"/>
                    <a:pt x="7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4"/>
            <p:cNvSpPr/>
            <p:nvPr/>
          </p:nvSpPr>
          <p:spPr>
            <a:xfrm flipH="1">
              <a:off x="7276187" y="2247568"/>
              <a:ext cx="137372" cy="121186"/>
            </a:xfrm>
            <a:custGeom>
              <a:avLst/>
              <a:gdLst/>
              <a:ahLst/>
              <a:cxnLst/>
              <a:rect l="l" t="t" r="r" b="b"/>
              <a:pathLst>
                <a:path w="9149" h="8071" extrusionOk="0">
                  <a:moveTo>
                    <a:pt x="7720" y="1"/>
                  </a:moveTo>
                  <a:lnTo>
                    <a:pt x="1" y="1805"/>
                  </a:lnTo>
                  <a:cubicBezTo>
                    <a:pt x="502" y="3860"/>
                    <a:pt x="1003" y="5966"/>
                    <a:pt x="1505" y="8071"/>
                  </a:cubicBezTo>
                  <a:lnTo>
                    <a:pt x="9149" y="6317"/>
                  </a:lnTo>
                  <a:cubicBezTo>
                    <a:pt x="8647" y="4186"/>
                    <a:pt x="8171" y="2081"/>
                    <a:pt x="7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4"/>
            <p:cNvSpPr/>
            <p:nvPr/>
          </p:nvSpPr>
          <p:spPr>
            <a:xfrm flipH="1">
              <a:off x="7134295" y="3821435"/>
              <a:ext cx="10556" cy="15060"/>
            </a:xfrm>
            <a:custGeom>
              <a:avLst/>
              <a:gdLst/>
              <a:ahLst/>
              <a:cxnLst/>
              <a:rect l="l" t="t" r="r" b="b"/>
              <a:pathLst>
                <a:path w="703" h="1003" extrusionOk="0">
                  <a:moveTo>
                    <a:pt x="702" y="1003"/>
                  </a:moveTo>
                  <a:cubicBezTo>
                    <a:pt x="452" y="677"/>
                    <a:pt x="226" y="351"/>
                    <a:pt x="1" y="0"/>
                  </a:cubicBezTo>
                  <a:lnTo>
                    <a:pt x="1" y="0"/>
                  </a:lnTo>
                  <a:cubicBezTo>
                    <a:pt x="226" y="351"/>
                    <a:pt x="452" y="677"/>
                    <a:pt x="702" y="1003"/>
                  </a:cubicBezTo>
                  <a:lnTo>
                    <a:pt x="702" y="1003"/>
                  </a:lnTo>
                  <a:close/>
                </a:path>
              </a:pathLst>
            </a:custGeom>
            <a:solidFill>
              <a:srgbClr val="301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4"/>
            <p:cNvSpPr/>
            <p:nvPr/>
          </p:nvSpPr>
          <p:spPr>
            <a:xfrm flipH="1">
              <a:off x="7144837" y="3730363"/>
              <a:ext cx="31997" cy="91081"/>
            </a:xfrm>
            <a:custGeom>
              <a:avLst/>
              <a:gdLst/>
              <a:ahLst/>
              <a:cxnLst/>
              <a:rect l="l" t="t" r="r" b="b"/>
              <a:pathLst>
                <a:path w="2131" h="6066" extrusionOk="0">
                  <a:moveTo>
                    <a:pt x="2131" y="6065"/>
                  </a:moveTo>
                  <a:cubicBezTo>
                    <a:pt x="1604" y="5263"/>
                    <a:pt x="1153" y="4361"/>
                    <a:pt x="802" y="3308"/>
                  </a:cubicBezTo>
                  <a:lnTo>
                    <a:pt x="802" y="3308"/>
                  </a:lnTo>
                  <a:cubicBezTo>
                    <a:pt x="1153" y="4361"/>
                    <a:pt x="1604" y="5263"/>
                    <a:pt x="2131" y="6065"/>
                  </a:cubicBezTo>
                  <a:lnTo>
                    <a:pt x="2131" y="6065"/>
                  </a:lnTo>
                  <a:close/>
                  <a:moveTo>
                    <a:pt x="627" y="2682"/>
                  </a:moveTo>
                  <a:cubicBezTo>
                    <a:pt x="552" y="2456"/>
                    <a:pt x="502" y="2231"/>
                    <a:pt x="451" y="2005"/>
                  </a:cubicBezTo>
                  <a:cubicBezTo>
                    <a:pt x="301" y="1379"/>
                    <a:pt x="151" y="727"/>
                    <a:pt x="0" y="0"/>
                  </a:cubicBezTo>
                  <a:lnTo>
                    <a:pt x="0" y="0"/>
                  </a:lnTo>
                  <a:cubicBezTo>
                    <a:pt x="151" y="727"/>
                    <a:pt x="301" y="1379"/>
                    <a:pt x="451" y="2005"/>
                  </a:cubicBezTo>
                  <a:cubicBezTo>
                    <a:pt x="502" y="2231"/>
                    <a:pt x="552" y="2456"/>
                    <a:pt x="627" y="2682"/>
                  </a:cubicBezTo>
                  <a:lnTo>
                    <a:pt x="627" y="26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4"/>
            <p:cNvSpPr/>
            <p:nvPr/>
          </p:nvSpPr>
          <p:spPr>
            <a:xfrm flipH="1">
              <a:off x="7101562" y="3836481"/>
              <a:ext cx="32748" cy="29369"/>
            </a:xfrm>
            <a:custGeom>
              <a:avLst/>
              <a:gdLst/>
              <a:ahLst/>
              <a:cxnLst/>
              <a:rect l="l" t="t" r="r" b="b"/>
              <a:pathLst>
                <a:path w="2181" h="1956" extrusionOk="0">
                  <a:moveTo>
                    <a:pt x="2181" y="1956"/>
                  </a:moveTo>
                  <a:cubicBezTo>
                    <a:pt x="1379" y="1429"/>
                    <a:pt x="652" y="778"/>
                    <a:pt x="0" y="1"/>
                  </a:cubicBezTo>
                  <a:lnTo>
                    <a:pt x="0" y="1"/>
                  </a:lnTo>
                  <a:cubicBezTo>
                    <a:pt x="652" y="778"/>
                    <a:pt x="1379" y="1429"/>
                    <a:pt x="2181" y="1956"/>
                  </a:cubicBezTo>
                  <a:lnTo>
                    <a:pt x="2181" y="1956"/>
                  </a:lnTo>
                  <a:close/>
                </a:path>
              </a:pathLst>
            </a:custGeom>
            <a:solidFill>
              <a:srgbClr val="306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4"/>
            <p:cNvSpPr/>
            <p:nvPr/>
          </p:nvSpPr>
          <p:spPr>
            <a:xfrm flipH="1">
              <a:off x="7164777" y="3770621"/>
              <a:ext cx="2658" cy="9429"/>
            </a:xfrm>
            <a:custGeom>
              <a:avLst/>
              <a:gdLst/>
              <a:ahLst/>
              <a:cxnLst/>
              <a:rect l="l" t="t" r="r" b="b"/>
              <a:pathLst>
                <a:path w="177" h="628" extrusionOk="0">
                  <a:moveTo>
                    <a:pt x="176" y="627"/>
                  </a:moveTo>
                  <a:cubicBezTo>
                    <a:pt x="126" y="427"/>
                    <a:pt x="51" y="226"/>
                    <a:pt x="1" y="1"/>
                  </a:cubicBezTo>
                  <a:lnTo>
                    <a:pt x="1" y="1"/>
                  </a:lnTo>
                  <a:cubicBezTo>
                    <a:pt x="51" y="226"/>
                    <a:pt x="126" y="427"/>
                    <a:pt x="176" y="627"/>
                  </a:cubicBezTo>
                  <a:lnTo>
                    <a:pt x="176" y="6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4"/>
            <p:cNvSpPr/>
            <p:nvPr/>
          </p:nvSpPr>
          <p:spPr>
            <a:xfrm flipH="1">
              <a:off x="7091395" y="3865837"/>
              <a:ext cx="10180" cy="6411"/>
            </a:xfrm>
            <a:custGeom>
              <a:avLst/>
              <a:gdLst/>
              <a:ahLst/>
              <a:cxnLst/>
              <a:rect l="l" t="t" r="r" b="b"/>
              <a:pathLst>
                <a:path w="678" h="427" extrusionOk="0">
                  <a:moveTo>
                    <a:pt x="678" y="427"/>
                  </a:moveTo>
                  <a:cubicBezTo>
                    <a:pt x="452" y="301"/>
                    <a:pt x="226" y="151"/>
                    <a:pt x="1" y="1"/>
                  </a:cubicBezTo>
                  <a:lnTo>
                    <a:pt x="1" y="1"/>
                  </a:lnTo>
                  <a:cubicBezTo>
                    <a:pt x="226" y="151"/>
                    <a:pt x="452" y="301"/>
                    <a:pt x="678" y="427"/>
                  </a:cubicBezTo>
                  <a:close/>
                </a:path>
              </a:pathLst>
            </a:custGeom>
            <a:solidFill>
              <a:srgbClr val="27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4"/>
            <p:cNvSpPr/>
            <p:nvPr/>
          </p:nvSpPr>
          <p:spPr>
            <a:xfrm flipH="1">
              <a:off x="7314939" y="2410146"/>
              <a:ext cx="63994" cy="104640"/>
            </a:xfrm>
            <a:custGeom>
              <a:avLst/>
              <a:gdLst/>
              <a:ahLst/>
              <a:cxnLst/>
              <a:rect l="l" t="t" r="r" b="b"/>
              <a:pathLst>
                <a:path w="4262" h="6969" extrusionOk="0">
                  <a:moveTo>
                    <a:pt x="2908" y="1"/>
                  </a:moveTo>
                  <a:lnTo>
                    <a:pt x="1" y="678"/>
                  </a:lnTo>
                  <a:cubicBezTo>
                    <a:pt x="502" y="2783"/>
                    <a:pt x="978" y="4913"/>
                    <a:pt x="1454" y="6968"/>
                  </a:cubicBezTo>
                  <a:lnTo>
                    <a:pt x="4261" y="6317"/>
                  </a:lnTo>
                  <a:cubicBezTo>
                    <a:pt x="3835" y="4211"/>
                    <a:pt x="3384" y="2106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4"/>
            <p:cNvSpPr/>
            <p:nvPr/>
          </p:nvSpPr>
          <p:spPr>
            <a:xfrm flipH="1">
              <a:off x="7254725" y="2752239"/>
              <a:ext cx="54204" cy="105390"/>
            </a:xfrm>
            <a:custGeom>
              <a:avLst/>
              <a:gdLst/>
              <a:ahLst/>
              <a:cxnLst/>
              <a:rect l="l" t="t" r="r" b="b"/>
              <a:pathLst>
                <a:path w="3610" h="7019" extrusionOk="0">
                  <a:moveTo>
                    <a:pt x="2607" y="1"/>
                  </a:moveTo>
                  <a:lnTo>
                    <a:pt x="0" y="602"/>
                  </a:lnTo>
                  <a:cubicBezTo>
                    <a:pt x="326" y="2632"/>
                    <a:pt x="652" y="4763"/>
                    <a:pt x="953" y="7018"/>
                  </a:cubicBezTo>
                  <a:lnTo>
                    <a:pt x="3609" y="6392"/>
                  </a:lnTo>
                  <a:cubicBezTo>
                    <a:pt x="3283" y="4262"/>
                    <a:pt x="2958" y="2131"/>
                    <a:pt x="2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4"/>
            <p:cNvSpPr/>
            <p:nvPr/>
          </p:nvSpPr>
          <p:spPr>
            <a:xfrm flipH="1">
              <a:off x="6871256" y="2848206"/>
              <a:ext cx="423378" cy="1042792"/>
            </a:xfrm>
            <a:custGeom>
              <a:avLst/>
              <a:gdLst/>
              <a:ahLst/>
              <a:cxnLst/>
              <a:rect l="l" t="t" r="r" b="b"/>
              <a:pathLst>
                <a:path w="28197" h="69450" extrusionOk="0">
                  <a:moveTo>
                    <a:pt x="2657" y="1"/>
                  </a:moveTo>
                  <a:lnTo>
                    <a:pt x="1" y="627"/>
                  </a:lnTo>
                  <a:cubicBezTo>
                    <a:pt x="527" y="4312"/>
                    <a:pt x="1053" y="8297"/>
                    <a:pt x="1554" y="12357"/>
                  </a:cubicBezTo>
                  <a:cubicBezTo>
                    <a:pt x="1680" y="13359"/>
                    <a:pt x="1805" y="14362"/>
                    <a:pt x="1930" y="15364"/>
                  </a:cubicBezTo>
                  <a:cubicBezTo>
                    <a:pt x="3058" y="24362"/>
                    <a:pt x="4161" y="33760"/>
                    <a:pt x="5239" y="41956"/>
                  </a:cubicBezTo>
                  <a:cubicBezTo>
                    <a:pt x="5539" y="44187"/>
                    <a:pt x="5840" y="46317"/>
                    <a:pt x="6116" y="48347"/>
                  </a:cubicBezTo>
                  <a:cubicBezTo>
                    <a:pt x="6392" y="50152"/>
                    <a:pt x="6642" y="51856"/>
                    <a:pt x="6893" y="53435"/>
                  </a:cubicBezTo>
                  <a:cubicBezTo>
                    <a:pt x="6943" y="53610"/>
                    <a:pt x="6968" y="53786"/>
                    <a:pt x="6993" y="53961"/>
                  </a:cubicBezTo>
                  <a:cubicBezTo>
                    <a:pt x="7269" y="55715"/>
                    <a:pt x="7570" y="57320"/>
                    <a:pt x="7845" y="58748"/>
                  </a:cubicBezTo>
                  <a:cubicBezTo>
                    <a:pt x="7996" y="59475"/>
                    <a:pt x="8146" y="60127"/>
                    <a:pt x="8296" y="60753"/>
                  </a:cubicBezTo>
                  <a:cubicBezTo>
                    <a:pt x="8347" y="60979"/>
                    <a:pt x="8397" y="61204"/>
                    <a:pt x="8472" y="61430"/>
                  </a:cubicBezTo>
                  <a:cubicBezTo>
                    <a:pt x="8522" y="61655"/>
                    <a:pt x="8597" y="61856"/>
                    <a:pt x="8647" y="62056"/>
                  </a:cubicBezTo>
                  <a:cubicBezTo>
                    <a:pt x="8998" y="63109"/>
                    <a:pt x="9449" y="64011"/>
                    <a:pt x="9976" y="64813"/>
                  </a:cubicBezTo>
                  <a:cubicBezTo>
                    <a:pt x="10201" y="65164"/>
                    <a:pt x="10427" y="65490"/>
                    <a:pt x="10677" y="65816"/>
                  </a:cubicBezTo>
                  <a:cubicBezTo>
                    <a:pt x="11329" y="66593"/>
                    <a:pt x="12056" y="67244"/>
                    <a:pt x="12858" y="67771"/>
                  </a:cubicBezTo>
                  <a:cubicBezTo>
                    <a:pt x="13083" y="67921"/>
                    <a:pt x="13309" y="68071"/>
                    <a:pt x="13535" y="68197"/>
                  </a:cubicBezTo>
                  <a:cubicBezTo>
                    <a:pt x="15088" y="69049"/>
                    <a:pt x="16818" y="69450"/>
                    <a:pt x="18547" y="69450"/>
                  </a:cubicBezTo>
                  <a:cubicBezTo>
                    <a:pt x="22457" y="69450"/>
                    <a:pt x="26367" y="67345"/>
                    <a:pt x="28196" y="63660"/>
                  </a:cubicBezTo>
                  <a:lnTo>
                    <a:pt x="28196" y="63660"/>
                  </a:lnTo>
                  <a:cubicBezTo>
                    <a:pt x="27394" y="63786"/>
                    <a:pt x="26617" y="63836"/>
                    <a:pt x="25815" y="63836"/>
                  </a:cubicBezTo>
                  <a:cubicBezTo>
                    <a:pt x="22306" y="63836"/>
                    <a:pt x="18823" y="62708"/>
                    <a:pt x="16166" y="60427"/>
                  </a:cubicBezTo>
                  <a:cubicBezTo>
                    <a:pt x="12056" y="56893"/>
                    <a:pt x="10176" y="51430"/>
                    <a:pt x="8923" y="46167"/>
                  </a:cubicBezTo>
                  <a:cubicBezTo>
                    <a:pt x="6492" y="35866"/>
                    <a:pt x="5715" y="25289"/>
                    <a:pt x="4562" y="14788"/>
                  </a:cubicBezTo>
                  <a:cubicBezTo>
                    <a:pt x="4011" y="9851"/>
                    <a:pt x="3359" y="4913"/>
                    <a:pt x="2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4"/>
            <p:cNvSpPr/>
            <p:nvPr/>
          </p:nvSpPr>
          <p:spPr>
            <a:xfrm flipH="1">
              <a:off x="7269788" y="2504987"/>
              <a:ext cx="87312" cy="256291"/>
            </a:xfrm>
            <a:custGeom>
              <a:avLst/>
              <a:gdLst/>
              <a:ahLst/>
              <a:cxnLst/>
              <a:rect l="l" t="t" r="r" b="b"/>
              <a:pathLst>
                <a:path w="5815" h="17069" extrusionOk="0">
                  <a:moveTo>
                    <a:pt x="2807" y="1"/>
                  </a:moveTo>
                  <a:lnTo>
                    <a:pt x="0" y="652"/>
                  </a:lnTo>
                  <a:cubicBezTo>
                    <a:pt x="702" y="3860"/>
                    <a:pt x="1379" y="6968"/>
                    <a:pt x="1930" y="9825"/>
                  </a:cubicBezTo>
                  <a:cubicBezTo>
                    <a:pt x="2356" y="11956"/>
                    <a:pt x="2782" y="14412"/>
                    <a:pt x="3208" y="17068"/>
                  </a:cubicBezTo>
                  <a:lnTo>
                    <a:pt x="5815" y="16467"/>
                  </a:lnTo>
                  <a:cubicBezTo>
                    <a:pt x="4912" y="10953"/>
                    <a:pt x="3910" y="5464"/>
                    <a:pt x="2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4"/>
            <p:cNvSpPr/>
            <p:nvPr/>
          </p:nvSpPr>
          <p:spPr>
            <a:xfrm flipH="1">
              <a:off x="7369135" y="1932579"/>
              <a:ext cx="128348" cy="342087"/>
            </a:xfrm>
            <a:custGeom>
              <a:avLst/>
              <a:gdLst/>
              <a:ahLst/>
              <a:cxnLst/>
              <a:rect l="l" t="t" r="r" b="b"/>
              <a:pathLst>
                <a:path w="8548" h="22783" extrusionOk="0">
                  <a:moveTo>
                    <a:pt x="2507" y="0"/>
                  </a:moveTo>
                  <a:lnTo>
                    <a:pt x="1" y="577"/>
                  </a:lnTo>
                  <a:cubicBezTo>
                    <a:pt x="1" y="577"/>
                    <a:pt x="2657" y="10702"/>
                    <a:pt x="5590" y="22782"/>
                  </a:cubicBezTo>
                  <a:lnTo>
                    <a:pt x="8547" y="22080"/>
                  </a:lnTo>
                  <a:cubicBezTo>
                    <a:pt x="6743" y="14687"/>
                    <a:pt x="4713" y="7318"/>
                    <a:pt x="2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4"/>
            <p:cNvSpPr/>
            <p:nvPr/>
          </p:nvSpPr>
          <p:spPr>
            <a:xfrm flipH="1">
              <a:off x="7335270" y="2358596"/>
              <a:ext cx="55706" cy="61727"/>
            </a:xfrm>
            <a:custGeom>
              <a:avLst/>
              <a:gdLst/>
              <a:ahLst/>
              <a:cxnLst/>
              <a:rect l="l" t="t" r="r" b="b"/>
              <a:pathLst>
                <a:path w="3710" h="4111" extrusionOk="0">
                  <a:moveTo>
                    <a:pt x="2958" y="0"/>
                  </a:moveTo>
                  <a:lnTo>
                    <a:pt x="1" y="677"/>
                  </a:lnTo>
                  <a:cubicBezTo>
                    <a:pt x="276" y="1830"/>
                    <a:pt x="552" y="2958"/>
                    <a:pt x="803" y="4111"/>
                  </a:cubicBezTo>
                  <a:lnTo>
                    <a:pt x="3710" y="3434"/>
                  </a:lnTo>
                  <a:cubicBezTo>
                    <a:pt x="3459" y="2281"/>
                    <a:pt x="3209" y="1153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4"/>
            <p:cNvSpPr/>
            <p:nvPr/>
          </p:nvSpPr>
          <p:spPr>
            <a:xfrm flipH="1">
              <a:off x="7346563" y="2264131"/>
              <a:ext cx="66997" cy="104625"/>
            </a:xfrm>
            <a:custGeom>
              <a:avLst/>
              <a:gdLst/>
              <a:ahLst/>
              <a:cxnLst/>
              <a:rect l="l" t="t" r="r" b="b"/>
              <a:pathLst>
                <a:path w="4462" h="6968" extrusionOk="0">
                  <a:moveTo>
                    <a:pt x="2958" y="0"/>
                  </a:moveTo>
                  <a:lnTo>
                    <a:pt x="1" y="702"/>
                  </a:lnTo>
                  <a:cubicBezTo>
                    <a:pt x="502" y="2757"/>
                    <a:pt x="1003" y="4863"/>
                    <a:pt x="1505" y="6968"/>
                  </a:cubicBezTo>
                  <a:lnTo>
                    <a:pt x="4462" y="6291"/>
                  </a:lnTo>
                  <a:cubicBezTo>
                    <a:pt x="3961" y="4186"/>
                    <a:pt x="3484" y="2106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4"/>
            <p:cNvSpPr/>
            <p:nvPr/>
          </p:nvSpPr>
          <p:spPr>
            <a:xfrm flipH="1">
              <a:off x="7349197" y="1812526"/>
              <a:ext cx="186291" cy="118919"/>
            </a:xfrm>
            <a:custGeom>
              <a:avLst/>
              <a:gdLst/>
              <a:ahLst/>
              <a:cxnLst/>
              <a:rect l="l" t="t" r="r" b="b"/>
              <a:pathLst>
                <a:path w="12407" h="7920" extrusionOk="0">
                  <a:moveTo>
                    <a:pt x="11178" y="0"/>
                  </a:moveTo>
                  <a:lnTo>
                    <a:pt x="0" y="2607"/>
                  </a:lnTo>
                  <a:lnTo>
                    <a:pt x="1228" y="7920"/>
                  </a:lnTo>
                  <a:lnTo>
                    <a:pt x="12406" y="5338"/>
                  </a:lnTo>
                  <a:lnTo>
                    <a:pt x="11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4"/>
            <p:cNvSpPr/>
            <p:nvPr/>
          </p:nvSpPr>
          <p:spPr>
            <a:xfrm flipH="1">
              <a:off x="7307802" y="1877590"/>
              <a:ext cx="242748" cy="101456"/>
            </a:xfrm>
            <a:custGeom>
              <a:avLst/>
              <a:gdLst/>
              <a:ahLst/>
              <a:cxnLst/>
              <a:rect l="l" t="t" r="r" b="b"/>
              <a:pathLst>
                <a:path w="16167" h="6757" extrusionOk="0">
                  <a:moveTo>
                    <a:pt x="13939" y="1"/>
                  </a:moveTo>
                  <a:cubicBezTo>
                    <a:pt x="13789" y="1"/>
                    <a:pt x="13636" y="18"/>
                    <a:pt x="13485" y="53"/>
                  </a:cubicBezTo>
                  <a:lnTo>
                    <a:pt x="1780" y="2785"/>
                  </a:lnTo>
                  <a:cubicBezTo>
                    <a:pt x="678" y="3036"/>
                    <a:pt x="1" y="4113"/>
                    <a:pt x="252" y="5191"/>
                  </a:cubicBezTo>
                  <a:cubicBezTo>
                    <a:pt x="464" y="6127"/>
                    <a:pt x="1291" y="6756"/>
                    <a:pt x="2196" y="6756"/>
                  </a:cubicBezTo>
                  <a:cubicBezTo>
                    <a:pt x="2356" y="6756"/>
                    <a:pt x="2520" y="6736"/>
                    <a:pt x="2683" y="6695"/>
                  </a:cubicBezTo>
                  <a:lnTo>
                    <a:pt x="14387" y="3988"/>
                  </a:lnTo>
                  <a:cubicBezTo>
                    <a:pt x="15490" y="3737"/>
                    <a:pt x="16166" y="2660"/>
                    <a:pt x="15916" y="1557"/>
                  </a:cubicBezTo>
                  <a:cubicBezTo>
                    <a:pt x="15700" y="631"/>
                    <a:pt x="14856" y="1"/>
                    <a:pt x="13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4"/>
            <p:cNvSpPr/>
            <p:nvPr/>
          </p:nvSpPr>
          <p:spPr>
            <a:xfrm flipH="1">
              <a:off x="6927706" y="2776700"/>
              <a:ext cx="267192" cy="792552"/>
            </a:xfrm>
            <a:custGeom>
              <a:avLst/>
              <a:gdLst/>
              <a:ahLst/>
              <a:cxnLst/>
              <a:rect l="l" t="t" r="r" b="b"/>
              <a:pathLst>
                <a:path w="17795" h="52784" extrusionOk="0">
                  <a:moveTo>
                    <a:pt x="0" y="1"/>
                  </a:moveTo>
                  <a:lnTo>
                    <a:pt x="0" y="1"/>
                  </a:lnTo>
                  <a:cubicBezTo>
                    <a:pt x="1228" y="4462"/>
                    <a:pt x="2582" y="8923"/>
                    <a:pt x="3985" y="13334"/>
                  </a:cubicBezTo>
                  <a:cubicBezTo>
                    <a:pt x="4662" y="15565"/>
                    <a:pt x="5389" y="17770"/>
                    <a:pt x="6116" y="19976"/>
                  </a:cubicBezTo>
                  <a:lnTo>
                    <a:pt x="8296" y="26593"/>
                  </a:lnTo>
                  <a:lnTo>
                    <a:pt x="10552" y="33184"/>
                  </a:lnTo>
                  <a:cubicBezTo>
                    <a:pt x="11329" y="35365"/>
                    <a:pt x="12081" y="37570"/>
                    <a:pt x="12883" y="39751"/>
                  </a:cubicBezTo>
                  <a:cubicBezTo>
                    <a:pt x="14461" y="44111"/>
                    <a:pt x="16065" y="48472"/>
                    <a:pt x="17795" y="52783"/>
                  </a:cubicBezTo>
                  <a:cubicBezTo>
                    <a:pt x="16567" y="48297"/>
                    <a:pt x="15213" y="43861"/>
                    <a:pt x="13810" y="39425"/>
                  </a:cubicBezTo>
                  <a:cubicBezTo>
                    <a:pt x="13133" y="37219"/>
                    <a:pt x="12406" y="35014"/>
                    <a:pt x="11679" y="32783"/>
                  </a:cubicBezTo>
                  <a:lnTo>
                    <a:pt x="9499" y="26192"/>
                  </a:lnTo>
                  <a:lnTo>
                    <a:pt x="7218" y="19600"/>
                  </a:lnTo>
                  <a:cubicBezTo>
                    <a:pt x="6466" y="17420"/>
                    <a:pt x="5689" y="15214"/>
                    <a:pt x="4913" y="13034"/>
                  </a:cubicBezTo>
                  <a:cubicBezTo>
                    <a:pt x="3334" y="8673"/>
                    <a:pt x="1730" y="43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4"/>
            <p:cNvSpPr/>
            <p:nvPr/>
          </p:nvSpPr>
          <p:spPr>
            <a:xfrm flipH="1">
              <a:off x="7214079" y="2365744"/>
              <a:ext cx="85075" cy="337192"/>
            </a:xfrm>
            <a:custGeom>
              <a:avLst/>
              <a:gdLst/>
              <a:ahLst/>
              <a:cxnLst/>
              <a:rect l="l" t="t" r="r" b="b"/>
              <a:pathLst>
                <a:path w="5666" h="22457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930"/>
                    <a:pt x="427" y="3860"/>
                    <a:pt x="778" y="5765"/>
                  </a:cubicBezTo>
                  <a:cubicBezTo>
                    <a:pt x="953" y="6717"/>
                    <a:pt x="1154" y="7645"/>
                    <a:pt x="1354" y="8597"/>
                  </a:cubicBezTo>
                  <a:cubicBezTo>
                    <a:pt x="1555" y="9549"/>
                    <a:pt x="1780" y="10477"/>
                    <a:pt x="2006" y="11429"/>
                  </a:cubicBezTo>
                  <a:cubicBezTo>
                    <a:pt x="2256" y="12356"/>
                    <a:pt x="2507" y="13309"/>
                    <a:pt x="2758" y="14236"/>
                  </a:cubicBezTo>
                  <a:cubicBezTo>
                    <a:pt x="3033" y="15163"/>
                    <a:pt x="3309" y="16091"/>
                    <a:pt x="3610" y="16993"/>
                  </a:cubicBezTo>
                  <a:cubicBezTo>
                    <a:pt x="4211" y="18848"/>
                    <a:pt x="4863" y="20677"/>
                    <a:pt x="5665" y="22457"/>
                  </a:cubicBezTo>
                  <a:cubicBezTo>
                    <a:pt x="5364" y="20527"/>
                    <a:pt x="4963" y="18622"/>
                    <a:pt x="4562" y="16742"/>
                  </a:cubicBezTo>
                  <a:cubicBezTo>
                    <a:pt x="4362" y="15815"/>
                    <a:pt x="4111" y="14863"/>
                    <a:pt x="3911" y="13935"/>
                  </a:cubicBezTo>
                  <a:lnTo>
                    <a:pt x="3234" y="11128"/>
                  </a:lnTo>
                  <a:lnTo>
                    <a:pt x="2507" y="8321"/>
                  </a:lnTo>
                  <a:cubicBezTo>
                    <a:pt x="2231" y="7394"/>
                    <a:pt x="2006" y="6467"/>
                    <a:pt x="1730" y="5539"/>
                  </a:cubicBezTo>
                  <a:cubicBezTo>
                    <a:pt x="1204" y="3685"/>
                    <a:pt x="652" y="18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4"/>
            <p:cNvSpPr/>
            <p:nvPr/>
          </p:nvSpPr>
          <p:spPr>
            <a:xfrm flipH="1">
              <a:off x="5352413" y="2074825"/>
              <a:ext cx="1422116" cy="50075"/>
            </a:xfrm>
            <a:custGeom>
              <a:avLst/>
              <a:gdLst/>
              <a:ahLst/>
              <a:cxnLst/>
              <a:rect l="l" t="t" r="r" b="b"/>
              <a:pathLst>
                <a:path w="94713" h="3335" extrusionOk="0">
                  <a:moveTo>
                    <a:pt x="31354" y="1"/>
                  </a:moveTo>
                  <a:cubicBezTo>
                    <a:pt x="28873" y="1"/>
                    <a:pt x="26467" y="1028"/>
                    <a:pt x="24086" y="1329"/>
                  </a:cubicBezTo>
                  <a:cubicBezTo>
                    <a:pt x="23409" y="1404"/>
                    <a:pt x="22682" y="1429"/>
                    <a:pt x="21955" y="1429"/>
                  </a:cubicBezTo>
                  <a:cubicBezTo>
                    <a:pt x="17544" y="1429"/>
                    <a:pt x="12056" y="201"/>
                    <a:pt x="7244" y="201"/>
                  </a:cubicBezTo>
                  <a:cubicBezTo>
                    <a:pt x="4562" y="201"/>
                    <a:pt x="2081" y="577"/>
                    <a:pt x="126" y="1805"/>
                  </a:cubicBezTo>
                  <a:cubicBezTo>
                    <a:pt x="25" y="1856"/>
                    <a:pt x="0" y="1981"/>
                    <a:pt x="50" y="2081"/>
                  </a:cubicBezTo>
                  <a:cubicBezTo>
                    <a:pt x="101" y="2148"/>
                    <a:pt x="173" y="2181"/>
                    <a:pt x="245" y="2181"/>
                  </a:cubicBezTo>
                  <a:cubicBezTo>
                    <a:pt x="282" y="2181"/>
                    <a:pt x="318" y="2173"/>
                    <a:pt x="351" y="2156"/>
                  </a:cubicBezTo>
                  <a:cubicBezTo>
                    <a:pt x="2206" y="1003"/>
                    <a:pt x="4612" y="627"/>
                    <a:pt x="7244" y="627"/>
                  </a:cubicBezTo>
                  <a:cubicBezTo>
                    <a:pt x="11980" y="627"/>
                    <a:pt x="17494" y="1856"/>
                    <a:pt x="21955" y="1856"/>
                  </a:cubicBezTo>
                  <a:cubicBezTo>
                    <a:pt x="22707" y="1856"/>
                    <a:pt x="23434" y="1805"/>
                    <a:pt x="24136" y="1730"/>
                  </a:cubicBezTo>
                  <a:cubicBezTo>
                    <a:pt x="26562" y="1433"/>
                    <a:pt x="28916" y="426"/>
                    <a:pt x="31268" y="426"/>
                  </a:cubicBezTo>
                  <a:cubicBezTo>
                    <a:pt x="31297" y="426"/>
                    <a:pt x="31325" y="427"/>
                    <a:pt x="31354" y="427"/>
                  </a:cubicBezTo>
                  <a:cubicBezTo>
                    <a:pt x="31705" y="427"/>
                    <a:pt x="32081" y="452"/>
                    <a:pt x="32432" y="502"/>
                  </a:cubicBezTo>
                  <a:cubicBezTo>
                    <a:pt x="34261" y="753"/>
                    <a:pt x="35940" y="1780"/>
                    <a:pt x="37795" y="2432"/>
                  </a:cubicBezTo>
                  <a:cubicBezTo>
                    <a:pt x="40051" y="3209"/>
                    <a:pt x="42432" y="3334"/>
                    <a:pt x="44788" y="3334"/>
                  </a:cubicBezTo>
                  <a:cubicBezTo>
                    <a:pt x="45364" y="3334"/>
                    <a:pt x="45940" y="3309"/>
                    <a:pt x="46517" y="3309"/>
                  </a:cubicBezTo>
                  <a:cubicBezTo>
                    <a:pt x="62507" y="3084"/>
                    <a:pt x="78497" y="2858"/>
                    <a:pt x="94487" y="2632"/>
                  </a:cubicBezTo>
                  <a:cubicBezTo>
                    <a:pt x="94612" y="2632"/>
                    <a:pt x="94713" y="2532"/>
                    <a:pt x="94713" y="2432"/>
                  </a:cubicBezTo>
                  <a:cubicBezTo>
                    <a:pt x="94713" y="2307"/>
                    <a:pt x="94612" y="2206"/>
                    <a:pt x="94487" y="2206"/>
                  </a:cubicBezTo>
                  <a:cubicBezTo>
                    <a:pt x="78497" y="2432"/>
                    <a:pt x="62507" y="2658"/>
                    <a:pt x="46492" y="2883"/>
                  </a:cubicBezTo>
                  <a:cubicBezTo>
                    <a:pt x="45940" y="2908"/>
                    <a:pt x="45364" y="2908"/>
                    <a:pt x="44788" y="2908"/>
                  </a:cubicBezTo>
                  <a:cubicBezTo>
                    <a:pt x="42432" y="2908"/>
                    <a:pt x="40101" y="2783"/>
                    <a:pt x="37920" y="2031"/>
                  </a:cubicBezTo>
                  <a:cubicBezTo>
                    <a:pt x="36141" y="1429"/>
                    <a:pt x="34437" y="377"/>
                    <a:pt x="32507" y="76"/>
                  </a:cubicBezTo>
                  <a:cubicBezTo>
                    <a:pt x="32106" y="26"/>
                    <a:pt x="31730" y="1"/>
                    <a:pt x="3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4"/>
            <p:cNvSpPr/>
            <p:nvPr/>
          </p:nvSpPr>
          <p:spPr>
            <a:xfrm flipH="1">
              <a:off x="5362955" y="2190748"/>
              <a:ext cx="1425119" cy="46667"/>
            </a:xfrm>
            <a:custGeom>
              <a:avLst/>
              <a:gdLst/>
              <a:ahLst/>
              <a:cxnLst/>
              <a:rect l="l" t="t" r="r" b="b"/>
              <a:pathLst>
                <a:path w="94913" h="3108" extrusionOk="0">
                  <a:moveTo>
                    <a:pt x="13559" y="0"/>
                  </a:moveTo>
                  <a:cubicBezTo>
                    <a:pt x="9073" y="0"/>
                    <a:pt x="4562" y="577"/>
                    <a:pt x="201" y="1679"/>
                  </a:cubicBezTo>
                  <a:cubicBezTo>
                    <a:pt x="75" y="1730"/>
                    <a:pt x="0" y="1830"/>
                    <a:pt x="50" y="1955"/>
                  </a:cubicBezTo>
                  <a:cubicBezTo>
                    <a:pt x="72" y="2042"/>
                    <a:pt x="150" y="2110"/>
                    <a:pt x="253" y="2110"/>
                  </a:cubicBezTo>
                  <a:cubicBezTo>
                    <a:pt x="268" y="2110"/>
                    <a:pt x="284" y="2109"/>
                    <a:pt x="301" y="2105"/>
                  </a:cubicBezTo>
                  <a:cubicBezTo>
                    <a:pt x="4637" y="978"/>
                    <a:pt x="9098" y="426"/>
                    <a:pt x="13559" y="426"/>
                  </a:cubicBezTo>
                  <a:cubicBezTo>
                    <a:pt x="16441" y="426"/>
                    <a:pt x="19324" y="652"/>
                    <a:pt x="22181" y="1128"/>
                  </a:cubicBezTo>
                  <a:cubicBezTo>
                    <a:pt x="25815" y="1730"/>
                    <a:pt x="29474" y="2707"/>
                    <a:pt x="33183" y="2707"/>
                  </a:cubicBezTo>
                  <a:cubicBezTo>
                    <a:pt x="33509" y="2707"/>
                    <a:pt x="33860" y="2707"/>
                    <a:pt x="34211" y="2682"/>
                  </a:cubicBezTo>
                  <a:cubicBezTo>
                    <a:pt x="36943" y="2532"/>
                    <a:pt x="39624" y="1805"/>
                    <a:pt x="42306" y="1805"/>
                  </a:cubicBezTo>
                  <a:lnTo>
                    <a:pt x="42406" y="1805"/>
                  </a:lnTo>
                  <a:cubicBezTo>
                    <a:pt x="45840" y="1830"/>
                    <a:pt x="49274" y="3083"/>
                    <a:pt x="52782" y="3083"/>
                  </a:cubicBezTo>
                  <a:cubicBezTo>
                    <a:pt x="53183" y="3083"/>
                    <a:pt x="53609" y="3058"/>
                    <a:pt x="54035" y="3033"/>
                  </a:cubicBezTo>
                  <a:cubicBezTo>
                    <a:pt x="56692" y="2757"/>
                    <a:pt x="59173" y="1654"/>
                    <a:pt x="61755" y="1629"/>
                  </a:cubicBezTo>
                  <a:lnTo>
                    <a:pt x="61830" y="1629"/>
                  </a:lnTo>
                  <a:cubicBezTo>
                    <a:pt x="63910" y="1629"/>
                    <a:pt x="65965" y="2331"/>
                    <a:pt x="68096" y="2732"/>
                  </a:cubicBezTo>
                  <a:cubicBezTo>
                    <a:pt x="69625" y="3008"/>
                    <a:pt x="71379" y="3108"/>
                    <a:pt x="73284" y="3108"/>
                  </a:cubicBezTo>
                  <a:cubicBezTo>
                    <a:pt x="78798" y="3108"/>
                    <a:pt x="85464" y="2231"/>
                    <a:pt x="90752" y="2231"/>
                  </a:cubicBezTo>
                  <a:cubicBezTo>
                    <a:pt x="92181" y="2231"/>
                    <a:pt x="93509" y="2306"/>
                    <a:pt x="94662" y="2456"/>
                  </a:cubicBezTo>
                  <a:cubicBezTo>
                    <a:pt x="94676" y="2459"/>
                    <a:pt x="94688" y="2460"/>
                    <a:pt x="94701" y="2460"/>
                  </a:cubicBezTo>
                  <a:cubicBezTo>
                    <a:pt x="94808" y="2460"/>
                    <a:pt x="94890" y="2371"/>
                    <a:pt x="94913" y="2281"/>
                  </a:cubicBezTo>
                  <a:cubicBezTo>
                    <a:pt x="94913" y="2156"/>
                    <a:pt x="94838" y="2055"/>
                    <a:pt x="94737" y="2055"/>
                  </a:cubicBezTo>
                  <a:cubicBezTo>
                    <a:pt x="93534" y="1880"/>
                    <a:pt x="92181" y="1830"/>
                    <a:pt x="90752" y="1830"/>
                  </a:cubicBezTo>
                  <a:cubicBezTo>
                    <a:pt x="85414" y="1830"/>
                    <a:pt x="78772" y="2682"/>
                    <a:pt x="73284" y="2682"/>
                  </a:cubicBezTo>
                  <a:cubicBezTo>
                    <a:pt x="71404" y="2682"/>
                    <a:pt x="69650" y="2582"/>
                    <a:pt x="68171" y="2306"/>
                  </a:cubicBezTo>
                  <a:cubicBezTo>
                    <a:pt x="66091" y="1930"/>
                    <a:pt x="64010" y="1203"/>
                    <a:pt x="61830" y="1203"/>
                  </a:cubicBezTo>
                  <a:lnTo>
                    <a:pt x="61730" y="1203"/>
                  </a:lnTo>
                  <a:cubicBezTo>
                    <a:pt x="59048" y="1228"/>
                    <a:pt x="56567" y="2356"/>
                    <a:pt x="53985" y="2607"/>
                  </a:cubicBezTo>
                  <a:cubicBezTo>
                    <a:pt x="53584" y="2657"/>
                    <a:pt x="53183" y="2657"/>
                    <a:pt x="52782" y="2657"/>
                  </a:cubicBezTo>
                  <a:cubicBezTo>
                    <a:pt x="52749" y="2657"/>
                    <a:pt x="52716" y="2657"/>
                    <a:pt x="52683" y="2657"/>
                  </a:cubicBezTo>
                  <a:cubicBezTo>
                    <a:pt x="49307" y="2657"/>
                    <a:pt x="45906" y="1403"/>
                    <a:pt x="42406" y="1379"/>
                  </a:cubicBezTo>
                  <a:lnTo>
                    <a:pt x="42306" y="1379"/>
                  </a:lnTo>
                  <a:cubicBezTo>
                    <a:pt x="39549" y="1379"/>
                    <a:pt x="36867" y="2131"/>
                    <a:pt x="34186" y="2256"/>
                  </a:cubicBezTo>
                  <a:cubicBezTo>
                    <a:pt x="33835" y="2281"/>
                    <a:pt x="33509" y="2281"/>
                    <a:pt x="33183" y="2281"/>
                  </a:cubicBezTo>
                  <a:cubicBezTo>
                    <a:pt x="29524" y="2281"/>
                    <a:pt x="25915" y="1303"/>
                    <a:pt x="22256" y="702"/>
                  </a:cubicBezTo>
                  <a:cubicBezTo>
                    <a:pt x="19374" y="226"/>
                    <a:pt x="16466" y="0"/>
                    <a:pt x="13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4"/>
            <p:cNvSpPr/>
            <p:nvPr/>
          </p:nvSpPr>
          <p:spPr>
            <a:xfrm flipH="1">
              <a:off x="5333226" y="2313804"/>
              <a:ext cx="1479308" cy="56847"/>
            </a:xfrm>
            <a:custGeom>
              <a:avLst/>
              <a:gdLst/>
              <a:ahLst/>
              <a:cxnLst/>
              <a:rect l="l" t="t" r="r" b="b"/>
              <a:pathLst>
                <a:path w="98522" h="3786" extrusionOk="0">
                  <a:moveTo>
                    <a:pt x="27419" y="1"/>
                  </a:moveTo>
                  <a:cubicBezTo>
                    <a:pt x="25890" y="1"/>
                    <a:pt x="24361" y="126"/>
                    <a:pt x="22832" y="402"/>
                  </a:cubicBezTo>
                  <a:cubicBezTo>
                    <a:pt x="19524" y="1003"/>
                    <a:pt x="16241" y="2332"/>
                    <a:pt x="13058" y="2332"/>
                  </a:cubicBezTo>
                  <a:cubicBezTo>
                    <a:pt x="12256" y="2332"/>
                    <a:pt x="11454" y="2256"/>
                    <a:pt x="10677" y="2056"/>
                  </a:cubicBezTo>
                  <a:cubicBezTo>
                    <a:pt x="9223" y="1680"/>
                    <a:pt x="7820" y="928"/>
                    <a:pt x="6266" y="627"/>
                  </a:cubicBezTo>
                  <a:cubicBezTo>
                    <a:pt x="5815" y="527"/>
                    <a:pt x="5338" y="477"/>
                    <a:pt x="4862" y="477"/>
                  </a:cubicBezTo>
                  <a:cubicBezTo>
                    <a:pt x="3158" y="477"/>
                    <a:pt x="1454" y="1053"/>
                    <a:pt x="100" y="2131"/>
                  </a:cubicBezTo>
                  <a:cubicBezTo>
                    <a:pt x="25" y="2181"/>
                    <a:pt x="0" y="2332"/>
                    <a:pt x="75" y="2407"/>
                  </a:cubicBezTo>
                  <a:cubicBezTo>
                    <a:pt x="119" y="2465"/>
                    <a:pt x="181" y="2490"/>
                    <a:pt x="244" y="2490"/>
                  </a:cubicBezTo>
                  <a:cubicBezTo>
                    <a:pt x="289" y="2490"/>
                    <a:pt x="334" y="2478"/>
                    <a:pt x="376" y="2457"/>
                  </a:cubicBezTo>
                  <a:cubicBezTo>
                    <a:pt x="1629" y="1454"/>
                    <a:pt x="3258" y="903"/>
                    <a:pt x="4862" y="903"/>
                  </a:cubicBezTo>
                  <a:cubicBezTo>
                    <a:pt x="5313" y="903"/>
                    <a:pt x="5764" y="953"/>
                    <a:pt x="6191" y="1028"/>
                  </a:cubicBezTo>
                  <a:cubicBezTo>
                    <a:pt x="7669" y="1329"/>
                    <a:pt x="9048" y="2081"/>
                    <a:pt x="10577" y="2457"/>
                  </a:cubicBezTo>
                  <a:cubicBezTo>
                    <a:pt x="11404" y="2657"/>
                    <a:pt x="12231" y="2758"/>
                    <a:pt x="13058" y="2758"/>
                  </a:cubicBezTo>
                  <a:cubicBezTo>
                    <a:pt x="16366" y="2733"/>
                    <a:pt x="19649" y="1379"/>
                    <a:pt x="22907" y="803"/>
                  </a:cubicBezTo>
                  <a:cubicBezTo>
                    <a:pt x="24411" y="527"/>
                    <a:pt x="25915" y="427"/>
                    <a:pt x="27419" y="427"/>
                  </a:cubicBezTo>
                  <a:cubicBezTo>
                    <a:pt x="31103" y="427"/>
                    <a:pt x="34837" y="1078"/>
                    <a:pt x="38547" y="1630"/>
                  </a:cubicBezTo>
                  <a:cubicBezTo>
                    <a:pt x="48221" y="3033"/>
                    <a:pt x="60677" y="3785"/>
                    <a:pt x="72782" y="3785"/>
                  </a:cubicBezTo>
                  <a:cubicBezTo>
                    <a:pt x="81980" y="3785"/>
                    <a:pt x="90953" y="3359"/>
                    <a:pt x="98321" y="2457"/>
                  </a:cubicBezTo>
                  <a:cubicBezTo>
                    <a:pt x="98447" y="2432"/>
                    <a:pt x="98522" y="2332"/>
                    <a:pt x="98522" y="2231"/>
                  </a:cubicBezTo>
                  <a:cubicBezTo>
                    <a:pt x="98497" y="2106"/>
                    <a:pt x="98397" y="2031"/>
                    <a:pt x="98271" y="2031"/>
                  </a:cubicBezTo>
                  <a:cubicBezTo>
                    <a:pt x="90928" y="2933"/>
                    <a:pt x="81955" y="3359"/>
                    <a:pt x="72782" y="3359"/>
                  </a:cubicBezTo>
                  <a:cubicBezTo>
                    <a:pt x="60702" y="3359"/>
                    <a:pt x="48246" y="2632"/>
                    <a:pt x="38597" y="1204"/>
                  </a:cubicBezTo>
                  <a:cubicBezTo>
                    <a:pt x="34913" y="652"/>
                    <a:pt x="31153" y="1"/>
                    <a:pt x="2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4"/>
            <p:cNvSpPr/>
            <p:nvPr/>
          </p:nvSpPr>
          <p:spPr>
            <a:xfrm flipH="1">
              <a:off x="5321560" y="2445148"/>
              <a:ext cx="1498137" cy="49685"/>
            </a:xfrm>
            <a:custGeom>
              <a:avLst/>
              <a:gdLst/>
              <a:ahLst/>
              <a:cxnLst/>
              <a:rect l="l" t="t" r="r" b="b"/>
              <a:pathLst>
                <a:path w="99776" h="3309" extrusionOk="0">
                  <a:moveTo>
                    <a:pt x="11830" y="1"/>
                  </a:moveTo>
                  <a:cubicBezTo>
                    <a:pt x="7845" y="1"/>
                    <a:pt x="3835" y="828"/>
                    <a:pt x="151" y="2407"/>
                  </a:cubicBezTo>
                  <a:cubicBezTo>
                    <a:pt x="51" y="2457"/>
                    <a:pt x="1" y="2582"/>
                    <a:pt x="51" y="2682"/>
                  </a:cubicBezTo>
                  <a:cubicBezTo>
                    <a:pt x="88" y="2756"/>
                    <a:pt x="151" y="2802"/>
                    <a:pt x="232" y="2802"/>
                  </a:cubicBezTo>
                  <a:cubicBezTo>
                    <a:pt x="261" y="2802"/>
                    <a:pt x="293" y="2796"/>
                    <a:pt x="327" y="2783"/>
                  </a:cubicBezTo>
                  <a:cubicBezTo>
                    <a:pt x="3936" y="1229"/>
                    <a:pt x="7896" y="427"/>
                    <a:pt x="11830" y="427"/>
                  </a:cubicBezTo>
                  <a:cubicBezTo>
                    <a:pt x="12557" y="427"/>
                    <a:pt x="13284" y="452"/>
                    <a:pt x="13986" y="502"/>
                  </a:cubicBezTo>
                  <a:cubicBezTo>
                    <a:pt x="19049" y="878"/>
                    <a:pt x="24036" y="2582"/>
                    <a:pt x="29174" y="2607"/>
                  </a:cubicBezTo>
                  <a:cubicBezTo>
                    <a:pt x="29525" y="2607"/>
                    <a:pt x="29876" y="2582"/>
                    <a:pt x="30227" y="2582"/>
                  </a:cubicBezTo>
                  <a:cubicBezTo>
                    <a:pt x="33836" y="2407"/>
                    <a:pt x="37294" y="1279"/>
                    <a:pt x="40828" y="878"/>
                  </a:cubicBezTo>
                  <a:cubicBezTo>
                    <a:pt x="41981" y="753"/>
                    <a:pt x="43134" y="702"/>
                    <a:pt x="44312" y="702"/>
                  </a:cubicBezTo>
                  <a:cubicBezTo>
                    <a:pt x="47244" y="702"/>
                    <a:pt x="50202" y="1053"/>
                    <a:pt x="53134" y="1404"/>
                  </a:cubicBezTo>
                  <a:cubicBezTo>
                    <a:pt x="57996" y="1981"/>
                    <a:pt x="62858" y="2557"/>
                    <a:pt x="67721" y="3134"/>
                  </a:cubicBezTo>
                  <a:cubicBezTo>
                    <a:pt x="68873" y="3259"/>
                    <a:pt x="70753" y="3309"/>
                    <a:pt x="73009" y="3309"/>
                  </a:cubicBezTo>
                  <a:cubicBezTo>
                    <a:pt x="82658" y="3309"/>
                    <a:pt x="99575" y="2331"/>
                    <a:pt x="99575" y="2331"/>
                  </a:cubicBezTo>
                  <a:cubicBezTo>
                    <a:pt x="99701" y="2331"/>
                    <a:pt x="99776" y="2231"/>
                    <a:pt x="99776" y="2106"/>
                  </a:cubicBezTo>
                  <a:cubicBezTo>
                    <a:pt x="99776" y="2006"/>
                    <a:pt x="99676" y="1905"/>
                    <a:pt x="99550" y="1905"/>
                  </a:cubicBezTo>
                  <a:cubicBezTo>
                    <a:pt x="99550" y="1905"/>
                    <a:pt x="99300" y="1930"/>
                    <a:pt x="98823" y="1956"/>
                  </a:cubicBezTo>
                  <a:cubicBezTo>
                    <a:pt x="95440" y="2156"/>
                    <a:pt x="81430" y="2908"/>
                    <a:pt x="73009" y="2908"/>
                  </a:cubicBezTo>
                  <a:cubicBezTo>
                    <a:pt x="70753" y="2908"/>
                    <a:pt x="68898" y="2833"/>
                    <a:pt x="67771" y="2707"/>
                  </a:cubicBezTo>
                  <a:cubicBezTo>
                    <a:pt x="62908" y="2131"/>
                    <a:pt x="58046" y="1555"/>
                    <a:pt x="53184" y="978"/>
                  </a:cubicBezTo>
                  <a:cubicBezTo>
                    <a:pt x="50252" y="627"/>
                    <a:pt x="47269" y="276"/>
                    <a:pt x="44312" y="276"/>
                  </a:cubicBezTo>
                  <a:cubicBezTo>
                    <a:pt x="43134" y="276"/>
                    <a:pt x="41956" y="326"/>
                    <a:pt x="40778" y="477"/>
                  </a:cubicBezTo>
                  <a:cubicBezTo>
                    <a:pt x="37194" y="878"/>
                    <a:pt x="33735" y="1981"/>
                    <a:pt x="30202" y="2156"/>
                  </a:cubicBezTo>
                  <a:cubicBezTo>
                    <a:pt x="29851" y="2181"/>
                    <a:pt x="29525" y="2181"/>
                    <a:pt x="29174" y="2181"/>
                  </a:cubicBezTo>
                  <a:cubicBezTo>
                    <a:pt x="24136" y="2181"/>
                    <a:pt x="19149" y="477"/>
                    <a:pt x="14036" y="76"/>
                  </a:cubicBezTo>
                  <a:cubicBezTo>
                    <a:pt x="13309" y="26"/>
                    <a:pt x="12557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4"/>
            <p:cNvSpPr/>
            <p:nvPr/>
          </p:nvSpPr>
          <p:spPr>
            <a:xfrm flipH="1">
              <a:off x="5346021" y="2594181"/>
              <a:ext cx="1498512" cy="40661"/>
            </a:xfrm>
            <a:custGeom>
              <a:avLst/>
              <a:gdLst/>
              <a:ahLst/>
              <a:cxnLst/>
              <a:rect l="l" t="t" r="r" b="b"/>
              <a:pathLst>
                <a:path w="99801" h="2708" extrusionOk="0">
                  <a:moveTo>
                    <a:pt x="16442" y="1"/>
                  </a:moveTo>
                  <a:cubicBezTo>
                    <a:pt x="11028" y="1"/>
                    <a:pt x="5590" y="527"/>
                    <a:pt x="201" y="1053"/>
                  </a:cubicBezTo>
                  <a:cubicBezTo>
                    <a:pt x="76" y="1078"/>
                    <a:pt x="1" y="1178"/>
                    <a:pt x="1" y="1304"/>
                  </a:cubicBezTo>
                  <a:cubicBezTo>
                    <a:pt x="23" y="1393"/>
                    <a:pt x="106" y="1483"/>
                    <a:pt x="195" y="1483"/>
                  </a:cubicBezTo>
                  <a:cubicBezTo>
                    <a:pt x="205" y="1483"/>
                    <a:pt x="216" y="1482"/>
                    <a:pt x="226" y="1479"/>
                  </a:cubicBezTo>
                  <a:cubicBezTo>
                    <a:pt x="5615" y="953"/>
                    <a:pt x="11053" y="427"/>
                    <a:pt x="16442" y="427"/>
                  </a:cubicBezTo>
                  <a:cubicBezTo>
                    <a:pt x="19675" y="427"/>
                    <a:pt x="22908" y="602"/>
                    <a:pt x="26116" y="1103"/>
                  </a:cubicBezTo>
                  <a:cubicBezTo>
                    <a:pt x="29023" y="1554"/>
                    <a:pt x="31906" y="2256"/>
                    <a:pt x="34863" y="2457"/>
                  </a:cubicBezTo>
                  <a:cubicBezTo>
                    <a:pt x="35590" y="2532"/>
                    <a:pt x="36292" y="2532"/>
                    <a:pt x="37018" y="2532"/>
                  </a:cubicBezTo>
                  <a:cubicBezTo>
                    <a:pt x="40201" y="2532"/>
                    <a:pt x="43384" y="2106"/>
                    <a:pt x="46567" y="1880"/>
                  </a:cubicBezTo>
                  <a:cubicBezTo>
                    <a:pt x="49149" y="1680"/>
                    <a:pt x="51755" y="1630"/>
                    <a:pt x="54362" y="1630"/>
                  </a:cubicBezTo>
                  <a:cubicBezTo>
                    <a:pt x="56317" y="1630"/>
                    <a:pt x="58297" y="1655"/>
                    <a:pt x="60252" y="1680"/>
                  </a:cubicBezTo>
                  <a:cubicBezTo>
                    <a:pt x="67921" y="1805"/>
                    <a:pt x="91906" y="2582"/>
                    <a:pt x="99575" y="2707"/>
                  </a:cubicBezTo>
                  <a:cubicBezTo>
                    <a:pt x="99700" y="2707"/>
                    <a:pt x="99801" y="2632"/>
                    <a:pt x="99801" y="2507"/>
                  </a:cubicBezTo>
                  <a:cubicBezTo>
                    <a:pt x="99801" y="2381"/>
                    <a:pt x="99700" y="2306"/>
                    <a:pt x="99600" y="2281"/>
                  </a:cubicBezTo>
                  <a:cubicBezTo>
                    <a:pt x="91931" y="2156"/>
                    <a:pt x="67946" y="1404"/>
                    <a:pt x="60252" y="1279"/>
                  </a:cubicBezTo>
                  <a:cubicBezTo>
                    <a:pt x="58297" y="1229"/>
                    <a:pt x="56342" y="1204"/>
                    <a:pt x="54362" y="1204"/>
                  </a:cubicBezTo>
                  <a:cubicBezTo>
                    <a:pt x="51755" y="1204"/>
                    <a:pt x="49149" y="1254"/>
                    <a:pt x="46542" y="1454"/>
                  </a:cubicBezTo>
                  <a:cubicBezTo>
                    <a:pt x="43334" y="1680"/>
                    <a:pt x="40176" y="2131"/>
                    <a:pt x="37018" y="2131"/>
                  </a:cubicBezTo>
                  <a:cubicBezTo>
                    <a:pt x="36292" y="2131"/>
                    <a:pt x="35590" y="2106"/>
                    <a:pt x="34888" y="2056"/>
                  </a:cubicBezTo>
                  <a:cubicBezTo>
                    <a:pt x="31981" y="1855"/>
                    <a:pt x="29099" y="1153"/>
                    <a:pt x="26191" y="702"/>
                  </a:cubicBezTo>
                  <a:cubicBezTo>
                    <a:pt x="22958" y="201"/>
                    <a:pt x="19700" y="1"/>
                    <a:pt x="16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4"/>
            <p:cNvSpPr/>
            <p:nvPr/>
          </p:nvSpPr>
          <p:spPr>
            <a:xfrm flipH="1">
              <a:off x="5354296" y="2724024"/>
              <a:ext cx="1514323" cy="35390"/>
            </a:xfrm>
            <a:custGeom>
              <a:avLst/>
              <a:gdLst/>
              <a:ahLst/>
              <a:cxnLst/>
              <a:rect l="l" t="t" r="r" b="b"/>
              <a:pathLst>
                <a:path w="100854" h="2357" extrusionOk="0">
                  <a:moveTo>
                    <a:pt x="6793" y="0"/>
                  </a:moveTo>
                  <a:cubicBezTo>
                    <a:pt x="4437" y="0"/>
                    <a:pt x="2181" y="426"/>
                    <a:pt x="126" y="1730"/>
                  </a:cubicBezTo>
                  <a:cubicBezTo>
                    <a:pt x="26" y="1780"/>
                    <a:pt x="1" y="1930"/>
                    <a:pt x="51" y="2005"/>
                  </a:cubicBezTo>
                  <a:cubicBezTo>
                    <a:pt x="101" y="2072"/>
                    <a:pt x="173" y="2105"/>
                    <a:pt x="246" y="2105"/>
                  </a:cubicBezTo>
                  <a:cubicBezTo>
                    <a:pt x="282" y="2105"/>
                    <a:pt x="318" y="2097"/>
                    <a:pt x="352" y="2080"/>
                  </a:cubicBezTo>
                  <a:cubicBezTo>
                    <a:pt x="2306" y="827"/>
                    <a:pt x="4487" y="426"/>
                    <a:pt x="6793" y="426"/>
                  </a:cubicBezTo>
                  <a:cubicBezTo>
                    <a:pt x="10878" y="426"/>
                    <a:pt x="15339" y="1730"/>
                    <a:pt x="19600" y="1905"/>
                  </a:cubicBezTo>
                  <a:lnTo>
                    <a:pt x="20502" y="1905"/>
                  </a:lnTo>
                  <a:cubicBezTo>
                    <a:pt x="23008" y="1905"/>
                    <a:pt x="25490" y="1554"/>
                    <a:pt x="27946" y="1454"/>
                  </a:cubicBezTo>
                  <a:cubicBezTo>
                    <a:pt x="28522" y="1429"/>
                    <a:pt x="29074" y="1429"/>
                    <a:pt x="29650" y="1429"/>
                  </a:cubicBezTo>
                  <a:cubicBezTo>
                    <a:pt x="32808" y="1429"/>
                    <a:pt x="35966" y="1755"/>
                    <a:pt x="39149" y="2005"/>
                  </a:cubicBezTo>
                  <a:cubicBezTo>
                    <a:pt x="42457" y="2256"/>
                    <a:pt x="46868" y="2356"/>
                    <a:pt x="51831" y="2356"/>
                  </a:cubicBezTo>
                  <a:cubicBezTo>
                    <a:pt x="67871" y="2356"/>
                    <a:pt x="89901" y="1278"/>
                    <a:pt x="100628" y="852"/>
                  </a:cubicBezTo>
                  <a:cubicBezTo>
                    <a:pt x="100753" y="827"/>
                    <a:pt x="100853" y="752"/>
                    <a:pt x="100828" y="627"/>
                  </a:cubicBezTo>
                  <a:cubicBezTo>
                    <a:pt x="100828" y="501"/>
                    <a:pt x="100728" y="426"/>
                    <a:pt x="100628" y="426"/>
                  </a:cubicBezTo>
                  <a:cubicBezTo>
                    <a:pt x="89876" y="852"/>
                    <a:pt x="67871" y="1955"/>
                    <a:pt x="51831" y="1955"/>
                  </a:cubicBezTo>
                  <a:cubicBezTo>
                    <a:pt x="46868" y="1955"/>
                    <a:pt x="42482" y="1830"/>
                    <a:pt x="39174" y="1579"/>
                  </a:cubicBezTo>
                  <a:cubicBezTo>
                    <a:pt x="36016" y="1329"/>
                    <a:pt x="32833" y="1003"/>
                    <a:pt x="29650" y="1003"/>
                  </a:cubicBezTo>
                  <a:cubicBezTo>
                    <a:pt x="29074" y="1003"/>
                    <a:pt x="28497" y="1003"/>
                    <a:pt x="27946" y="1028"/>
                  </a:cubicBezTo>
                  <a:cubicBezTo>
                    <a:pt x="25439" y="1153"/>
                    <a:pt x="22958" y="1504"/>
                    <a:pt x="20502" y="1504"/>
                  </a:cubicBezTo>
                  <a:cubicBezTo>
                    <a:pt x="20201" y="1504"/>
                    <a:pt x="19901" y="1479"/>
                    <a:pt x="19600" y="1479"/>
                  </a:cubicBezTo>
                  <a:cubicBezTo>
                    <a:pt x="15439" y="1329"/>
                    <a:pt x="10953" y="0"/>
                    <a:pt x="6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4"/>
            <p:cNvSpPr/>
            <p:nvPr/>
          </p:nvSpPr>
          <p:spPr>
            <a:xfrm flipH="1">
              <a:off x="5384026" y="2875685"/>
              <a:ext cx="1497011" cy="47808"/>
            </a:xfrm>
            <a:custGeom>
              <a:avLst/>
              <a:gdLst/>
              <a:ahLst/>
              <a:cxnLst/>
              <a:rect l="l" t="t" r="r" b="b"/>
              <a:pathLst>
                <a:path w="99701" h="3184" extrusionOk="0">
                  <a:moveTo>
                    <a:pt x="11379" y="0"/>
                  </a:moveTo>
                  <a:cubicBezTo>
                    <a:pt x="7519" y="0"/>
                    <a:pt x="3735" y="502"/>
                    <a:pt x="151" y="2131"/>
                  </a:cubicBezTo>
                  <a:cubicBezTo>
                    <a:pt x="51" y="2181"/>
                    <a:pt x="1" y="2306"/>
                    <a:pt x="51" y="2407"/>
                  </a:cubicBezTo>
                  <a:cubicBezTo>
                    <a:pt x="90" y="2504"/>
                    <a:pt x="174" y="2541"/>
                    <a:pt x="256" y="2541"/>
                  </a:cubicBezTo>
                  <a:cubicBezTo>
                    <a:pt x="280" y="2541"/>
                    <a:pt x="304" y="2537"/>
                    <a:pt x="326" y="2532"/>
                  </a:cubicBezTo>
                  <a:cubicBezTo>
                    <a:pt x="3835" y="928"/>
                    <a:pt x="7545" y="427"/>
                    <a:pt x="11379" y="427"/>
                  </a:cubicBezTo>
                  <a:cubicBezTo>
                    <a:pt x="17419" y="427"/>
                    <a:pt x="23735" y="1655"/>
                    <a:pt x="29926" y="1655"/>
                  </a:cubicBezTo>
                  <a:cubicBezTo>
                    <a:pt x="30527" y="1655"/>
                    <a:pt x="31154" y="1630"/>
                    <a:pt x="31755" y="1605"/>
                  </a:cubicBezTo>
                  <a:cubicBezTo>
                    <a:pt x="36091" y="1429"/>
                    <a:pt x="40427" y="477"/>
                    <a:pt x="44713" y="477"/>
                  </a:cubicBezTo>
                  <a:cubicBezTo>
                    <a:pt x="45715" y="477"/>
                    <a:pt x="46718" y="527"/>
                    <a:pt x="47720" y="652"/>
                  </a:cubicBezTo>
                  <a:cubicBezTo>
                    <a:pt x="51028" y="1078"/>
                    <a:pt x="54236" y="2281"/>
                    <a:pt x="57570" y="2858"/>
                  </a:cubicBezTo>
                  <a:cubicBezTo>
                    <a:pt x="59074" y="3083"/>
                    <a:pt x="61705" y="3183"/>
                    <a:pt x="64988" y="3183"/>
                  </a:cubicBezTo>
                  <a:cubicBezTo>
                    <a:pt x="70577" y="3183"/>
                    <a:pt x="77971" y="2908"/>
                    <a:pt x="84588" y="2457"/>
                  </a:cubicBezTo>
                  <a:cubicBezTo>
                    <a:pt x="91229" y="2031"/>
                    <a:pt x="97044" y="1454"/>
                    <a:pt x="99525" y="903"/>
                  </a:cubicBezTo>
                  <a:cubicBezTo>
                    <a:pt x="99625" y="878"/>
                    <a:pt x="99700" y="777"/>
                    <a:pt x="99675" y="652"/>
                  </a:cubicBezTo>
                  <a:cubicBezTo>
                    <a:pt x="99654" y="565"/>
                    <a:pt x="99575" y="497"/>
                    <a:pt x="99473" y="497"/>
                  </a:cubicBezTo>
                  <a:cubicBezTo>
                    <a:pt x="99457" y="497"/>
                    <a:pt x="99441" y="498"/>
                    <a:pt x="99425" y="502"/>
                  </a:cubicBezTo>
                  <a:cubicBezTo>
                    <a:pt x="97019" y="1028"/>
                    <a:pt x="91179" y="1605"/>
                    <a:pt x="84562" y="2056"/>
                  </a:cubicBezTo>
                  <a:cubicBezTo>
                    <a:pt x="77946" y="2482"/>
                    <a:pt x="70552" y="2782"/>
                    <a:pt x="64988" y="2782"/>
                  </a:cubicBezTo>
                  <a:cubicBezTo>
                    <a:pt x="61730" y="2782"/>
                    <a:pt x="59074" y="2682"/>
                    <a:pt x="57645" y="2432"/>
                  </a:cubicBezTo>
                  <a:cubicBezTo>
                    <a:pt x="54362" y="1880"/>
                    <a:pt x="51154" y="677"/>
                    <a:pt x="47770" y="251"/>
                  </a:cubicBezTo>
                  <a:cubicBezTo>
                    <a:pt x="46743" y="126"/>
                    <a:pt x="45740" y="76"/>
                    <a:pt x="44713" y="76"/>
                  </a:cubicBezTo>
                  <a:cubicBezTo>
                    <a:pt x="40352" y="76"/>
                    <a:pt x="36041" y="1003"/>
                    <a:pt x="31730" y="1204"/>
                  </a:cubicBezTo>
                  <a:cubicBezTo>
                    <a:pt x="31129" y="1229"/>
                    <a:pt x="30527" y="1229"/>
                    <a:pt x="29926" y="1229"/>
                  </a:cubicBezTo>
                  <a:cubicBezTo>
                    <a:pt x="23810" y="1229"/>
                    <a:pt x="17469" y="0"/>
                    <a:pt x="1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4"/>
            <p:cNvSpPr/>
            <p:nvPr/>
          </p:nvSpPr>
          <p:spPr>
            <a:xfrm flipH="1">
              <a:off x="5451752" y="3023593"/>
              <a:ext cx="1311485" cy="24099"/>
            </a:xfrm>
            <a:custGeom>
              <a:avLst/>
              <a:gdLst/>
              <a:ahLst/>
              <a:cxnLst/>
              <a:rect l="l" t="t" r="r" b="b"/>
              <a:pathLst>
                <a:path w="87345" h="1605" extrusionOk="0">
                  <a:moveTo>
                    <a:pt x="12782" y="0"/>
                  </a:moveTo>
                  <a:cubicBezTo>
                    <a:pt x="8572" y="0"/>
                    <a:pt x="4361" y="226"/>
                    <a:pt x="201" y="1003"/>
                  </a:cubicBezTo>
                  <a:cubicBezTo>
                    <a:pt x="75" y="1028"/>
                    <a:pt x="0" y="1128"/>
                    <a:pt x="25" y="1253"/>
                  </a:cubicBezTo>
                  <a:cubicBezTo>
                    <a:pt x="47" y="1340"/>
                    <a:pt x="126" y="1409"/>
                    <a:pt x="228" y="1409"/>
                  </a:cubicBezTo>
                  <a:cubicBezTo>
                    <a:pt x="243" y="1409"/>
                    <a:pt x="259" y="1407"/>
                    <a:pt x="276" y="1404"/>
                  </a:cubicBezTo>
                  <a:cubicBezTo>
                    <a:pt x="4386" y="652"/>
                    <a:pt x="8597" y="426"/>
                    <a:pt x="12782" y="426"/>
                  </a:cubicBezTo>
                  <a:cubicBezTo>
                    <a:pt x="14837" y="426"/>
                    <a:pt x="16868" y="476"/>
                    <a:pt x="18923" y="526"/>
                  </a:cubicBezTo>
                  <a:cubicBezTo>
                    <a:pt x="29424" y="877"/>
                    <a:pt x="49574" y="1604"/>
                    <a:pt x="66392" y="1604"/>
                  </a:cubicBezTo>
                  <a:cubicBezTo>
                    <a:pt x="74612" y="1604"/>
                    <a:pt x="82006" y="1429"/>
                    <a:pt x="87144" y="953"/>
                  </a:cubicBezTo>
                  <a:cubicBezTo>
                    <a:pt x="87244" y="927"/>
                    <a:pt x="87344" y="827"/>
                    <a:pt x="87319" y="727"/>
                  </a:cubicBezTo>
                  <a:cubicBezTo>
                    <a:pt x="87319" y="602"/>
                    <a:pt x="87219" y="526"/>
                    <a:pt x="87093" y="526"/>
                  </a:cubicBezTo>
                  <a:cubicBezTo>
                    <a:pt x="82006" y="1028"/>
                    <a:pt x="74587" y="1203"/>
                    <a:pt x="66392" y="1203"/>
                  </a:cubicBezTo>
                  <a:cubicBezTo>
                    <a:pt x="49574" y="1203"/>
                    <a:pt x="29424" y="451"/>
                    <a:pt x="18923" y="125"/>
                  </a:cubicBezTo>
                  <a:cubicBezTo>
                    <a:pt x="16893" y="50"/>
                    <a:pt x="14837" y="0"/>
                    <a:pt x="1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4"/>
            <p:cNvSpPr/>
            <p:nvPr/>
          </p:nvSpPr>
          <p:spPr>
            <a:xfrm flipH="1">
              <a:off x="5558244" y="3165839"/>
              <a:ext cx="1047311" cy="46682"/>
            </a:xfrm>
            <a:custGeom>
              <a:avLst/>
              <a:gdLst/>
              <a:ahLst/>
              <a:cxnLst/>
              <a:rect l="l" t="t" r="r" b="b"/>
              <a:pathLst>
                <a:path w="69751" h="3109" extrusionOk="0">
                  <a:moveTo>
                    <a:pt x="6818" y="1"/>
                  </a:moveTo>
                  <a:cubicBezTo>
                    <a:pt x="4537" y="1"/>
                    <a:pt x="2281" y="377"/>
                    <a:pt x="151" y="1354"/>
                  </a:cubicBezTo>
                  <a:cubicBezTo>
                    <a:pt x="51" y="1404"/>
                    <a:pt x="1" y="1530"/>
                    <a:pt x="51" y="1630"/>
                  </a:cubicBezTo>
                  <a:cubicBezTo>
                    <a:pt x="87" y="1703"/>
                    <a:pt x="164" y="1750"/>
                    <a:pt x="242" y="1750"/>
                  </a:cubicBezTo>
                  <a:cubicBezTo>
                    <a:pt x="271" y="1750"/>
                    <a:pt x="300" y="1744"/>
                    <a:pt x="326" y="1730"/>
                  </a:cubicBezTo>
                  <a:cubicBezTo>
                    <a:pt x="2407" y="778"/>
                    <a:pt x="4562" y="427"/>
                    <a:pt x="6818" y="427"/>
                  </a:cubicBezTo>
                  <a:cubicBezTo>
                    <a:pt x="11905" y="427"/>
                    <a:pt x="17344" y="2257"/>
                    <a:pt x="22632" y="2833"/>
                  </a:cubicBezTo>
                  <a:cubicBezTo>
                    <a:pt x="24387" y="3033"/>
                    <a:pt x="26642" y="3109"/>
                    <a:pt x="29224" y="3109"/>
                  </a:cubicBezTo>
                  <a:cubicBezTo>
                    <a:pt x="41379" y="3109"/>
                    <a:pt x="60778" y="1354"/>
                    <a:pt x="69274" y="1354"/>
                  </a:cubicBezTo>
                  <a:lnTo>
                    <a:pt x="69550" y="1354"/>
                  </a:lnTo>
                  <a:cubicBezTo>
                    <a:pt x="69675" y="1354"/>
                    <a:pt x="69750" y="1279"/>
                    <a:pt x="69750" y="1154"/>
                  </a:cubicBezTo>
                  <a:cubicBezTo>
                    <a:pt x="69750" y="1028"/>
                    <a:pt x="69675" y="953"/>
                    <a:pt x="69550" y="953"/>
                  </a:cubicBezTo>
                  <a:lnTo>
                    <a:pt x="69274" y="953"/>
                  </a:lnTo>
                  <a:cubicBezTo>
                    <a:pt x="60753" y="953"/>
                    <a:pt x="41354" y="2708"/>
                    <a:pt x="29224" y="2708"/>
                  </a:cubicBezTo>
                  <a:cubicBezTo>
                    <a:pt x="26667" y="2708"/>
                    <a:pt x="24412" y="2607"/>
                    <a:pt x="22682" y="2432"/>
                  </a:cubicBezTo>
                  <a:cubicBezTo>
                    <a:pt x="17444" y="1856"/>
                    <a:pt x="12006" y="26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4"/>
            <p:cNvSpPr/>
            <p:nvPr/>
          </p:nvSpPr>
          <p:spPr>
            <a:xfrm flipH="1">
              <a:off x="5553700" y="3320518"/>
              <a:ext cx="625840" cy="26652"/>
            </a:xfrm>
            <a:custGeom>
              <a:avLst/>
              <a:gdLst/>
              <a:ahLst/>
              <a:cxnLst/>
              <a:rect l="l" t="t" r="r" b="b"/>
              <a:pathLst>
                <a:path w="41681" h="1775" extrusionOk="0">
                  <a:moveTo>
                    <a:pt x="12507" y="1"/>
                  </a:moveTo>
                  <a:cubicBezTo>
                    <a:pt x="7545" y="1"/>
                    <a:pt x="3108" y="301"/>
                    <a:pt x="176" y="1379"/>
                  </a:cubicBezTo>
                  <a:cubicBezTo>
                    <a:pt x="76" y="1404"/>
                    <a:pt x="1" y="1530"/>
                    <a:pt x="51" y="1630"/>
                  </a:cubicBezTo>
                  <a:cubicBezTo>
                    <a:pt x="88" y="1723"/>
                    <a:pt x="153" y="1774"/>
                    <a:pt x="235" y="1774"/>
                  </a:cubicBezTo>
                  <a:cubicBezTo>
                    <a:pt x="263" y="1774"/>
                    <a:pt x="294" y="1768"/>
                    <a:pt x="326" y="1755"/>
                  </a:cubicBezTo>
                  <a:cubicBezTo>
                    <a:pt x="3159" y="728"/>
                    <a:pt x="7570" y="427"/>
                    <a:pt x="12507" y="427"/>
                  </a:cubicBezTo>
                  <a:cubicBezTo>
                    <a:pt x="19750" y="427"/>
                    <a:pt x="28171" y="1078"/>
                    <a:pt x="34688" y="1078"/>
                  </a:cubicBezTo>
                  <a:cubicBezTo>
                    <a:pt x="37344" y="1078"/>
                    <a:pt x="39675" y="978"/>
                    <a:pt x="41505" y="652"/>
                  </a:cubicBezTo>
                  <a:cubicBezTo>
                    <a:pt x="41605" y="652"/>
                    <a:pt x="41680" y="527"/>
                    <a:pt x="41680" y="427"/>
                  </a:cubicBezTo>
                  <a:cubicBezTo>
                    <a:pt x="41658" y="318"/>
                    <a:pt x="41560" y="247"/>
                    <a:pt x="41469" y="247"/>
                  </a:cubicBezTo>
                  <a:cubicBezTo>
                    <a:pt x="41456" y="247"/>
                    <a:pt x="41442" y="248"/>
                    <a:pt x="41429" y="251"/>
                  </a:cubicBezTo>
                  <a:cubicBezTo>
                    <a:pt x="39650" y="552"/>
                    <a:pt x="37319" y="677"/>
                    <a:pt x="34688" y="677"/>
                  </a:cubicBezTo>
                  <a:cubicBezTo>
                    <a:pt x="28196" y="677"/>
                    <a:pt x="19775" y="1"/>
                    <a:pt x="1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4"/>
            <p:cNvSpPr/>
            <p:nvPr/>
          </p:nvSpPr>
          <p:spPr>
            <a:xfrm flipH="1">
              <a:off x="4677231" y="1718136"/>
              <a:ext cx="1018332" cy="1806259"/>
            </a:xfrm>
            <a:custGeom>
              <a:avLst/>
              <a:gdLst/>
              <a:ahLst/>
              <a:cxnLst/>
              <a:rect l="l" t="t" r="r" b="b"/>
              <a:pathLst>
                <a:path w="67821" h="120297" extrusionOk="0">
                  <a:moveTo>
                    <a:pt x="56178" y="0"/>
                  </a:moveTo>
                  <a:cubicBezTo>
                    <a:pt x="52211" y="0"/>
                    <a:pt x="48443" y="2340"/>
                    <a:pt x="45539" y="5033"/>
                  </a:cubicBezTo>
                  <a:cubicBezTo>
                    <a:pt x="45264" y="5284"/>
                    <a:pt x="45013" y="5534"/>
                    <a:pt x="44763" y="5785"/>
                  </a:cubicBezTo>
                  <a:cubicBezTo>
                    <a:pt x="44437" y="9619"/>
                    <a:pt x="44336" y="13479"/>
                    <a:pt x="44487" y="17339"/>
                  </a:cubicBezTo>
                  <a:cubicBezTo>
                    <a:pt x="43961" y="14005"/>
                    <a:pt x="43560" y="10672"/>
                    <a:pt x="43259" y="7339"/>
                  </a:cubicBezTo>
                  <a:cubicBezTo>
                    <a:pt x="42908" y="7715"/>
                    <a:pt x="42557" y="8116"/>
                    <a:pt x="42231" y="8492"/>
                  </a:cubicBezTo>
                  <a:cubicBezTo>
                    <a:pt x="42031" y="12301"/>
                    <a:pt x="41905" y="16136"/>
                    <a:pt x="41880" y="19945"/>
                  </a:cubicBezTo>
                  <a:cubicBezTo>
                    <a:pt x="40953" y="17188"/>
                    <a:pt x="40276" y="14356"/>
                    <a:pt x="39825" y="11474"/>
                  </a:cubicBezTo>
                  <a:cubicBezTo>
                    <a:pt x="36041" y="16587"/>
                    <a:pt x="33008" y="22276"/>
                    <a:pt x="29700" y="27715"/>
                  </a:cubicBezTo>
                  <a:cubicBezTo>
                    <a:pt x="27369" y="31524"/>
                    <a:pt x="24863" y="35284"/>
                    <a:pt x="22432" y="39043"/>
                  </a:cubicBezTo>
                  <a:cubicBezTo>
                    <a:pt x="21254" y="45033"/>
                    <a:pt x="20627" y="51123"/>
                    <a:pt x="20577" y="57239"/>
                  </a:cubicBezTo>
                  <a:cubicBezTo>
                    <a:pt x="19875" y="52878"/>
                    <a:pt x="19424" y="48467"/>
                    <a:pt x="19274" y="44081"/>
                  </a:cubicBezTo>
                  <a:cubicBezTo>
                    <a:pt x="18973" y="44557"/>
                    <a:pt x="18697" y="45033"/>
                    <a:pt x="18396" y="45534"/>
                  </a:cubicBezTo>
                  <a:cubicBezTo>
                    <a:pt x="18021" y="50923"/>
                    <a:pt x="17745" y="56311"/>
                    <a:pt x="17620" y="61725"/>
                  </a:cubicBezTo>
                  <a:cubicBezTo>
                    <a:pt x="16592" y="58091"/>
                    <a:pt x="15915" y="54357"/>
                    <a:pt x="15564" y="50647"/>
                  </a:cubicBezTo>
                  <a:cubicBezTo>
                    <a:pt x="14111" y="53454"/>
                    <a:pt x="11579" y="63254"/>
                    <a:pt x="11153" y="66387"/>
                  </a:cubicBezTo>
                  <a:cubicBezTo>
                    <a:pt x="9224" y="80672"/>
                    <a:pt x="7745" y="81274"/>
                    <a:pt x="8823" y="92502"/>
                  </a:cubicBezTo>
                  <a:cubicBezTo>
                    <a:pt x="7469" y="87640"/>
                    <a:pt x="6141" y="82778"/>
                    <a:pt x="4787" y="77941"/>
                  </a:cubicBezTo>
                  <a:lnTo>
                    <a:pt x="4787" y="77941"/>
                  </a:lnTo>
                  <a:cubicBezTo>
                    <a:pt x="4236" y="87815"/>
                    <a:pt x="4537" y="98392"/>
                    <a:pt x="10101" y="106988"/>
                  </a:cubicBezTo>
                  <a:cubicBezTo>
                    <a:pt x="5464" y="101274"/>
                    <a:pt x="2632" y="94231"/>
                    <a:pt x="2156" y="87114"/>
                  </a:cubicBezTo>
                  <a:lnTo>
                    <a:pt x="2156" y="87114"/>
                  </a:lnTo>
                  <a:cubicBezTo>
                    <a:pt x="0" y="94808"/>
                    <a:pt x="1930" y="103605"/>
                    <a:pt x="7168" y="110046"/>
                  </a:cubicBezTo>
                  <a:cubicBezTo>
                    <a:pt x="8672" y="111926"/>
                    <a:pt x="10401" y="113605"/>
                    <a:pt x="11880" y="115460"/>
                  </a:cubicBezTo>
                  <a:cubicBezTo>
                    <a:pt x="12983" y="116863"/>
                    <a:pt x="15640" y="120297"/>
                    <a:pt x="15640" y="120297"/>
                  </a:cubicBezTo>
                  <a:cubicBezTo>
                    <a:pt x="15640" y="120297"/>
                    <a:pt x="23685" y="116262"/>
                    <a:pt x="25940" y="114332"/>
                  </a:cubicBezTo>
                  <a:cubicBezTo>
                    <a:pt x="32682" y="108542"/>
                    <a:pt x="37795" y="100998"/>
                    <a:pt x="40602" y="92652"/>
                  </a:cubicBezTo>
                  <a:lnTo>
                    <a:pt x="40602" y="92652"/>
                  </a:lnTo>
                  <a:cubicBezTo>
                    <a:pt x="37444" y="96111"/>
                    <a:pt x="33785" y="99144"/>
                    <a:pt x="29750" y="101650"/>
                  </a:cubicBezTo>
                  <a:cubicBezTo>
                    <a:pt x="35063" y="95861"/>
                    <a:pt x="39098" y="88968"/>
                    <a:pt x="41580" y="81550"/>
                  </a:cubicBezTo>
                  <a:lnTo>
                    <a:pt x="41580" y="81550"/>
                  </a:lnTo>
                  <a:cubicBezTo>
                    <a:pt x="38622" y="84958"/>
                    <a:pt x="35690" y="88392"/>
                    <a:pt x="32732" y="91800"/>
                  </a:cubicBezTo>
                  <a:cubicBezTo>
                    <a:pt x="36367" y="79946"/>
                    <a:pt x="41254" y="68517"/>
                    <a:pt x="47294" y="57715"/>
                  </a:cubicBezTo>
                  <a:cubicBezTo>
                    <a:pt x="47996" y="56487"/>
                    <a:pt x="48697" y="55259"/>
                    <a:pt x="49399" y="54031"/>
                  </a:cubicBezTo>
                  <a:lnTo>
                    <a:pt x="49399" y="54031"/>
                  </a:lnTo>
                  <a:cubicBezTo>
                    <a:pt x="45765" y="56111"/>
                    <a:pt x="41905" y="57941"/>
                    <a:pt x="38096" y="59745"/>
                  </a:cubicBezTo>
                  <a:cubicBezTo>
                    <a:pt x="43133" y="56161"/>
                    <a:pt x="47996" y="52402"/>
                    <a:pt x="52733" y="48467"/>
                  </a:cubicBezTo>
                  <a:cubicBezTo>
                    <a:pt x="53159" y="47765"/>
                    <a:pt x="53560" y="47063"/>
                    <a:pt x="53986" y="46387"/>
                  </a:cubicBezTo>
                  <a:lnTo>
                    <a:pt x="53986" y="46387"/>
                  </a:lnTo>
                  <a:cubicBezTo>
                    <a:pt x="50301" y="48367"/>
                    <a:pt x="46492" y="50171"/>
                    <a:pt x="42582" y="51800"/>
                  </a:cubicBezTo>
                  <a:cubicBezTo>
                    <a:pt x="47845" y="47890"/>
                    <a:pt x="52958" y="43805"/>
                    <a:pt x="57946" y="39569"/>
                  </a:cubicBezTo>
                  <a:cubicBezTo>
                    <a:pt x="61154" y="33805"/>
                    <a:pt x="64036" y="27890"/>
                    <a:pt x="65890" y="21574"/>
                  </a:cubicBezTo>
                  <a:cubicBezTo>
                    <a:pt x="67068" y="17614"/>
                    <a:pt x="67820" y="13379"/>
                    <a:pt x="66818" y="9269"/>
                  </a:cubicBezTo>
                  <a:cubicBezTo>
                    <a:pt x="65815" y="5183"/>
                    <a:pt x="62708" y="1274"/>
                    <a:pt x="58472" y="271"/>
                  </a:cubicBezTo>
                  <a:cubicBezTo>
                    <a:pt x="57703" y="86"/>
                    <a:pt x="56937" y="0"/>
                    <a:pt x="5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4"/>
            <p:cNvSpPr/>
            <p:nvPr/>
          </p:nvSpPr>
          <p:spPr>
            <a:xfrm flipH="1">
              <a:off x="4837538" y="1784672"/>
              <a:ext cx="709744" cy="1697581"/>
            </a:xfrm>
            <a:custGeom>
              <a:avLst/>
              <a:gdLst/>
              <a:ahLst/>
              <a:cxnLst/>
              <a:rect l="l" t="t" r="r" b="b"/>
              <a:pathLst>
                <a:path w="47269" h="113059" extrusionOk="0">
                  <a:moveTo>
                    <a:pt x="47269" y="0"/>
                  </a:moveTo>
                  <a:lnTo>
                    <a:pt x="47269" y="0"/>
                  </a:lnTo>
                  <a:cubicBezTo>
                    <a:pt x="43860" y="5088"/>
                    <a:pt x="40777" y="10402"/>
                    <a:pt x="38045" y="15890"/>
                  </a:cubicBezTo>
                  <a:cubicBezTo>
                    <a:pt x="38446" y="14712"/>
                    <a:pt x="38847" y="13534"/>
                    <a:pt x="39223" y="12381"/>
                  </a:cubicBezTo>
                  <a:lnTo>
                    <a:pt x="39223" y="12381"/>
                  </a:lnTo>
                  <a:cubicBezTo>
                    <a:pt x="32782" y="19925"/>
                    <a:pt x="27619" y="28547"/>
                    <a:pt x="24060" y="37820"/>
                  </a:cubicBezTo>
                  <a:cubicBezTo>
                    <a:pt x="23935" y="33334"/>
                    <a:pt x="24938" y="28848"/>
                    <a:pt x="26893" y="24838"/>
                  </a:cubicBezTo>
                  <a:lnTo>
                    <a:pt x="26893" y="24838"/>
                  </a:lnTo>
                  <a:cubicBezTo>
                    <a:pt x="17745" y="37595"/>
                    <a:pt x="12807" y="53109"/>
                    <a:pt x="11429" y="68748"/>
                  </a:cubicBezTo>
                  <a:cubicBezTo>
                    <a:pt x="11704" y="64888"/>
                    <a:pt x="11153" y="60953"/>
                    <a:pt x="9825" y="57319"/>
                  </a:cubicBezTo>
                  <a:cubicBezTo>
                    <a:pt x="9023" y="64462"/>
                    <a:pt x="8221" y="71580"/>
                    <a:pt x="7419" y="78698"/>
                  </a:cubicBezTo>
                  <a:cubicBezTo>
                    <a:pt x="7569" y="74236"/>
                    <a:pt x="6917" y="69750"/>
                    <a:pt x="5489" y="65515"/>
                  </a:cubicBezTo>
                  <a:cubicBezTo>
                    <a:pt x="4812" y="73760"/>
                    <a:pt x="4537" y="82056"/>
                    <a:pt x="4637" y="90352"/>
                  </a:cubicBezTo>
                  <a:cubicBezTo>
                    <a:pt x="3258" y="85665"/>
                    <a:pt x="2381" y="80803"/>
                    <a:pt x="2055" y="75916"/>
                  </a:cubicBezTo>
                  <a:lnTo>
                    <a:pt x="2055" y="75916"/>
                  </a:lnTo>
                  <a:cubicBezTo>
                    <a:pt x="0" y="85690"/>
                    <a:pt x="1028" y="96091"/>
                    <a:pt x="4938" y="105314"/>
                  </a:cubicBezTo>
                  <a:cubicBezTo>
                    <a:pt x="3509" y="103685"/>
                    <a:pt x="2206" y="101956"/>
                    <a:pt x="1078" y="100126"/>
                  </a:cubicBezTo>
                  <a:lnTo>
                    <a:pt x="1078" y="100126"/>
                  </a:lnTo>
                  <a:cubicBezTo>
                    <a:pt x="1830" y="103635"/>
                    <a:pt x="3233" y="107019"/>
                    <a:pt x="5238" y="110001"/>
                  </a:cubicBezTo>
                  <a:lnTo>
                    <a:pt x="6191" y="113059"/>
                  </a:lnTo>
                  <a:cubicBezTo>
                    <a:pt x="8095" y="111755"/>
                    <a:pt x="9825" y="110252"/>
                    <a:pt x="11404" y="108572"/>
                  </a:cubicBezTo>
                  <a:lnTo>
                    <a:pt x="11404" y="108572"/>
                  </a:lnTo>
                  <a:cubicBezTo>
                    <a:pt x="11253" y="108648"/>
                    <a:pt x="11103" y="108748"/>
                    <a:pt x="10953" y="108823"/>
                  </a:cubicBezTo>
                  <a:cubicBezTo>
                    <a:pt x="11153" y="108698"/>
                    <a:pt x="11354" y="108547"/>
                    <a:pt x="11554" y="108397"/>
                  </a:cubicBezTo>
                  <a:cubicBezTo>
                    <a:pt x="12607" y="107269"/>
                    <a:pt x="13609" y="106041"/>
                    <a:pt x="14486" y="104763"/>
                  </a:cubicBezTo>
                  <a:cubicBezTo>
                    <a:pt x="14812" y="103986"/>
                    <a:pt x="15088" y="103209"/>
                    <a:pt x="15364" y="102407"/>
                  </a:cubicBezTo>
                  <a:lnTo>
                    <a:pt x="15364" y="102407"/>
                  </a:lnTo>
                  <a:cubicBezTo>
                    <a:pt x="15063" y="102733"/>
                    <a:pt x="14712" y="103009"/>
                    <a:pt x="14336" y="103259"/>
                  </a:cubicBezTo>
                  <a:cubicBezTo>
                    <a:pt x="13910" y="103685"/>
                    <a:pt x="13434" y="104086"/>
                    <a:pt x="12983" y="104512"/>
                  </a:cubicBezTo>
                  <a:cubicBezTo>
                    <a:pt x="12481" y="104913"/>
                    <a:pt x="11980" y="105314"/>
                    <a:pt x="11479" y="105690"/>
                  </a:cubicBezTo>
                  <a:cubicBezTo>
                    <a:pt x="10978" y="106066"/>
                    <a:pt x="10451" y="106442"/>
                    <a:pt x="9900" y="106768"/>
                  </a:cubicBezTo>
                  <a:cubicBezTo>
                    <a:pt x="10376" y="106342"/>
                    <a:pt x="10877" y="105941"/>
                    <a:pt x="11354" y="105515"/>
                  </a:cubicBezTo>
                  <a:cubicBezTo>
                    <a:pt x="11830" y="105114"/>
                    <a:pt x="12331" y="104713"/>
                    <a:pt x="12782" y="104287"/>
                  </a:cubicBezTo>
                  <a:lnTo>
                    <a:pt x="13484" y="103710"/>
                  </a:lnTo>
                  <a:lnTo>
                    <a:pt x="13484" y="103710"/>
                  </a:lnTo>
                  <a:cubicBezTo>
                    <a:pt x="13058" y="103886"/>
                    <a:pt x="12607" y="104011"/>
                    <a:pt x="12156" y="104061"/>
                  </a:cubicBezTo>
                  <a:cubicBezTo>
                    <a:pt x="13183" y="102908"/>
                    <a:pt x="14110" y="101655"/>
                    <a:pt x="14988" y="100352"/>
                  </a:cubicBezTo>
                  <a:lnTo>
                    <a:pt x="14988" y="100352"/>
                  </a:lnTo>
                  <a:cubicBezTo>
                    <a:pt x="13910" y="101054"/>
                    <a:pt x="12807" y="101730"/>
                    <a:pt x="11730" y="102407"/>
                  </a:cubicBezTo>
                  <a:cubicBezTo>
                    <a:pt x="12481" y="101379"/>
                    <a:pt x="13208" y="100352"/>
                    <a:pt x="13885" y="99274"/>
                  </a:cubicBezTo>
                  <a:lnTo>
                    <a:pt x="13885" y="99274"/>
                  </a:lnTo>
                  <a:cubicBezTo>
                    <a:pt x="13459" y="99525"/>
                    <a:pt x="13058" y="99800"/>
                    <a:pt x="12632" y="100051"/>
                  </a:cubicBezTo>
                  <a:cubicBezTo>
                    <a:pt x="13133" y="98948"/>
                    <a:pt x="13584" y="97846"/>
                    <a:pt x="14060" y="96743"/>
                  </a:cubicBezTo>
                  <a:lnTo>
                    <a:pt x="14060" y="96743"/>
                  </a:lnTo>
                  <a:cubicBezTo>
                    <a:pt x="13409" y="97319"/>
                    <a:pt x="12782" y="97871"/>
                    <a:pt x="12131" y="98422"/>
                  </a:cubicBezTo>
                  <a:cubicBezTo>
                    <a:pt x="12807" y="97745"/>
                    <a:pt x="13509" y="97069"/>
                    <a:pt x="14211" y="96392"/>
                  </a:cubicBezTo>
                  <a:cubicBezTo>
                    <a:pt x="14687" y="95239"/>
                    <a:pt x="15163" y="94086"/>
                    <a:pt x="15614" y="92933"/>
                  </a:cubicBezTo>
                  <a:lnTo>
                    <a:pt x="15614" y="92933"/>
                  </a:lnTo>
                  <a:cubicBezTo>
                    <a:pt x="14511" y="93886"/>
                    <a:pt x="13459" y="94913"/>
                    <a:pt x="12481" y="96016"/>
                  </a:cubicBezTo>
                  <a:cubicBezTo>
                    <a:pt x="14010" y="93635"/>
                    <a:pt x="15364" y="91154"/>
                    <a:pt x="16567" y="88572"/>
                  </a:cubicBezTo>
                  <a:lnTo>
                    <a:pt x="16567" y="88572"/>
                  </a:lnTo>
                  <a:cubicBezTo>
                    <a:pt x="16441" y="88698"/>
                    <a:pt x="16341" y="88823"/>
                    <a:pt x="16216" y="88948"/>
                  </a:cubicBezTo>
                  <a:cubicBezTo>
                    <a:pt x="15840" y="89324"/>
                    <a:pt x="15464" y="89700"/>
                    <a:pt x="15088" y="90051"/>
                  </a:cubicBezTo>
                  <a:cubicBezTo>
                    <a:pt x="14712" y="90427"/>
                    <a:pt x="14311" y="90778"/>
                    <a:pt x="13910" y="91104"/>
                  </a:cubicBezTo>
                  <a:cubicBezTo>
                    <a:pt x="14236" y="90703"/>
                    <a:pt x="14587" y="90302"/>
                    <a:pt x="14938" y="89901"/>
                  </a:cubicBezTo>
                  <a:cubicBezTo>
                    <a:pt x="15288" y="89525"/>
                    <a:pt x="15664" y="89149"/>
                    <a:pt x="16015" y="88748"/>
                  </a:cubicBezTo>
                  <a:cubicBezTo>
                    <a:pt x="16291" y="88472"/>
                    <a:pt x="16592" y="88196"/>
                    <a:pt x="16867" y="87921"/>
                  </a:cubicBezTo>
                  <a:cubicBezTo>
                    <a:pt x="17619" y="86292"/>
                    <a:pt x="18296" y="84612"/>
                    <a:pt x="18897" y="82933"/>
                  </a:cubicBezTo>
                  <a:lnTo>
                    <a:pt x="18897" y="82933"/>
                  </a:lnTo>
                  <a:cubicBezTo>
                    <a:pt x="18647" y="83184"/>
                    <a:pt x="18396" y="83409"/>
                    <a:pt x="18171" y="83660"/>
                  </a:cubicBezTo>
                  <a:cubicBezTo>
                    <a:pt x="17544" y="84236"/>
                    <a:pt x="16918" y="84838"/>
                    <a:pt x="16291" y="85414"/>
                  </a:cubicBezTo>
                  <a:cubicBezTo>
                    <a:pt x="15664" y="85991"/>
                    <a:pt x="15013" y="86567"/>
                    <a:pt x="14361" y="87119"/>
                  </a:cubicBezTo>
                  <a:cubicBezTo>
                    <a:pt x="14938" y="86467"/>
                    <a:pt x="15539" y="85866"/>
                    <a:pt x="16141" y="85264"/>
                  </a:cubicBezTo>
                  <a:cubicBezTo>
                    <a:pt x="16742" y="84638"/>
                    <a:pt x="17369" y="84061"/>
                    <a:pt x="17970" y="83460"/>
                  </a:cubicBezTo>
                  <a:cubicBezTo>
                    <a:pt x="18346" y="83109"/>
                    <a:pt x="18722" y="82758"/>
                    <a:pt x="19073" y="82407"/>
                  </a:cubicBezTo>
                  <a:cubicBezTo>
                    <a:pt x="19850" y="80226"/>
                    <a:pt x="20476" y="78021"/>
                    <a:pt x="21003" y="75765"/>
                  </a:cubicBezTo>
                  <a:lnTo>
                    <a:pt x="21003" y="75765"/>
                  </a:lnTo>
                  <a:cubicBezTo>
                    <a:pt x="19449" y="77996"/>
                    <a:pt x="17544" y="80001"/>
                    <a:pt x="15389" y="81680"/>
                  </a:cubicBezTo>
                  <a:cubicBezTo>
                    <a:pt x="16617" y="79149"/>
                    <a:pt x="17870" y="76617"/>
                    <a:pt x="19123" y="74086"/>
                  </a:cubicBezTo>
                  <a:lnTo>
                    <a:pt x="19123" y="74086"/>
                  </a:lnTo>
                  <a:cubicBezTo>
                    <a:pt x="18923" y="74236"/>
                    <a:pt x="18722" y="74387"/>
                    <a:pt x="18547" y="74562"/>
                  </a:cubicBezTo>
                  <a:cubicBezTo>
                    <a:pt x="17644" y="75264"/>
                    <a:pt x="16767" y="75966"/>
                    <a:pt x="15865" y="76668"/>
                  </a:cubicBezTo>
                  <a:cubicBezTo>
                    <a:pt x="16692" y="75891"/>
                    <a:pt x="17544" y="75139"/>
                    <a:pt x="18396" y="74387"/>
                  </a:cubicBezTo>
                  <a:cubicBezTo>
                    <a:pt x="18722" y="74111"/>
                    <a:pt x="19048" y="73835"/>
                    <a:pt x="19374" y="73560"/>
                  </a:cubicBezTo>
                  <a:cubicBezTo>
                    <a:pt x="20276" y="71730"/>
                    <a:pt x="21153" y="69926"/>
                    <a:pt x="22055" y="68096"/>
                  </a:cubicBezTo>
                  <a:lnTo>
                    <a:pt x="22055" y="68096"/>
                  </a:lnTo>
                  <a:cubicBezTo>
                    <a:pt x="21629" y="68397"/>
                    <a:pt x="21228" y="68698"/>
                    <a:pt x="20802" y="68973"/>
                  </a:cubicBezTo>
                  <a:cubicBezTo>
                    <a:pt x="19950" y="69550"/>
                    <a:pt x="19073" y="70126"/>
                    <a:pt x="18196" y="70652"/>
                  </a:cubicBezTo>
                  <a:lnTo>
                    <a:pt x="20677" y="68823"/>
                  </a:lnTo>
                  <a:cubicBezTo>
                    <a:pt x="21203" y="68397"/>
                    <a:pt x="21755" y="67996"/>
                    <a:pt x="22306" y="67595"/>
                  </a:cubicBezTo>
                  <a:cubicBezTo>
                    <a:pt x="22481" y="67244"/>
                    <a:pt x="22657" y="66868"/>
                    <a:pt x="22832" y="66517"/>
                  </a:cubicBezTo>
                  <a:lnTo>
                    <a:pt x="22832" y="66517"/>
                  </a:lnTo>
                  <a:cubicBezTo>
                    <a:pt x="22281" y="66843"/>
                    <a:pt x="21755" y="67169"/>
                    <a:pt x="21203" y="67495"/>
                  </a:cubicBezTo>
                  <a:cubicBezTo>
                    <a:pt x="21604" y="66166"/>
                    <a:pt x="22005" y="64838"/>
                    <a:pt x="22456" y="63535"/>
                  </a:cubicBezTo>
                  <a:lnTo>
                    <a:pt x="22456" y="63535"/>
                  </a:lnTo>
                  <a:cubicBezTo>
                    <a:pt x="21905" y="63860"/>
                    <a:pt x="21354" y="64186"/>
                    <a:pt x="20802" y="64487"/>
                  </a:cubicBezTo>
                  <a:cubicBezTo>
                    <a:pt x="21379" y="64086"/>
                    <a:pt x="21955" y="63685"/>
                    <a:pt x="22532" y="63284"/>
                  </a:cubicBezTo>
                  <a:cubicBezTo>
                    <a:pt x="22782" y="62482"/>
                    <a:pt x="23058" y="61680"/>
                    <a:pt x="23334" y="60903"/>
                  </a:cubicBezTo>
                  <a:lnTo>
                    <a:pt x="23334" y="60903"/>
                  </a:lnTo>
                  <a:cubicBezTo>
                    <a:pt x="22657" y="61329"/>
                    <a:pt x="21980" y="61730"/>
                    <a:pt x="21253" y="62106"/>
                  </a:cubicBezTo>
                  <a:cubicBezTo>
                    <a:pt x="22456" y="60226"/>
                    <a:pt x="23710" y="58397"/>
                    <a:pt x="25013" y="56617"/>
                  </a:cubicBezTo>
                  <a:cubicBezTo>
                    <a:pt x="25715" y="54963"/>
                    <a:pt x="26466" y="53359"/>
                    <a:pt x="27319" y="51780"/>
                  </a:cubicBezTo>
                  <a:cubicBezTo>
                    <a:pt x="27519" y="51379"/>
                    <a:pt x="27720" y="51003"/>
                    <a:pt x="27945" y="50627"/>
                  </a:cubicBezTo>
                  <a:lnTo>
                    <a:pt x="27945" y="50627"/>
                  </a:lnTo>
                  <a:cubicBezTo>
                    <a:pt x="27820" y="50702"/>
                    <a:pt x="27669" y="50778"/>
                    <a:pt x="27544" y="50828"/>
                  </a:cubicBezTo>
                  <a:cubicBezTo>
                    <a:pt x="27845" y="50477"/>
                    <a:pt x="28146" y="50101"/>
                    <a:pt x="28446" y="49725"/>
                  </a:cubicBezTo>
                  <a:cubicBezTo>
                    <a:pt x="29800" y="47469"/>
                    <a:pt x="31279" y="45289"/>
                    <a:pt x="32832" y="43184"/>
                  </a:cubicBezTo>
                  <a:lnTo>
                    <a:pt x="32832" y="43184"/>
                  </a:lnTo>
                  <a:cubicBezTo>
                    <a:pt x="32782" y="43209"/>
                    <a:pt x="32732" y="43259"/>
                    <a:pt x="32657" y="43284"/>
                  </a:cubicBezTo>
                  <a:cubicBezTo>
                    <a:pt x="31955" y="43710"/>
                    <a:pt x="31253" y="44136"/>
                    <a:pt x="30527" y="44512"/>
                  </a:cubicBezTo>
                  <a:cubicBezTo>
                    <a:pt x="29800" y="44888"/>
                    <a:pt x="29073" y="45239"/>
                    <a:pt x="28321" y="45540"/>
                  </a:cubicBezTo>
                  <a:lnTo>
                    <a:pt x="30426" y="44311"/>
                  </a:lnTo>
                  <a:cubicBezTo>
                    <a:pt x="31128" y="43910"/>
                    <a:pt x="31830" y="43484"/>
                    <a:pt x="32507" y="43058"/>
                  </a:cubicBezTo>
                  <a:cubicBezTo>
                    <a:pt x="32782" y="42908"/>
                    <a:pt x="33033" y="42733"/>
                    <a:pt x="33284" y="42582"/>
                  </a:cubicBezTo>
                  <a:cubicBezTo>
                    <a:pt x="34612" y="40803"/>
                    <a:pt x="35990" y="39048"/>
                    <a:pt x="37394" y="37294"/>
                  </a:cubicBezTo>
                  <a:lnTo>
                    <a:pt x="37394" y="37294"/>
                  </a:lnTo>
                  <a:cubicBezTo>
                    <a:pt x="36266" y="37946"/>
                    <a:pt x="35113" y="38597"/>
                    <a:pt x="33960" y="39199"/>
                  </a:cubicBezTo>
                  <a:cubicBezTo>
                    <a:pt x="33183" y="39600"/>
                    <a:pt x="32381" y="40001"/>
                    <a:pt x="31579" y="40402"/>
                  </a:cubicBezTo>
                  <a:cubicBezTo>
                    <a:pt x="30777" y="40778"/>
                    <a:pt x="29975" y="41154"/>
                    <a:pt x="29173" y="41504"/>
                  </a:cubicBezTo>
                  <a:cubicBezTo>
                    <a:pt x="29950" y="41103"/>
                    <a:pt x="30752" y="40702"/>
                    <a:pt x="31529" y="40276"/>
                  </a:cubicBezTo>
                  <a:cubicBezTo>
                    <a:pt x="32306" y="39850"/>
                    <a:pt x="33083" y="39449"/>
                    <a:pt x="33860" y="38998"/>
                  </a:cubicBezTo>
                  <a:cubicBezTo>
                    <a:pt x="35163" y="38296"/>
                    <a:pt x="36441" y="37545"/>
                    <a:pt x="37720" y="36793"/>
                  </a:cubicBezTo>
                  <a:cubicBezTo>
                    <a:pt x="39223" y="34412"/>
                    <a:pt x="40627" y="31956"/>
                    <a:pt x="41980" y="29474"/>
                  </a:cubicBezTo>
                  <a:lnTo>
                    <a:pt x="41980" y="29474"/>
                  </a:lnTo>
                  <a:cubicBezTo>
                    <a:pt x="40702" y="30377"/>
                    <a:pt x="39424" y="31229"/>
                    <a:pt x="38096" y="32056"/>
                  </a:cubicBezTo>
                  <a:cubicBezTo>
                    <a:pt x="37319" y="32507"/>
                    <a:pt x="36542" y="32983"/>
                    <a:pt x="35765" y="33434"/>
                  </a:cubicBezTo>
                  <a:cubicBezTo>
                    <a:pt x="34963" y="33885"/>
                    <a:pt x="34161" y="34311"/>
                    <a:pt x="33359" y="34712"/>
                  </a:cubicBezTo>
                  <a:cubicBezTo>
                    <a:pt x="34136" y="34261"/>
                    <a:pt x="34913" y="33785"/>
                    <a:pt x="35690" y="33309"/>
                  </a:cubicBezTo>
                  <a:cubicBezTo>
                    <a:pt x="36467" y="32833"/>
                    <a:pt x="37218" y="32357"/>
                    <a:pt x="37995" y="31855"/>
                  </a:cubicBezTo>
                  <a:cubicBezTo>
                    <a:pt x="39424" y="30928"/>
                    <a:pt x="40852" y="29950"/>
                    <a:pt x="42256" y="28948"/>
                  </a:cubicBezTo>
                  <a:cubicBezTo>
                    <a:pt x="43233" y="27093"/>
                    <a:pt x="44186" y="25214"/>
                    <a:pt x="45088" y="23309"/>
                  </a:cubicBezTo>
                  <a:lnTo>
                    <a:pt x="45088" y="23309"/>
                  </a:lnTo>
                  <a:cubicBezTo>
                    <a:pt x="42081" y="26091"/>
                    <a:pt x="39073" y="28873"/>
                    <a:pt x="36065" y="31655"/>
                  </a:cubicBezTo>
                  <a:cubicBezTo>
                    <a:pt x="38045" y="28898"/>
                    <a:pt x="39649" y="25940"/>
                    <a:pt x="41003" y="22858"/>
                  </a:cubicBezTo>
                  <a:lnTo>
                    <a:pt x="41003" y="22858"/>
                  </a:lnTo>
                  <a:cubicBezTo>
                    <a:pt x="40025" y="23309"/>
                    <a:pt x="39048" y="23710"/>
                    <a:pt x="38045" y="24061"/>
                  </a:cubicBezTo>
                  <a:cubicBezTo>
                    <a:pt x="39073" y="23610"/>
                    <a:pt x="40101" y="23108"/>
                    <a:pt x="41103" y="22582"/>
                  </a:cubicBezTo>
                  <a:cubicBezTo>
                    <a:pt x="44136" y="15464"/>
                    <a:pt x="45740" y="7645"/>
                    <a:pt x="47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4"/>
            <p:cNvSpPr/>
            <p:nvPr/>
          </p:nvSpPr>
          <p:spPr>
            <a:xfrm flipH="1">
              <a:off x="4916937" y="1999565"/>
              <a:ext cx="633738" cy="1892145"/>
            </a:xfrm>
            <a:custGeom>
              <a:avLst/>
              <a:gdLst/>
              <a:ahLst/>
              <a:cxnLst/>
              <a:rect l="l" t="t" r="r" b="b"/>
              <a:pathLst>
                <a:path w="42207" h="126017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2" y="8271"/>
                    <a:pt x="31229" y="17093"/>
                    <a:pt x="26818" y="26266"/>
                  </a:cubicBezTo>
                  <a:cubicBezTo>
                    <a:pt x="22382" y="35414"/>
                    <a:pt x="18647" y="44913"/>
                    <a:pt x="15489" y="54562"/>
                  </a:cubicBezTo>
                  <a:cubicBezTo>
                    <a:pt x="12306" y="64236"/>
                    <a:pt x="9675" y="74086"/>
                    <a:pt x="7469" y="84011"/>
                  </a:cubicBezTo>
                  <a:cubicBezTo>
                    <a:pt x="5239" y="93936"/>
                    <a:pt x="1554" y="115966"/>
                    <a:pt x="1" y="126016"/>
                  </a:cubicBezTo>
                  <a:lnTo>
                    <a:pt x="3033" y="120151"/>
                  </a:lnTo>
                  <a:cubicBezTo>
                    <a:pt x="4412" y="110101"/>
                    <a:pt x="6818" y="94236"/>
                    <a:pt x="8873" y="84312"/>
                  </a:cubicBezTo>
                  <a:cubicBezTo>
                    <a:pt x="10928" y="74387"/>
                    <a:pt x="13384" y="64537"/>
                    <a:pt x="16392" y="54863"/>
                  </a:cubicBezTo>
                  <a:cubicBezTo>
                    <a:pt x="19424" y="45189"/>
                    <a:pt x="22983" y="35665"/>
                    <a:pt x="27244" y="26467"/>
                  </a:cubicBezTo>
                  <a:cubicBezTo>
                    <a:pt x="31505" y="17269"/>
                    <a:pt x="36467" y="8371"/>
                    <a:pt x="4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4"/>
            <p:cNvSpPr/>
            <p:nvPr/>
          </p:nvSpPr>
          <p:spPr>
            <a:xfrm flipH="1">
              <a:off x="4919580" y="1986021"/>
              <a:ext cx="633723" cy="1892130"/>
            </a:xfrm>
            <a:custGeom>
              <a:avLst/>
              <a:gdLst/>
              <a:ahLst/>
              <a:cxnLst/>
              <a:rect l="l" t="t" r="r" b="b"/>
              <a:pathLst>
                <a:path w="42206" h="126016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1" y="8296"/>
                    <a:pt x="31228" y="17118"/>
                    <a:pt x="26817" y="26266"/>
                  </a:cubicBezTo>
                  <a:cubicBezTo>
                    <a:pt x="22381" y="35439"/>
                    <a:pt x="18672" y="44913"/>
                    <a:pt x="15489" y="54587"/>
                  </a:cubicBezTo>
                  <a:cubicBezTo>
                    <a:pt x="12306" y="64236"/>
                    <a:pt x="9674" y="74086"/>
                    <a:pt x="7469" y="84011"/>
                  </a:cubicBezTo>
                  <a:cubicBezTo>
                    <a:pt x="5238" y="93935"/>
                    <a:pt x="1554" y="115966"/>
                    <a:pt x="0" y="126016"/>
                  </a:cubicBezTo>
                  <a:lnTo>
                    <a:pt x="3033" y="120151"/>
                  </a:lnTo>
                  <a:cubicBezTo>
                    <a:pt x="4411" y="110126"/>
                    <a:pt x="6817" y="94236"/>
                    <a:pt x="8872" y="84311"/>
                  </a:cubicBezTo>
                  <a:cubicBezTo>
                    <a:pt x="10928" y="74386"/>
                    <a:pt x="13384" y="64562"/>
                    <a:pt x="16391" y="54862"/>
                  </a:cubicBezTo>
                  <a:cubicBezTo>
                    <a:pt x="19424" y="45188"/>
                    <a:pt x="22983" y="35689"/>
                    <a:pt x="27243" y="26466"/>
                  </a:cubicBezTo>
                  <a:cubicBezTo>
                    <a:pt x="31504" y="17268"/>
                    <a:pt x="36466" y="8371"/>
                    <a:pt x="4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4"/>
            <p:cNvSpPr/>
            <p:nvPr/>
          </p:nvSpPr>
          <p:spPr>
            <a:xfrm flipH="1">
              <a:off x="5263889" y="2228753"/>
              <a:ext cx="32372" cy="380855"/>
            </a:xfrm>
            <a:custGeom>
              <a:avLst/>
              <a:gdLst/>
              <a:ahLst/>
              <a:cxnLst/>
              <a:rect l="l" t="t" r="r" b="b"/>
              <a:pathLst>
                <a:path w="2156" h="25365" extrusionOk="0">
                  <a:moveTo>
                    <a:pt x="2155" y="1"/>
                  </a:moveTo>
                  <a:lnTo>
                    <a:pt x="1704" y="1554"/>
                  </a:lnTo>
                  <a:lnTo>
                    <a:pt x="1303" y="3108"/>
                  </a:lnTo>
                  <a:lnTo>
                    <a:pt x="977" y="4662"/>
                  </a:lnTo>
                  <a:lnTo>
                    <a:pt x="677" y="6241"/>
                  </a:lnTo>
                  <a:cubicBezTo>
                    <a:pt x="326" y="8372"/>
                    <a:pt x="125" y="10502"/>
                    <a:pt x="50" y="12632"/>
                  </a:cubicBezTo>
                  <a:cubicBezTo>
                    <a:pt x="0" y="14788"/>
                    <a:pt x="50" y="16918"/>
                    <a:pt x="276" y="19048"/>
                  </a:cubicBezTo>
                  <a:lnTo>
                    <a:pt x="451" y="20652"/>
                  </a:lnTo>
                  <a:lnTo>
                    <a:pt x="677" y="22231"/>
                  </a:lnTo>
                  <a:lnTo>
                    <a:pt x="977" y="23810"/>
                  </a:lnTo>
                  <a:lnTo>
                    <a:pt x="1303" y="25364"/>
                  </a:lnTo>
                  <a:lnTo>
                    <a:pt x="1028" y="23785"/>
                  </a:lnTo>
                  <a:lnTo>
                    <a:pt x="802" y="22206"/>
                  </a:lnTo>
                  <a:lnTo>
                    <a:pt x="627" y="20627"/>
                  </a:lnTo>
                  <a:lnTo>
                    <a:pt x="476" y="19023"/>
                  </a:lnTo>
                  <a:cubicBezTo>
                    <a:pt x="301" y="16918"/>
                    <a:pt x="251" y="14788"/>
                    <a:pt x="326" y="12657"/>
                  </a:cubicBezTo>
                  <a:cubicBezTo>
                    <a:pt x="401" y="10527"/>
                    <a:pt x="602" y="8397"/>
                    <a:pt x="902" y="6291"/>
                  </a:cubicBezTo>
                  <a:lnTo>
                    <a:pt x="1153" y="4712"/>
                  </a:lnTo>
                  <a:lnTo>
                    <a:pt x="1429" y="3133"/>
                  </a:lnTo>
                  <a:lnTo>
                    <a:pt x="1779" y="158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4"/>
            <p:cNvSpPr/>
            <p:nvPr/>
          </p:nvSpPr>
          <p:spPr>
            <a:xfrm flipH="1">
              <a:off x="5205928" y="2116224"/>
              <a:ext cx="44805" cy="371066"/>
            </a:xfrm>
            <a:custGeom>
              <a:avLst/>
              <a:gdLst/>
              <a:ahLst/>
              <a:cxnLst/>
              <a:rect l="l" t="t" r="r" b="b"/>
              <a:pathLst>
                <a:path w="2984" h="24713" extrusionOk="0">
                  <a:moveTo>
                    <a:pt x="2983" y="1"/>
                  </a:moveTo>
                  <a:lnTo>
                    <a:pt x="2457" y="1479"/>
                  </a:lnTo>
                  <a:lnTo>
                    <a:pt x="2006" y="2983"/>
                  </a:lnTo>
                  <a:lnTo>
                    <a:pt x="1605" y="4487"/>
                  </a:lnTo>
                  <a:lnTo>
                    <a:pt x="1229" y="6016"/>
                  </a:lnTo>
                  <a:cubicBezTo>
                    <a:pt x="778" y="8071"/>
                    <a:pt x="477" y="10126"/>
                    <a:pt x="251" y="12231"/>
                  </a:cubicBezTo>
                  <a:cubicBezTo>
                    <a:pt x="76" y="14312"/>
                    <a:pt x="1" y="16392"/>
                    <a:pt x="76" y="18497"/>
                  </a:cubicBezTo>
                  <a:lnTo>
                    <a:pt x="151" y="20051"/>
                  </a:lnTo>
                  <a:lnTo>
                    <a:pt x="276" y="21630"/>
                  </a:lnTo>
                  <a:lnTo>
                    <a:pt x="452" y="23184"/>
                  </a:lnTo>
                  <a:lnTo>
                    <a:pt x="677" y="24713"/>
                  </a:lnTo>
                  <a:lnTo>
                    <a:pt x="527" y="23159"/>
                  </a:lnTo>
                  <a:lnTo>
                    <a:pt x="402" y="21605"/>
                  </a:lnTo>
                  <a:lnTo>
                    <a:pt x="326" y="20051"/>
                  </a:lnTo>
                  <a:lnTo>
                    <a:pt x="276" y="18472"/>
                  </a:lnTo>
                  <a:cubicBezTo>
                    <a:pt x="251" y="16392"/>
                    <a:pt x="326" y="14312"/>
                    <a:pt x="527" y="12256"/>
                  </a:cubicBezTo>
                  <a:cubicBezTo>
                    <a:pt x="727" y="10176"/>
                    <a:pt x="1028" y="8121"/>
                    <a:pt x="1429" y="6066"/>
                  </a:cubicBezTo>
                  <a:lnTo>
                    <a:pt x="1755" y="4537"/>
                  </a:lnTo>
                  <a:lnTo>
                    <a:pt x="2131" y="3008"/>
                  </a:lnTo>
                  <a:lnTo>
                    <a:pt x="2532" y="1505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4"/>
            <p:cNvSpPr/>
            <p:nvPr/>
          </p:nvSpPr>
          <p:spPr>
            <a:xfrm flipH="1">
              <a:off x="5133670" y="2071446"/>
              <a:ext cx="11682" cy="223543"/>
            </a:xfrm>
            <a:custGeom>
              <a:avLst/>
              <a:gdLst/>
              <a:ahLst/>
              <a:cxnLst/>
              <a:rect l="l" t="t" r="r" b="b"/>
              <a:pathLst>
                <a:path w="778" h="14888" extrusionOk="0">
                  <a:moveTo>
                    <a:pt x="777" y="0"/>
                  </a:moveTo>
                  <a:cubicBezTo>
                    <a:pt x="552" y="1228"/>
                    <a:pt x="376" y="2456"/>
                    <a:pt x="251" y="3710"/>
                  </a:cubicBezTo>
                  <a:cubicBezTo>
                    <a:pt x="126" y="4938"/>
                    <a:pt x="75" y="6191"/>
                    <a:pt x="25" y="7444"/>
                  </a:cubicBezTo>
                  <a:cubicBezTo>
                    <a:pt x="0" y="8672"/>
                    <a:pt x="0" y="9925"/>
                    <a:pt x="75" y="11178"/>
                  </a:cubicBezTo>
                  <a:cubicBezTo>
                    <a:pt x="151" y="12406"/>
                    <a:pt x="251" y="13660"/>
                    <a:pt x="401" y="14888"/>
                  </a:cubicBezTo>
                  <a:cubicBezTo>
                    <a:pt x="351" y="13660"/>
                    <a:pt x="301" y="12406"/>
                    <a:pt x="276" y="11153"/>
                  </a:cubicBezTo>
                  <a:cubicBezTo>
                    <a:pt x="276" y="9925"/>
                    <a:pt x="251" y="8672"/>
                    <a:pt x="301" y="7444"/>
                  </a:cubicBezTo>
                  <a:cubicBezTo>
                    <a:pt x="326" y="6191"/>
                    <a:pt x="401" y="4963"/>
                    <a:pt x="476" y="3710"/>
                  </a:cubicBezTo>
                  <a:cubicBezTo>
                    <a:pt x="552" y="2482"/>
                    <a:pt x="677" y="1253"/>
                    <a:pt x="777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4"/>
            <p:cNvSpPr/>
            <p:nvPr/>
          </p:nvSpPr>
          <p:spPr>
            <a:xfrm flipH="1">
              <a:off x="5094914" y="2069945"/>
              <a:ext cx="12808" cy="179895"/>
            </a:xfrm>
            <a:custGeom>
              <a:avLst/>
              <a:gdLst/>
              <a:ahLst/>
              <a:cxnLst/>
              <a:rect l="l" t="t" r="r" b="b"/>
              <a:pathLst>
                <a:path w="853" h="11981" extrusionOk="0">
                  <a:moveTo>
                    <a:pt x="853" y="0"/>
                  </a:moveTo>
                  <a:lnTo>
                    <a:pt x="853" y="0"/>
                  </a:lnTo>
                  <a:cubicBezTo>
                    <a:pt x="652" y="977"/>
                    <a:pt x="502" y="1955"/>
                    <a:pt x="376" y="2957"/>
                  </a:cubicBezTo>
                  <a:cubicBezTo>
                    <a:pt x="251" y="3960"/>
                    <a:pt x="176" y="4962"/>
                    <a:pt x="101" y="5965"/>
                  </a:cubicBezTo>
                  <a:cubicBezTo>
                    <a:pt x="51" y="6968"/>
                    <a:pt x="0" y="7970"/>
                    <a:pt x="26" y="8973"/>
                  </a:cubicBezTo>
                  <a:cubicBezTo>
                    <a:pt x="26" y="9975"/>
                    <a:pt x="76" y="10978"/>
                    <a:pt x="151" y="11980"/>
                  </a:cubicBezTo>
                  <a:cubicBezTo>
                    <a:pt x="176" y="10978"/>
                    <a:pt x="201" y="9975"/>
                    <a:pt x="226" y="8973"/>
                  </a:cubicBezTo>
                  <a:cubicBezTo>
                    <a:pt x="276" y="7970"/>
                    <a:pt x="301" y="6968"/>
                    <a:pt x="376" y="5990"/>
                  </a:cubicBezTo>
                  <a:cubicBezTo>
                    <a:pt x="427" y="4988"/>
                    <a:pt x="502" y="3985"/>
                    <a:pt x="577" y="2983"/>
                  </a:cubicBezTo>
                  <a:cubicBezTo>
                    <a:pt x="677" y="1980"/>
                    <a:pt x="777" y="977"/>
                    <a:pt x="853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4"/>
            <p:cNvSpPr/>
            <p:nvPr/>
          </p:nvSpPr>
          <p:spPr>
            <a:xfrm flipH="1">
              <a:off x="4926694" y="1803862"/>
              <a:ext cx="63604" cy="270210"/>
            </a:xfrm>
            <a:custGeom>
              <a:avLst/>
              <a:gdLst/>
              <a:ahLst/>
              <a:cxnLst/>
              <a:rect l="l" t="t" r="r" b="b"/>
              <a:pathLst>
                <a:path w="4236" h="17996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759" y="1479"/>
                    <a:pt x="3308" y="2958"/>
                    <a:pt x="2882" y="4437"/>
                  </a:cubicBezTo>
                  <a:cubicBezTo>
                    <a:pt x="2456" y="5915"/>
                    <a:pt x="2080" y="7419"/>
                    <a:pt x="1729" y="8898"/>
                  </a:cubicBezTo>
                  <a:cubicBezTo>
                    <a:pt x="1379" y="10402"/>
                    <a:pt x="1053" y="11905"/>
                    <a:pt x="752" y="13434"/>
                  </a:cubicBezTo>
                  <a:cubicBezTo>
                    <a:pt x="451" y="14938"/>
                    <a:pt x="201" y="16467"/>
                    <a:pt x="0" y="17996"/>
                  </a:cubicBezTo>
                  <a:lnTo>
                    <a:pt x="952" y="13484"/>
                  </a:lnTo>
                  <a:cubicBezTo>
                    <a:pt x="1303" y="11981"/>
                    <a:pt x="1629" y="10477"/>
                    <a:pt x="1980" y="8973"/>
                  </a:cubicBezTo>
                  <a:cubicBezTo>
                    <a:pt x="2331" y="7469"/>
                    <a:pt x="2707" y="5991"/>
                    <a:pt x="3083" y="4487"/>
                  </a:cubicBezTo>
                  <a:lnTo>
                    <a:pt x="4236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4"/>
            <p:cNvSpPr/>
            <p:nvPr/>
          </p:nvSpPr>
          <p:spPr>
            <a:xfrm flipH="1">
              <a:off x="4810023" y="1827948"/>
              <a:ext cx="91847" cy="151667"/>
            </a:xfrm>
            <a:custGeom>
              <a:avLst/>
              <a:gdLst/>
              <a:ahLst/>
              <a:cxnLst/>
              <a:rect l="l" t="t" r="r" b="b"/>
              <a:pathLst>
                <a:path w="6117" h="10101" extrusionOk="0">
                  <a:moveTo>
                    <a:pt x="6116" y="1"/>
                  </a:moveTo>
                  <a:cubicBezTo>
                    <a:pt x="5565" y="803"/>
                    <a:pt x="5013" y="1630"/>
                    <a:pt x="4487" y="2457"/>
                  </a:cubicBezTo>
                  <a:cubicBezTo>
                    <a:pt x="3961" y="3284"/>
                    <a:pt x="3459" y="4136"/>
                    <a:pt x="2933" y="4988"/>
                  </a:cubicBezTo>
                  <a:cubicBezTo>
                    <a:pt x="2457" y="5815"/>
                    <a:pt x="1931" y="6667"/>
                    <a:pt x="1454" y="7520"/>
                  </a:cubicBezTo>
                  <a:cubicBezTo>
                    <a:pt x="953" y="8372"/>
                    <a:pt x="477" y="9224"/>
                    <a:pt x="1" y="10101"/>
                  </a:cubicBezTo>
                  <a:cubicBezTo>
                    <a:pt x="577" y="9299"/>
                    <a:pt x="1104" y="8472"/>
                    <a:pt x="1630" y="7645"/>
                  </a:cubicBezTo>
                  <a:cubicBezTo>
                    <a:pt x="2156" y="6793"/>
                    <a:pt x="2657" y="5966"/>
                    <a:pt x="3184" y="5113"/>
                  </a:cubicBezTo>
                  <a:cubicBezTo>
                    <a:pt x="3685" y="4261"/>
                    <a:pt x="4186" y="3434"/>
                    <a:pt x="4688" y="2582"/>
                  </a:cubicBezTo>
                  <a:cubicBezTo>
                    <a:pt x="5164" y="1730"/>
                    <a:pt x="5665" y="853"/>
                    <a:pt x="611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4"/>
            <p:cNvSpPr/>
            <p:nvPr/>
          </p:nvSpPr>
          <p:spPr>
            <a:xfrm flipH="1">
              <a:off x="4748686" y="1901706"/>
              <a:ext cx="153934" cy="157703"/>
            </a:xfrm>
            <a:custGeom>
              <a:avLst/>
              <a:gdLst/>
              <a:ahLst/>
              <a:cxnLst/>
              <a:rect l="l" t="t" r="r" b="b"/>
              <a:pathLst>
                <a:path w="10252" h="10503" extrusionOk="0">
                  <a:moveTo>
                    <a:pt x="10251" y="1"/>
                  </a:moveTo>
                  <a:lnTo>
                    <a:pt x="10251" y="1"/>
                  </a:lnTo>
                  <a:cubicBezTo>
                    <a:pt x="9424" y="903"/>
                    <a:pt x="8597" y="1806"/>
                    <a:pt x="7770" y="2708"/>
                  </a:cubicBezTo>
                  <a:cubicBezTo>
                    <a:pt x="6943" y="3585"/>
                    <a:pt x="6091" y="4487"/>
                    <a:pt x="5239" y="5339"/>
                  </a:cubicBezTo>
                  <a:cubicBezTo>
                    <a:pt x="4387" y="6242"/>
                    <a:pt x="3509" y="7094"/>
                    <a:pt x="2657" y="7946"/>
                  </a:cubicBezTo>
                  <a:cubicBezTo>
                    <a:pt x="1780" y="8823"/>
                    <a:pt x="878" y="9650"/>
                    <a:pt x="1" y="10502"/>
                  </a:cubicBezTo>
                  <a:cubicBezTo>
                    <a:pt x="953" y="9750"/>
                    <a:pt x="1880" y="8923"/>
                    <a:pt x="2783" y="8096"/>
                  </a:cubicBezTo>
                  <a:cubicBezTo>
                    <a:pt x="3685" y="7269"/>
                    <a:pt x="4562" y="6417"/>
                    <a:pt x="5439" y="5540"/>
                  </a:cubicBezTo>
                  <a:cubicBezTo>
                    <a:pt x="6291" y="4663"/>
                    <a:pt x="7119" y="3760"/>
                    <a:pt x="7921" y="2833"/>
                  </a:cubicBezTo>
                  <a:cubicBezTo>
                    <a:pt x="8723" y="1906"/>
                    <a:pt x="9525" y="978"/>
                    <a:pt x="10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4"/>
            <p:cNvSpPr/>
            <p:nvPr/>
          </p:nvSpPr>
          <p:spPr>
            <a:xfrm flipH="1">
              <a:off x="4775042" y="2007839"/>
              <a:ext cx="200961" cy="138123"/>
            </a:xfrm>
            <a:custGeom>
              <a:avLst/>
              <a:gdLst/>
              <a:ahLst/>
              <a:cxnLst/>
              <a:rect l="l" t="t" r="r" b="b"/>
              <a:pathLst>
                <a:path w="13384" h="9199" extrusionOk="0">
                  <a:moveTo>
                    <a:pt x="13384" y="1"/>
                  </a:moveTo>
                  <a:cubicBezTo>
                    <a:pt x="12432" y="978"/>
                    <a:pt x="11429" y="1905"/>
                    <a:pt x="10402" y="2783"/>
                  </a:cubicBezTo>
                  <a:cubicBezTo>
                    <a:pt x="9349" y="3660"/>
                    <a:pt x="8271" y="4512"/>
                    <a:pt x="7143" y="5264"/>
                  </a:cubicBezTo>
                  <a:cubicBezTo>
                    <a:pt x="6041" y="6041"/>
                    <a:pt x="4863" y="6743"/>
                    <a:pt x="3660" y="7394"/>
                  </a:cubicBezTo>
                  <a:cubicBezTo>
                    <a:pt x="2482" y="8046"/>
                    <a:pt x="1254" y="8647"/>
                    <a:pt x="0" y="9199"/>
                  </a:cubicBezTo>
                  <a:cubicBezTo>
                    <a:pt x="1279" y="8748"/>
                    <a:pt x="2557" y="8196"/>
                    <a:pt x="3760" y="7595"/>
                  </a:cubicBezTo>
                  <a:cubicBezTo>
                    <a:pt x="4988" y="6968"/>
                    <a:pt x="6166" y="6266"/>
                    <a:pt x="7294" y="5489"/>
                  </a:cubicBezTo>
                  <a:cubicBezTo>
                    <a:pt x="8422" y="4712"/>
                    <a:pt x="9524" y="3860"/>
                    <a:pt x="10527" y="2958"/>
                  </a:cubicBezTo>
                  <a:cubicBezTo>
                    <a:pt x="11554" y="2031"/>
                    <a:pt x="12507" y="1053"/>
                    <a:pt x="1338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4"/>
            <p:cNvSpPr/>
            <p:nvPr/>
          </p:nvSpPr>
          <p:spPr>
            <a:xfrm flipH="1">
              <a:off x="4782569" y="2115098"/>
              <a:ext cx="263814" cy="190811"/>
            </a:xfrm>
            <a:custGeom>
              <a:avLst/>
              <a:gdLst/>
              <a:ahLst/>
              <a:cxnLst/>
              <a:rect l="l" t="t" r="r" b="b"/>
              <a:pathLst>
                <a:path w="17570" h="12708" extrusionOk="0">
                  <a:moveTo>
                    <a:pt x="17570" y="1"/>
                  </a:moveTo>
                  <a:lnTo>
                    <a:pt x="17570" y="1"/>
                  </a:lnTo>
                  <a:cubicBezTo>
                    <a:pt x="16893" y="602"/>
                    <a:pt x="16216" y="1204"/>
                    <a:pt x="15515" y="1780"/>
                  </a:cubicBezTo>
                  <a:cubicBezTo>
                    <a:pt x="14813" y="2356"/>
                    <a:pt x="14111" y="2933"/>
                    <a:pt x="13409" y="3509"/>
                  </a:cubicBezTo>
                  <a:cubicBezTo>
                    <a:pt x="12006" y="4637"/>
                    <a:pt x="10577" y="5740"/>
                    <a:pt x="9099" y="6793"/>
                  </a:cubicBezTo>
                  <a:cubicBezTo>
                    <a:pt x="7645" y="7870"/>
                    <a:pt x="6141" y="8873"/>
                    <a:pt x="4637" y="9850"/>
                  </a:cubicBezTo>
                  <a:cubicBezTo>
                    <a:pt x="3860" y="10352"/>
                    <a:pt x="3109" y="10828"/>
                    <a:pt x="2332" y="11304"/>
                  </a:cubicBezTo>
                  <a:cubicBezTo>
                    <a:pt x="1555" y="11780"/>
                    <a:pt x="778" y="12256"/>
                    <a:pt x="1" y="12707"/>
                  </a:cubicBezTo>
                  <a:cubicBezTo>
                    <a:pt x="803" y="12306"/>
                    <a:pt x="1605" y="11880"/>
                    <a:pt x="2407" y="11429"/>
                  </a:cubicBezTo>
                  <a:cubicBezTo>
                    <a:pt x="3184" y="10978"/>
                    <a:pt x="3961" y="10502"/>
                    <a:pt x="4738" y="10051"/>
                  </a:cubicBezTo>
                  <a:cubicBezTo>
                    <a:pt x="6291" y="9098"/>
                    <a:pt x="7795" y="8071"/>
                    <a:pt x="9274" y="7018"/>
                  </a:cubicBezTo>
                  <a:cubicBezTo>
                    <a:pt x="10728" y="5940"/>
                    <a:pt x="12156" y="4838"/>
                    <a:pt x="13560" y="3660"/>
                  </a:cubicBezTo>
                  <a:cubicBezTo>
                    <a:pt x="14236" y="3083"/>
                    <a:pt x="14938" y="2482"/>
                    <a:pt x="15590" y="1880"/>
                  </a:cubicBezTo>
                  <a:cubicBezTo>
                    <a:pt x="16266" y="1254"/>
                    <a:pt x="16918" y="627"/>
                    <a:pt x="1757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4"/>
            <p:cNvSpPr/>
            <p:nvPr/>
          </p:nvSpPr>
          <p:spPr>
            <a:xfrm flipH="1">
              <a:off x="4836386" y="2242298"/>
              <a:ext cx="272838" cy="165600"/>
            </a:xfrm>
            <a:custGeom>
              <a:avLst/>
              <a:gdLst/>
              <a:ahLst/>
              <a:cxnLst/>
              <a:rect l="l" t="t" r="r" b="b"/>
              <a:pathLst>
                <a:path w="18171" h="11029" extrusionOk="0">
                  <a:moveTo>
                    <a:pt x="18171" y="1"/>
                  </a:moveTo>
                  <a:lnTo>
                    <a:pt x="18171" y="1"/>
                  </a:lnTo>
                  <a:cubicBezTo>
                    <a:pt x="17444" y="527"/>
                    <a:pt x="16717" y="1028"/>
                    <a:pt x="15965" y="1530"/>
                  </a:cubicBezTo>
                  <a:cubicBezTo>
                    <a:pt x="15238" y="2031"/>
                    <a:pt x="14512" y="2532"/>
                    <a:pt x="13785" y="3008"/>
                  </a:cubicBezTo>
                  <a:cubicBezTo>
                    <a:pt x="12306" y="3986"/>
                    <a:pt x="10802" y="4963"/>
                    <a:pt x="9273" y="5865"/>
                  </a:cubicBezTo>
                  <a:cubicBezTo>
                    <a:pt x="7770" y="6793"/>
                    <a:pt x="6241" y="7670"/>
                    <a:pt x="4687" y="8522"/>
                  </a:cubicBezTo>
                  <a:cubicBezTo>
                    <a:pt x="3910" y="8973"/>
                    <a:pt x="3133" y="9374"/>
                    <a:pt x="2356" y="9800"/>
                  </a:cubicBezTo>
                  <a:cubicBezTo>
                    <a:pt x="1579" y="10226"/>
                    <a:pt x="777" y="10627"/>
                    <a:pt x="0" y="11028"/>
                  </a:cubicBezTo>
                  <a:cubicBezTo>
                    <a:pt x="802" y="10678"/>
                    <a:pt x="1604" y="10302"/>
                    <a:pt x="2406" y="9926"/>
                  </a:cubicBezTo>
                  <a:cubicBezTo>
                    <a:pt x="3208" y="9525"/>
                    <a:pt x="4010" y="9124"/>
                    <a:pt x="4787" y="8723"/>
                  </a:cubicBezTo>
                  <a:cubicBezTo>
                    <a:pt x="6366" y="7896"/>
                    <a:pt x="7895" y="7018"/>
                    <a:pt x="9424" y="6091"/>
                  </a:cubicBezTo>
                  <a:cubicBezTo>
                    <a:pt x="10928" y="5164"/>
                    <a:pt x="12431" y="4211"/>
                    <a:pt x="13885" y="3184"/>
                  </a:cubicBezTo>
                  <a:cubicBezTo>
                    <a:pt x="14612" y="2683"/>
                    <a:pt x="15339" y="2156"/>
                    <a:pt x="16065" y="1630"/>
                  </a:cubicBezTo>
                  <a:cubicBezTo>
                    <a:pt x="16767" y="1104"/>
                    <a:pt x="17469" y="552"/>
                    <a:pt x="1817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4"/>
            <p:cNvSpPr/>
            <p:nvPr/>
          </p:nvSpPr>
          <p:spPr>
            <a:xfrm flipH="1">
              <a:off x="4997453" y="2390956"/>
              <a:ext cx="124564" cy="77537"/>
            </a:xfrm>
            <a:custGeom>
              <a:avLst/>
              <a:gdLst/>
              <a:ahLst/>
              <a:cxnLst/>
              <a:rect l="l" t="t" r="r" b="b"/>
              <a:pathLst>
                <a:path w="8296" h="5164" extrusionOk="0">
                  <a:moveTo>
                    <a:pt x="8296" y="1"/>
                  </a:moveTo>
                  <a:lnTo>
                    <a:pt x="6266" y="1354"/>
                  </a:lnTo>
                  <a:cubicBezTo>
                    <a:pt x="5564" y="1805"/>
                    <a:pt x="4887" y="2256"/>
                    <a:pt x="4186" y="2682"/>
                  </a:cubicBezTo>
                  <a:cubicBezTo>
                    <a:pt x="3509" y="3108"/>
                    <a:pt x="2807" y="3534"/>
                    <a:pt x="2105" y="3935"/>
                  </a:cubicBezTo>
                  <a:lnTo>
                    <a:pt x="0" y="5164"/>
                  </a:lnTo>
                  <a:cubicBezTo>
                    <a:pt x="752" y="4863"/>
                    <a:pt x="1479" y="4512"/>
                    <a:pt x="2206" y="4136"/>
                  </a:cubicBezTo>
                  <a:cubicBezTo>
                    <a:pt x="2932" y="3760"/>
                    <a:pt x="3634" y="3334"/>
                    <a:pt x="4336" y="2908"/>
                  </a:cubicBezTo>
                  <a:cubicBezTo>
                    <a:pt x="5038" y="2457"/>
                    <a:pt x="5714" y="2006"/>
                    <a:pt x="6366" y="1529"/>
                  </a:cubicBezTo>
                  <a:cubicBezTo>
                    <a:pt x="7043" y="1053"/>
                    <a:pt x="7669" y="552"/>
                    <a:pt x="829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4"/>
            <p:cNvSpPr/>
            <p:nvPr/>
          </p:nvSpPr>
          <p:spPr>
            <a:xfrm flipH="1">
              <a:off x="5089651" y="2653645"/>
              <a:ext cx="145270" cy="99369"/>
            </a:xfrm>
            <a:custGeom>
              <a:avLst/>
              <a:gdLst/>
              <a:ahLst/>
              <a:cxnLst/>
              <a:rect l="l" t="t" r="r" b="b"/>
              <a:pathLst>
                <a:path w="9675" h="6618" extrusionOk="0">
                  <a:moveTo>
                    <a:pt x="9674" y="0"/>
                  </a:moveTo>
                  <a:cubicBezTo>
                    <a:pt x="8847" y="527"/>
                    <a:pt x="8045" y="1078"/>
                    <a:pt x="7243" y="1630"/>
                  </a:cubicBezTo>
                  <a:lnTo>
                    <a:pt x="4812" y="3284"/>
                  </a:lnTo>
                  <a:lnTo>
                    <a:pt x="2406" y="4938"/>
                  </a:lnTo>
                  <a:cubicBezTo>
                    <a:pt x="1604" y="5489"/>
                    <a:pt x="802" y="6041"/>
                    <a:pt x="0" y="6617"/>
                  </a:cubicBezTo>
                  <a:cubicBezTo>
                    <a:pt x="852" y="6141"/>
                    <a:pt x="1705" y="5640"/>
                    <a:pt x="2532" y="5113"/>
                  </a:cubicBezTo>
                  <a:cubicBezTo>
                    <a:pt x="3359" y="4587"/>
                    <a:pt x="4161" y="4061"/>
                    <a:pt x="4988" y="3509"/>
                  </a:cubicBezTo>
                  <a:cubicBezTo>
                    <a:pt x="5790" y="2958"/>
                    <a:pt x="6592" y="2381"/>
                    <a:pt x="7369" y="1805"/>
                  </a:cubicBezTo>
                  <a:cubicBezTo>
                    <a:pt x="8146" y="1229"/>
                    <a:pt x="8923" y="627"/>
                    <a:pt x="9674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4"/>
            <p:cNvSpPr/>
            <p:nvPr/>
          </p:nvSpPr>
          <p:spPr>
            <a:xfrm flipH="1">
              <a:off x="5126906" y="2734175"/>
              <a:ext cx="147162" cy="111411"/>
            </a:xfrm>
            <a:custGeom>
              <a:avLst/>
              <a:gdLst/>
              <a:ahLst/>
              <a:cxnLst/>
              <a:rect l="l" t="t" r="r" b="b"/>
              <a:pathLst>
                <a:path w="9801" h="7420" extrusionOk="0">
                  <a:moveTo>
                    <a:pt x="9800" y="1"/>
                  </a:moveTo>
                  <a:lnTo>
                    <a:pt x="7369" y="1881"/>
                  </a:lnTo>
                  <a:cubicBezTo>
                    <a:pt x="6567" y="2482"/>
                    <a:pt x="5740" y="3134"/>
                    <a:pt x="4938" y="3735"/>
                  </a:cubicBezTo>
                  <a:cubicBezTo>
                    <a:pt x="4111" y="4362"/>
                    <a:pt x="3284" y="4963"/>
                    <a:pt x="2482" y="5590"/>
                  </a:cubicBezTo>
                  <a:lnTo>
                    <a:pt x="1" y="7419"/>
                  </a:lnTo>
                  <a:cubicBezTo>
                    <a:pt x="878" y="6893"/>
                    <a:pt x="1755" y="6317"/>
                    <a:pt x="2607" y="5740"/>
                  </a:cubicBezTo>
                  <a:cubicBezTo>
                    <a:pt x="3434" y="5164"/>
                    <a:pt x="4261" y="4562"/>
                    <a:pt x="5088" y="3961"/>
                  </a:cubicBezTo>
                  <a:cubicBezTo>
                    <a:pt x="5916" y="3334"/>
                    <a:pt x="6718" y="2683"/>
                    <a:pt x="7495" y="2031"/>
                  </a:cubicBezTo>
                  <a:cubicBezTo>
                    <a:pt x="8297" y="1379"/>
                    <a:pt x="9073" y="703"/>
                    <a:pt x="980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4"/>
            <p:cNvSpPr/>
            <p:nvPr/>
          </p:nvSpPr>
          <p:spPr>
            <a:xfrm flipH="1">
              <a:off x="5151743" y="2804180"/>
              <a:ext cx="157327" cy="131727"/>
            </a:xfrm>
            <a:custGeom>
              <a:avLst/>
              <a:gdLst/>
              <a:ahLst/>
              <a:cxnLst/>
              <a:rect l="l" t="t" r="r" b="b"/>
              <a:pathLst>
                <a:path w="10478" h="8773" extrusionOk="0">
                  <a:moveTo>
                    <a:pt x="10477" y="1"/>
                  </a:moveTo>
                  <a:lnTo>
                    <a:pt x="10477" y="1"/>
                  </a:lnTo>
                  <a:cubicBezTo>
                    <a:pt x="9575" y="677"/>
                    <a:pt x="8673" y="1404"/>
                    <a:pt x="7795" y="2106"/>
                  </a:cubicBezTo>
                  <a:cubicBezTo>
                    <a:pt x="6893" y="2833"/>
                    <a:pt x="6016" y="3559"/>
                    <a:pt x="5139" y="4286"/>
                  </a:cubicBezTo>
                  <a:cubicBezTo>
                    <a:pt x="4287" y="5013"/>
                    <a:pt x="3409" y="5740"/>
                    <a:pt x="2532" y="6492"/>
                  </a:cubicBezTo>
                  <a:cubicBezTo>
                    <a:pt x="1680" y="7244"/>
                    <a:pt x="828" y="7996"/>
                    <a:pt x="1" y="8773"/>
                  </a:cubicBezTo>
                  <a:cubicBezTo>
                    <a:pt x="903" y="8071"/>
                    <a:pt x="1780" y="7369"/>
                    <a:pt x="2683" y="6667"/>
                  </a:cubicBezTo>
                  <a:cubicBezTo>
                    <a:pt x="3560" y="5940"/>
                    <a:pt x="4437" y="5214"/>
                    <a:pt x="5314" y="4487"/>
                  </a:cubicBezTo>
                  <a:cubicBezTo>
                    <a:pt x="6191" y="3760"/>
                    <a:pt x="7069" y="3008"/>
                    <a:pt x="7921" y="2281"/>
                  </a:cubicBezTo>
                  <a:cubicBezTo>
                    <a:pt x="8773" y="1529"/>
                    <a:pt x="9650" y="778"/>
                    <a:pt x="10477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4"/>
            <p:cNvSpPr/>
            <p:nvPr/>
          </p:nvSpPr>
          <p:spPr>
            <a:xfrm flipH="1">
              <a:off x="5220242" y="2985948"/>
              <a:ext cx="111396" cy="106892"/>
            </a:xfrm>
            <a:custGeom>
              <a:avLst/>
              <a:gdLst/>
              <a:ahLst/>
              <a:cxnLst/>
              <a:rect l="l" t="t" r="r" b="b"/>
              <a:pathLst>
                <a:path w="7419" h="7119" extrusionOk="0">
                  <a:moveTo>
                    <a:pt x="7419" y="1"/>
                  </a:moveTo>
                  <a:cubicBezTo>
                    <a:pt x="6767" y="552"/>
                    <a:pt x="6115" y="1129"/>
                    <a:pt x="5489" y="1705"/>
                  </a:cubicBezTo>
                  <a:cubicBezTo>
                    <a:pt x="4862" y="2282"/>
                    <a:pt x="4236" y="2858"/>
                    <a:pt x="3609" y="3460"/>
                  </a:cubicBezTo>
                  <a:cubicBezTo>
                    <a:pt x="3008" y="4061"/>
                    <a:pt x="2381" y="4638"/>
                    <a:pt x="1780" y="5264"/>
                  </a:cubicBezTo>
                  <a:cubicBezTo>
                    <a:pt x="1178" y="5866"/>
                    <a:pt x="577" y="6467"/>
                    <a:pt x="0" y="7119"/>
                  </a:cubicBezTo>
                  <a:cubicBezTo>
                    <a:pt x="652" y="6567"/>
                    <a:pt x="1303" y="5991"/>
                    <a:pt x="1930" y="5414"/>
                  </a:cubicBezTo>
                  <a:cubicBezTo>
                    <a:pt x="2557" y="4838"/>
                    <a:pt x="3183" y="4236"/>
                    <a:pt x="3810" y="3660"/>
                  </a:cubicBezTo>
                  <a:cubicBezTo>
                    <a:pt x="4411" y="3059"/>
                    <a:pt x="5038" y="2457"/>
                    <a:pt x="5639" y="1856"/>
                  </a:cubicBezTo>
                  <a:cubicBezTo>
                    <a:pt x="6241" y="1229"/>
                    <a:pt x="6842" y="627"/>
                    <a:pt x="7419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4"/>
            <p:cNvSpPr/>
            <p:nvPr/>
          </p:nvSpPr>
          <p:spPr>
            <a:xfrm flipH="1">
              <a:off x="5272165" y="3084933"/>
              <a:ext cx="66261" cy="67748"/>
            </a:xfrm>
            <a:custGeom>
              <a:avLst/>
              <a:gdLst/>
              <a:ahLst/>
              <a:cxnLst/>
              <a:rect l="l" t="t" r="r" b="b"/>
              <a:pathLst>
                <a:path w="4413" h="4512" extrusionOk="0">
                  <a:moveTo>
                    <a:pt x="4412" y="0"/>
                  </a:moveTo>
                  <a:lnTo>
                    <a:pt x="4412" y="0"/>
                  </a:lnTo>
                  <a:cubicBezTo>
                    <a:pt x="4011" y="351"/>
                    <a:pt x="3610" y="702"/>
                    <a:pt x="3234" y="1053"/>
                  </a:cubicBezTo>
                  <a:cubicBezTo>
                    <a:pt x="2858" y="1429"/>
                    <a:pt x="2482" y="1805"/>
                    <a:pt x="2106" y="2156"/>
                  </a:cubicBezTo>
                  <a:cubicBezTo>
                    <a:pt x="1755" y="2557"/>
                    <a:pt x="1379" y="2933"/>
                    <a:pt x="1029" y="3309"/>
                  </a:cubicBezTo>
                  <a:cubicBezTo>
                    <a:pt x="678" y="3710"/>
                    <a:pt x="327" y="4111"/>
                    <a:pt x="1" y="4512"/>
                  </a:cubicBezTo>
                  <a:cubicBezTo>
                    <a:pt x="402" y="4186"/>
                    <a:pt x="803" y="3835"/>
                    <a:pt x="1179" y="3459"/>
                  </a:cubicBezTo>
                  <a:cubicBezTo>
                    <a:pt x="1555" y="3108"/>
                    <a:pt x="1931" y="2732"/>
                    <a:pt x="2307" y="2356"/>
                  </a:cubicBezTo>
                  <a:cubicBezTo>
                    <a:pt x="2658" y="1980"/>
                    <a:pt x="3034" y="1604"/>
                    <a:pt x="3384" y="1203"/>
                  </a:cubicBezTo>
                  <a:cubicBezTo>
                    <a:pt x="3735" y="827"/>
                    <a:pt x="4086" y="426"/>
                    <a:pt x="4412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4"/>
            <p:cNvSpPr/>
            <p:nvPr/>
          </p:nvSpPr>
          <p:spPr>
            <a:xfrm flipH="1">
              <a:off x="5181476" y="3093582"/>
              <a:ext cx="183663" cy="168994"/>
            </a:xfrm>
            <a:custGeom>
              <a:avLst/>
              <a:gdLst/>
              <a:ahLst/>
              <a:cxnLst/>
              <a:rect l="l" t="t" r="r" b="b"/>
              <a:pathLst>
                <a:path w="12232" h="11255" extrusionOk="0">
                  <a:moveTo>
                    <a:pt x="12231" y="1"/>
                  </a:moveTo>
                  <a:cubicBezTo>
                    <a:pt x="11179" y="903"/>
                    <a:pt x="10126" y="1805"/>
                    <a:pt x="9098" y="2733"/>
                  </a:cubicBezTo>
                  <a:lnTo>
                    <a:pt x="6016" y="5540"/>
                  </a:lnTo>
                  <a:lnTo>
                    <a:pt x="2983" y="8372"/>
                  </a:lnTo>
                  <a:cubicBezTo>
                    <a:pt x="1980" y="9324"/>
                    <a:pt x="978" y="10277"/>
                    <a:pt x="1" y="11254"/>
                  </a:cubicBezTo>
                  <a:cubicBezTo>
                    <a:pt x="1053" y="10352"/>
                    <a:pt x="2081" y="9450"/>
                    <a:pt x="3133" y="8522"/>
                  </a:cubicBezTo>
                  <a:lnTo>
                    <a:pt x="6216" y="5740"/>
                  </a:lnTo>
                  <a:lnTo>
                    <a:pt x="9249" y="2883"/>
                  </a:lnTo>
                  <a:cubicBezTo>
                    <a:pt x="10251" y="1931"/>
                    <a:pt x="11254" y="978"/>
                    <a:pt x="1223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4"/>
            <p:cNvSpPr/>
            <p:nvPr/>
          </p:nvSpPr>
          <p:spPr>
            <a:xfrm flipH="1">
              <a:off x="5311688" y="3313746"/>
              <a:ext cx="86952" cy="74144"/>
            </a:xfrm>
            <a:custGeom>
              <a:avLst/>
              <a:gdLst/>
              <a:ahLst/>
              <a:cxnLst/>
              <a:rect l="l" t="t" r="r" b="b"/>
              <a:pathLst>
                <a:path w="5791" h="4938" extrusionOk="0">
                  <a:moveTo>
                    <a:pt x="5790" y="1"/>
                  </a:moveTo>
                  <a:cubicBezTo>
                    <a:pt x="5314" y="402"/>
                    <a:pt x="4838" y="828"/>
                    <a:pt x="4337" y="1229"/>
                  </a:cubicBezTo>
                  <a:lnTo>
                    <a:pt x="2883" y="2457"/>
                  </a:lnTo>
                  <a:cubicBezTo>
                    <a:pt x="2432" y="2883"/>
                    <a:pt x="1931" y="3284"/>
                    <a:pt x="1455" y="3685"/>
                  </a:cubicBezTo>
                  <a:cubicBezTo>
                    <a:pt x="978" y="4111"/>
                    <a:pt x="477" y="4512"/>
                    <a:pt x="1" y="4938"/>
                  </a:cubicBezTo>
                  <a:cubicBezTo>
                    <a:pt x="552" y="4612"/>
                    <a:pt x="1079" y="4236"/>
                    <a:pt x="1580" y="3860"/>
                  </a:cubicBezTo>
                  <a:cubicBezTo>
                    <a:pt x="2081" y="3484"/>
                    <a:pt x="2582" y="3083"/>
                    <a:pt x="3084" y="2682"/>
                  </a:cubicBezTo>
                  <a:cubicBezTo>
                    <a:pt x="3560" y="2256"/>
                    <a:pt x="4036" y="1830"/>
                    <a:pt x="4487" y="1379"/>
                  </a:cubicBezTo>
                  <a:cubicBezTo>
                    <a:pt x="4938" y="953"/>
                    <a:pt x="5389" y="477"/>
                    <a:pt x="579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4"/>
            <p:cNvSpPr/>
            <p:nvPr/>
          </p:nvSpPr>
          <p:spPr>
            <a:xfrm flipH="1">
              <a:off x="5210831" y="3285140"/>
              <a:ext cx="171997" cy="133618"/>
            </a:xfrm>
            <a:custGeom>
              <a:avLst/>
              <a:gdLst/>
              <a:ahLst/>
              <a:cxnLst/>
              <a:rect l="l" t="t" r="r" b="b"/>
              <a:pathLst>
                <a:path w="11455" h="8899" extrusionOk="0">
                  <a:moveTo>
                    <a:pt x="11454" y="1"/>
                  </a:moveTo>
                  <a:lnTo>
                    <a:pt x="11454" y="1"/>
                  </a:lnTo>
                  <a:cubicBezTo>
                    <a:pt x="10527" y="778"/>
                    <a:pt x="9600" y="1555"/>
                    <a:pt x="8672" y="2332"/>
                  </a:cubicBezTo>
                  <a:cubicBezTo>
                    <a:pt x="7745" y="3084"/>
                    <a:pt x="6793" y="3860"/>
                    <a:pt x="5840" y="4587"/>
                  </a:cubicBezTo>
                  <a:cubicBezTo>
                    <a:pt x="4888" y="5339"/>
                    <a:pt x="3910" y="6066"/>
                    <a:pt x="2958" y="6768"/>
                  </a:cubicBezTo>
                  <a:cubicBezTo>
                    <a:pt x="1981" y="7495"/>
                    <a:pt x="1003" y="8196"/>
                    <a:pt x="1" y="8898"/>
                  </a:cubicBezTo>
                  <a:cubicBezTo>
                    <a:pt x="1053" y="8297"/>
                    <a:pt x="2081" y="7645"/>
                    <a:pt x="3083" y="6943"/>
                  </a:cubicBezTo>
                  <a:cubicBezTo>
                    <a:pt x="4086" y="6267"/>
                    <a:pt x="5038" y="5540"/>
                    <a:pt x="6016" y="4813"/>
                  </a:cubicBezTo>
                  <a:cubicBezTo>
                    <a:pt x="6968" y="4061"/>
                    <a:pt x="7895" y="3284"/>
                    <a:pt x="8798" y="2482"/>
                  </a:cubicBezTo>
                  <a:cubicBezTo>
                    <a:pt x="9725" y="1680"/>
                    <a:pt x="10602" y="853"/>
                    <a:pt x="1145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4"/>
            <p:cNvSpPr/>
            <p:nvPr/>
          </p:nvSpPr>
          <p:spPr>
            <a:xfrm flipH="1">
              <a:off x="5320348" y="2555035"/>
              <a:ext cx="25976" cy="155435"/>
            </a:xfrm>
            <a:custGeom>
              <a:avLst/>
              <a:gdLst/>
              <a:ahLst/>
              <a:cxnLst/>
              <a:rect l="l" t="t" r="r" b="b"/>
              <a:pathLst>
                <a:path w="1730" h="10352" extrusionOk="0">
                  <a:moveTo>
                    <a:pt x="1" y="1"/>
                  </a:moveTo>
                  <a:cubicBezTo>
                    <a:pt x="1" y="878"/>
                    <a:pt x="51" y="1755"/>
                    <a:pt x="126" y="2633"/>
                  </a:cubicBezTo>
                  <a:cubicBezTo>
                    <a:pt x="201" y="3510"/>
                    <a:pt x="326" y="4362"/>
                    <a:pt x="452" y="5239"/>
                  </a:cubicBezTo>
                  <a:cubicBezTo>
                    <a:pt x="602" y="6116"/>
                    <a:pt x="778" y="6968"/>
                    <a:pt x="978" y="7821"/>
                  </a:cubicBezTo>
                  <a:cubicBezTo>
                    <a:pt x="1204" y="8673"/>
                    <a:pt x="1454" y="9525"/>
                    <a:pt x="1730" y="10352"/>
                  </a:cubicBezTo>
                  <a:cubicBezTo>
                    <a:pt x="1555" y="9475"/>
                    <a:pt x="1354" y="8623"/>
                    <a:pt x="1204" y="7770"/>
                  </a:cubicBezTo>
                  <a:cubicBezTo>
                    <a:pt x="1028" y="6918"/>
                    <a:pt x="853" y="6066"/>
                    <a:pt x="727" y="5189"/>
                  </a:cubicBezTo>
                  <a:cubicBezTo>
                    <a:pt x="577" y="4337"/>
                    <a:pt x="452" y="3460"/>
                    <a:pt x="326" y="2608"/>
                  </a:cubicBezTo>
                  <a:cubicBezTo>
                    <a:pt x="201" y="1730"/>
                    <a:pt x="101" y="878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4"/>
            <p:cNvSpPr/>
            <p:nvPr/>
          </p:nvSpPr>
          <p:spPr>
            <a:xfrm flipH="1">
              <a:off x="5387711" y="2693542"/>
              <a:ext cx="54955" cy="184399"/>
            </a:xfrm>
            <a:custGeom>
              <a:avLst/>
              <a:gdLst/>
              <a:ahLst/>
              <a:cxnLst/>
              <a:rect l="l" t="t" r="r" b="b"/>
              <a:pathLst>
                <a:path w="3660" h="12281" extrusionOk="0">
                  <a:moveTo>
                    <a:pt x="1" y="0"/>
                  </a:moveTo>
                  <a:cubicBezTo>
                    <a:pt x="126" y="1053"/>
                    <a:pt x="276" y="2130"/>
                    <a:pt x="452" y="3183"/>
                  </a:cubicBezTo>
                  <a:cubicBezTo>
                    <a:pt x="652" y="4236"/>
                    <a:pt x="878" y="5288"/>
                    <a:pt x="1153" y="6341"/>
                  </a:cubicBezTo>
                  <a:cubicBezTo>
                    <a:pt x="1429" y="7394"/>
                    <a:pt x="1755" y="8421"/>
                    <a:pt x="2156" y="9424"/>
                  </a:cubicBezTo>
                  <a:cubicBezTo>
                    <a:pt x="2582" y="10401"/>
                    <a:pt x="3058" y="11379"/>
                    <a:pt x="3660" y="12281"/>
                  </a:cubicBezTo>
                  <a:cubicBezTo>
                    <a:pt x="3159" y="11328"/>
                    <a:pt x="2732" y="10351"/>
                    <a:pt x="2356" y="9323"/>
                  </a:cubicBezTo>
                  <a:cubicBezTo>
                    <a:pt x="2006" y="8321"/>
                    <a:pt x="1680" y="7318"/>
                    <a:pt x="1404" y="6266"/>
                  </a:cubicBezTo>
                  <a:cubicBezTo>
                    <a:pt x="1128" y="5238"/>
                    <a:pt x="903" y="4186"/>
                    <a:pt x="677" y="31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4"/>
            <p:cNvSpPr/>
            <p:nvPr/>
          </p:nvSpPr>
          <p:spPr>
            <a:xfrm flipH="1">
              <a:off x="5450928" y="2670207"/>
              <a:ext cx="48183" cy="331546"/>
            </a:xfrm>
            <a:custGeom>
              <a:avLst/>
              <a:gdLst/>
              <a:ahLst/>
              <a:cxnLst/>
              <a:rect l="l" t="t" r="r" b="b"/>
              <a:pathLst>
                <a:path w="3209" h="22081" extrusionOk="0">
                  <a:moveTo>
                    <a:pt x="602" y="0"/>
                  </a:moveTo>
                  <a:lnTo>
                    <a:pt x="401" y="1404"/>
                  </a:lnTo>
                  <a:lnTo>
                    <a:pt x="226" y="2782"/>
                  </a:lnTo>
                  <a:lnTo>
                    <a:pt x="125" y="4186"/>
                  </a:lnTo>
                  <a:lnTo>
                    <a:pt x="50" y="5589"/>
                  </a:lnTo>
                  <a:cubicBezTo>
                    <a:pt x="0" y="7469"/>
                    <a:pt x="100" y="9349"/>
                    <a:pt x="301" y="11228"/>
                  </a:cubicBezTo>
                  <a:cubicBezTo>
                    <a:pt x="526" y="13083"/>
                    <a:pt x="877" y="14938"/>
                    <a:pt x="1354" y="16767"/>
                  </a:cubicBezTo>
                  <a:lnTo>
                    <a:pt x="1755" y="18121"/>
                  </a:lnTo>
                  <a:lnTo>
                    <a:pt x="2181" y="19449"/>
                  </a:lnTo>
                  <a:lnTo>
                    <a:pt x="2657" y="20777"/>
                  </a:lnTo>
                  <a:lnTo>
                    <a:pt x="3208" y="22081"/>
                  </a:lnTo>
                  <a:lnTo>
                    <a:pt x="2732" y="20752"/>
                  </a:lnTo>
                  <a:lnTo>
                    <a:pt x="2306" y="19424"/>
                  </a:lnTo>
                  <a:lnTo>
                    <a:pt x="1905" y="18070"/>
                  </a:lnTo>
                  <a:lnTo>
                    <a:pt x="1579" y="16717"/>
                  </a:lnTo>
                  <a:cubicBezTo>
                    <a:pt x="1128" y="14888"/>
                    <a:pt x="777" y="13058"/>
                    <a:pt x="577" y="11203"/>
                  </a:cubicBezTo>
                  <a:cubicBezTo>
                    <a:pt x="351" y="9349"/>
                    <a:pt x="251" y="7469"/>
                    <a:pt x="251" y="5614"/>
                  </a:cubicBezTo>
                  <a:lnTo>
                    <a:pt x="276" y="4211"/>
                  </a:lnTo>
                  <a:lnTo>
                    <a:pt x="351" y="2807"/>
                  </a:lnTo>
                  <a:lnTo>
                    <a:pt x="451" y="140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4"/>
            <p:cNvSpPr/>
            <p:nvPr/>
          </p:nvSpPr>
          <p:spPr>
            <a:xfrm flipH="1">
              <a:off x="5476529" y="3051808"/>
              <a:ext cx="43664" cy="113288"/>
            </a:xfrm>
            <a:custGeom>
              <a:avLst/>
              <a:gdLst/>
              <a:ahLst/>
              <a:cxnLst/>
              <a:rect l="l" t="t" r="r" b="b"/>
              <a:pathLst>
                <a:path w="2908" h="754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653"/>
                    <a:pt x="251" y="1329"/>
                    <a:pt x="427" y="1981"/>
                  </a:cubicBezTo>
                  <a:cubicBezTo>
                    <a:pt x="602" y="2632"/>
                    <a:pt x="828" y="3284"/>
                    <a:pt x="1053" y="3911"/>
                  </a:cubicBezTo>
                  <a:cubicBezTo>
                    <a:pt x="1329" y="4537"/>
                    <a:pt x="1580" y="5164"/>
                    <a:pt x="1880" y="5790"/>
                  </a:cubicBezTo>
                  <a:cubicBezTo>
                    <a:pt x="2206" y="6392"/>
                    <a:pt x="2532" y="6993"/>
                    <a:pt x="2908" y="7545"/>
                  </a:cubicBezTo>
                  <a:cubicBezTo>
                    <a:pt x="2632" y="6918"/>
                    <a:pt x="2357" y="6317"/>
                    <a:pt x="2081" y="5690"/>
                  </a:cubicBezTo>
                  <a:cubicBezTo>
                    <a:pt x="1830" y="5064"/>
                    <a:pt x="1555" y="4462"/>
                    <a:pt x="1329" y="3810"/>
                  </a:cubicBezTo>
                  <a:cubicBezTo>
                    <a:pt x="1078" y="3184"/>
                    <a:pt x="853" y="2557"/>
                    <a:pt x="627" y="1931"/>
                  </a:cubicBezTo>
                  <a:cubicBezTo>
                    <a:pt x="402" y="1279"/>
                    <a:pt x="201" y="6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4"/>
            <p:cNvSpPr/>
            <p:nvPr/>
          </p:nvSpPr>
          <p:spPr>
            <a:xfrm flipH="1">
              <a:off x="5478410" y="3080037"/>
              <a:ext cx="114790" cy="206621"/>
            </a:xfrm>
            <a:custGeom>
              <a:avLst/>
              <a:gdLst/>
              <a:ahLst/>
              <a:cxnLst/>
              <a:rect l="l" t="t" r="r" b="b"/>
              <a:pathLst>
                <a:path w="7645" h="13761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04"/>
                    <a:pt x="552" y="2607"/>
                    <a:pt x="1003" y="3860"/>
                  </a:cubicBezTo>
                  <a:cubicBezTo>
                    <a:pt x="1454" y="5138"/>
                    <a:pt x="2031" y="6341"/>
                    <a:pt x="2682" y="7519"/>
                  </a:cubicBezTo>
                  <a:cubicBezTo>
                    <a:pt x="3334" y="8672"/>
                    <a:pt x="4061" y="9800"/>
                    <a:pt x="4913" y="10853"/>
                  </a:cubicBezTo>
                  <a:cubicBezTo>
                    <a:pt x="5740" y="11905"/>
                    <a:pt x="6642" y="12883"/>
                    <a:pt x="7645" y="13760"/>
                  </a:cubicBezTo>
                  <a:cubicBezTo>
                    <a:pt x="6742" y="12808"/>
                    <a:pt x="5865" y="11780"/>
                    <a:pt x="5063" y="10727"/>
                  </a:cubicBezTo>
                  <a:cubicBezTo>
                    <a:pt x="4286" y="9650"/>
                    <a:pt x="3534" y="8547"/>
                    <a:pt x="2908" y="7394"/>
                  </a:cubicBezTo>
                  <a:cubicBezTo>
                    <a:pt x="2256" y="6241"/>
                    <a:pt x="1705" y="5038"/>
                    <a:pt x="1203" y="3785"/>
                  </a:cubicBezTo>
                  <a:cubicBezTo>
                    <a:pt x="727" y="2557"/>
                    <a:pt x="326" y="1279"/>
                    <a:pt x="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4"/>
            <p:cNvSpPr/>
            <p:nvPr/>
          </p:nvSpPr>
          <p:spPr>
            <a:xfrm flipH="1">
              <a:off x="5517165" y="3277993"/>
              <a:ext cx="91471" cy="120811"/>
            </a:xfrm>
            <a:custGeom>
              <a:avLst/>
              <a:gdLst/>
              <a:ahLst/>
              <a:cxnLst/>
              <a:rect l="l" t="t" r="r" b="b"/>
              <a:pathLst>
                <a:path w="6092" h="8046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778"/>
                    <a:pt x="678" y="1555"/>
                    <a:pt x="1104" y="2281"/>
                  </a:cubicBezTo>
                  <a:cubicBezTo>
                    <a:pt x="1530" y="3033"/>
                    <a:pt x="2006" y="3735"/>
                    <a:pt x="2532" y="4412"/>
                  </a:cubicBezTo>
                  <a:cubicBezTo>
                    <a:pt x="3059" y="5088"/>
                    <a:pt x="3585" y="5740"/>
                    <a:pt x="4186" y="6367"/>
                  </a:cubicBezTo>
                  <a:cubicBezTo>
                    <a:pt x="4788" y="6968"/>
                    <a:pt x="5414" y="7545"/>
                    <a:pt x="6091" y="8046"/>
                  </a:cubicBezTo>
                  <a:cubicBezTo>
                    <a:pt x="5490" y="7444"/>
                    <a:pt x="4913" y="6843"/>
                    <a:pt x="4337" y="6216"/>
                  </a:cubicBezTo>
                  <a:cubicBezTo>
                    <a:pt x="3785" y="5590"/>
                    <a:pt x="3234" y="4938"/>
                    <a:pt x="2733" y="4261"/>
                  </a:cubicBezTo>
                  <a:cubicBezTo>
                    <a:pt x="2231" y="3585"/>
                    <a:pt x="1755" y="2883"/>
                    <a:pt x="1304" y="2181"/>
                  </a:cubicBezTo>
                  <a:cubicBezTo>
                    <a:pt x="828" y="1479"/>
                    <a:pt x="402" y="7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4"/>
            <p:cNvSpPr/>
            <p:nvPr/>
          </p:nvSpPr>
          <p:spPr>
            <a:xfrm flipH="1">
              <a:off x="5306037" y="3434924"/>
              <a:ext cx="766" cy="76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50" y="1"/>
                  </a:moveTo>
                  <a:lnTo>
                    <a:pt x="50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586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4"/>
            <p:cNvSpPr/>
            <p:nvPr/>
          </p:nvSpPr>
          <p:spPr>
            <a:xfrm flipH="1">
              <a:off x="4685503" y="1763589"/>
              <a:ext cx="727432" cy="1735974"/>
            </a:xfrm>
            <a:custGeom>
              <a:avLst/>
              <a:gdLst/>
              <a:ahLst/>
              <a:cxnLst/>
              <a:rect l="l" t="t" r="r" b="b"/>
              <a:pathLst>
                <a:path w="48447" h="115616" extrusionOk="0">
                  <a:moveTo>
                    <a:pt x="44462" y="1"/>
                  </a:moveTo>
                  <a:lnTo>
                    <a:pt x="44462" y="1"/>
                  </a:lnTo>
                  <a:cubicBezTo>
                    <a:pt x="45615" y="5615"/>
                    <a:pt x="44713" y="11630"/>
                    <a:pt x="42607" y="17019"/>
                  </a:cubicBezTo>
                  <a:cubicBezTo>
                    <a:pt x="41129" y="20828"/>
                    <a:pt x="39073" y="24362"/>
                    <a:pt x="36793" y="27745"/>
                  </a:cubicBezTo>
                  <a:cubicBezTo>
                    <a:pt x="37144" y="27470"/>
                    <a:pt x="37469" y="27194"/>
                    <a:pt x="37820" y="26918"/>
                  </a:cubicBezTo>
                  <a:cubicBezTo>
                    <a:pt x="38522" y="26342"/>
                    <a:pt x="39224" y="25765"/>
                    <a:pt x="39926" y="25189"/>
                  </a:cubicBezTo>
                  <a:cubicBezTo>
                    <a:pt x="40627" y="24613"/>
                    <a:pt x="41304" y="24011"/>
                    <a:pt x="41981" y="23410"/>
                  </a:cubicBezTo>
                  <a:lnTo>
                    <a:pt x="41981" y="23410"/>
                  </a:lnTo>
                  <a:cubicBezTo>
                    <a:pt x="41329" y="24036"/>
                    <a:pt x="40677" y="24663"/>
                    <a:pt x="40001" y="25289"/>
                  </a:cubicBezTo>
                  <a:cubicBezTo>
                    <a:pt x="39349" y="25891"/>
                    <a:pt x="38647" y="26492"/>
                    <a:pt x="37971" y="27069"/>
                  </a:cubicBezTo>
                  <a:cubicBezTo>
                    <a:pt x="37419" y="27520"/>
                    <a:pt x="36868" y="27971"/>
                    <a:pt x="36317" y="28422"/>
                  </a:cubicBezTo>
                  <a:cubicBezTo>
                    <a:pt x="34637" y="30828"/>
                    <a:pt x="32858" y="33159"/>
                    <a:pt x="31028" y="35440"/>
                  </a:cubicBezTo>
                  <a:cubicBezTo>
                    <a:pt x="30327" y="36342"/>
                    <a:pt x="29600" y="37219"/>
                    <a:pt x="28898" y="38121"/>
                  </a:cubicBezTo>
                  <a:cubicBezTo>
                    <a:pt x="29098" y="37996"/>
                    <a:pt x="29299" y="37871"/>
                    <a:pt x="29499" y="37745"/>
                  </a:cubicBezTo>
                  <a:cubicBezTo>
                    <a:pt x="31028" y="36843"/>
                    <a:pt x="32532" y="35866"/>
                    <a:pt x="34011" y="34888"/>
                  </a:cubicBezTo>
                  <a:cubicBezTo>
                    <a:pt x="34738" y="34412"/>
                    <a:pt x="35464" y="33911"/>
                    <a:pt x="36191" y="33410"/>
                  </a:cubicBezTo>
                  <a:cubicBezTo>
                    <a:pt x="36943" y="32908"/>
                    <a:pt x="37670" y="32407"/>
                    <a:pt x="38397" y="31881"/>
                  </a:cubicBezTo>
                  <a:lnTo>
                    <a:pt x="38397" y="31881"/>
                  </a:lnTo>
                  <a:cubicBezTo>
                    <a:pt x="37695" y="32432"/>
                    <a:pt x="36993" y="32984"/>
                    <a:pt x="36291" y="33510"/>
                  </a:cubicBezTo>
                  <a:cubicBezTo>
                    <a:pt x="35565" y="34036"/>
                    <a:pt x="34838" y="34563"/>
                    <a:pt x="34111" y="35064"/>
                  </a:cubicBezTo>
                  <a:cubicBezTo>
                    <a:pt x="32657" y="36091"/>
                    <a:pt x="31154" y="37044"/>
                    <a:pt x="29650" y="37971"/>
                  </a:cubicBezTo>
                  <a:cubicBezTo>
                    <a:pt x="29249" y="38222"/>
                    <a:pt x="28848" y="38447"/>
                    <a:pt x="28472" y="38673"/>
                  </a:cubicBezTo>
                  <a:cubicBezTo>
                    <a:pt x="27469" y="40227"/>
                    <a:pt x="26467" y="41781"/>
                    <a:pt x="25414" y="43284"/>
                  </a:cubicBezTo>
                  <a:cubicBezTo>
                    <a:pt x="25489" y="43234"/>
                    <a:pt x="25565" y="43184"/>
                    <a:pt x="25640" y="43134"/>
                  </a:cubicBezTo>
                  <a:lnTo>
                    <a:pt x="27670" y="41781"/>
                  </a:lnTo>
                  <a:lnTo>
                    <a:pt x="27670" y="41781"/>
                  </a:lnTo>
                  <a:cubicBezTo>
                    <a:pt x="27043" y="42332"/>
                    <a:pt x="26417" y="42833"/>
                    <a:pt x="25740" y="43309"/>
                  </a:cubicBezTo>
                  <a:cubicBezTo>
                    <a:pt x="25514" y="43485"/>
                    <a:pt x="25289" y="43660"/>
                    <a:pt x="25038" y="43811"/>
                  </a:cubicBezTo>
                  <a:cubicBezTo>
                    <a:pt x="23284" y="46317"/>
                    <a:pt x="21429" y="48773"/>
                    <a:pt x="19499" y="51129"/>
                  </a:cubicBezTo>
                  <a:cubicBezTo>
                    <a:pt x="19349" y="51430"/>
                    <a:pt x="19174" y="51731"/>
                    <a:pt x="18998" y="52031"/>
                  </a:cubicBezTo>
                  <a:cubicBezTo>
                    <a:pt x="20051" y="51455"/>
                    <a:pt x="21078" y="50878"/>
                    <a:pt x="22131" y="50302"/>
                  </a:cubicBezTo>
                  <a:lnTo>
                    <a:pt x="22131" y="50302"/>
                  </a:lnTo>
                  <a:cubicBezTo>
                    <a:pt x="20001" y="52783"/>
                    <a:pt x="17971" y="55365"/>
                    <a:pt x="16066" y="58021"/>
                  </a:cubicBezTo>
                  <a:cubicBezTo>
                    <a:pt x="15464" y="59425"/>
                    <a:pt x="14913" y="60853"/>
                    <a:pt x="14387" y="62307"/>
                  </a:cubicBezTo>
                  <a:cubicBezTo>
                    <a:pt x="15665" y="61505"/>
                    <a:pt x="16868" y="60578"/>
                    <a:pt x="17971" y="59575"/>
                  </a:cubicBezTo>
                  <a:lnTo>
                    <a:pt x="17971" y="59575"/>
                  </a:lnTo>
                  <a:cubicBezTo>
                    <a:pt x="17469" y="60628"/>
                    <a:pt x="16943" y="61680"/>
                    <a:pt x="16442" y="62733"/>
                  </a:cubicBezTo>
                  <a:lnTo>
                    <a:pt x="16667" y="62558"/>
                  </a:lnTo>
                  <a:lnTo>
                    <a:pt x="19098" y="60904"/>
                  </a:lnTo>
                  <a:cubicBezTo>
                    <a:pt x="19900" y="60352"/>
                    <a:pt x="20702" y="59801"/>
                    <a:pt x="21529" y="59274"/>
                  </a:cubicBezTo>
                  <a:lnTo>
                    <a:pt x="21529" y="59274"/>
                  </a:lnTo>
                  <a:cubicBezTo>
                    <a:pt x="20778" y="59901"/>
                    <a:pt x="20001" y="60503"/>
                    <a:pt x="19224" y="61079"/>
                  </a:cubicBezTo>
                  <a:cubicBezTo>
                    <a:pt x="18447" y="61655"/>
                    <a:pt x="17645" y="62232"/>
                    <a:pt x="16843" y="62783"/>
                  </a:cubicBezTo>
                  <a:cubicBezTo>
                    <a:pt x="16617" y="62934"/>
                    <a:pt x="16417" y="63059"/>
                    <a:pt x="16191" y="63209"/>
                  </a:cubicBezTo>
                  <a:cubicBezTo>
                    <a:pt x="15414" y="64788"/>
                    <a:pt x="14662" y="66342"/>
                    <a:pt x="13885" y="67921"/>
                  </a:cubicBezTo>
                  <a:cubicBezTo>
                    <a:pt x="15289" y="67069"/>
                    <a:pt x="16667" y="66242"/>
                    <a:pt x="18071" y="65390"/>
                  </a:cubicBezTo>
                  <a:lnTo>
                    <a:pt x="19048" y="64638"/>
                  </a:lnTo>
                  <a:lnTo>
                    <a:pt x="19048" y="64638"/>
                  </a:lnTo>
                  <a:cubicBezTo>
                    <a:pt x="18898" y="64788"/>
                    <a:pt x="18722" y="64939"/>
                    <a:pt x="18572" y="65089"/>
                  </a:cubicBezTo>
                  <a:cubicBezTo>
                    <a:pt x="18697" y="65014"/>
                    <a:pt x="18823" y="64939"/>
                    <a:pt x="18948" y="64863"/>
                  </a:cubicBezTo>
                  <a:lnTo>
                    <a:pt x="18948" y="64863"/>
                  </a:lnTo>
                  <a:cubicBezTo>
                    <a:pt x="17093" y="67395"/>
                    <a:pt x="15239" y="69951"/>
                    <a:pt x="13359" y="72508"/>
                  </a:cubicBezTo>
                  <a:cubicBezTo>
                    <a:pt x="13810" y="72132"/>
                    <a:pt x="14261" y="71756"/>
                    <a:pt x="14712" y="71405"/>
                  </a:cubicBezTo>
                  <a:cubicBezTo>
                    <a:pt x="15590" y="70703"/>
                    <a:pt x="16492" y="69976"/>
                    <a:pt x="17394" y="69300"/>
                  </a:cubicBezTo>
                  <a:lnTo>
                    <a:pt x="17394" y="69300"/>
                  </a:lnTo>
                  <a:cubicBezTo>
                    <a:pt x="16567" y="70077"/>
                    <a:pt x="15690" y="70828"/>
                    <a:pt x="14838" y="71580"/>
                  </a:cubicBezTo>
                  <a:cubicBezTo>
                    <a:pt x="14136" y="72182"/>
                    <a:pt x="13434" y="72783"/>
                    <a:pt x="12732" y="73360"/>
                  </a:cubicBezTo>
                  <a:lnTo>
                    <a:pt x="10377" y="76593"/>
                  </a:lnTo>
                  <a:cubicBezTo>
                    <a:pt x="11304" y="76192"/>
                    <a:pt x="12256" y="75791"/>
                    <a:pt x="13184" y="75390"/>
                  </a:cubicBezTo>
                  <a:lnTo>
                    <a:pt x="13184" y="75390"/>
                  </a:lnTo>
                  <a:cubicBezTo>
                    <a:pt x="12407" y="78021"/>
                    <a:pt x="11580" y="80653"/>
                    <a:pt x="10727" y="83260"/>
                  </a:cubicBezTo>
                  <a:cubicBezTo>
                    <a:pt x="10778" y="83209"/>
                    <a:pt x="10853" y="83159"/>
                    <a:pt x="10903" y="83109"/>
                  </a:cubicBezTo>
                  <a:cubicBezTo>
                    <a:pt x="11529" y="82533"/>
                    <a:pt x="12181" y="81956"/>
                    <a:pt x="12833" y="81405"/>
                  </a:cubicBezTo>
                  <a:lnTo>
                    <a:pt x="12833" y="81405"/>
                  </a:lnTo>
                  <a:cubicBezTo>
                    <a:pt x="12256" y="82031"/>
                    <a:pt x="11655" y="82633"/>
                    <a:pt x="11053" y="83260"/>
                  </a:cubicBezTo>
                  <a:cubicBezTo>
                    <a:pt x="10878" y="83410"/>
                    <a:pt x="10727" y="83585"/>
                    <a:pt x="10552" y="83736"/>
                  </a:cubicBezTo>
                  <a:cubicBezTo>
                    <a:pt x="10026" y="85290"/>
                    <a:pt x="9499" y="86844"/>
                    <a:pt x="8948" y="88372"/>
                  </a:cubicBezTo>
                  <a:cubicBezTo>
                    <a:pt x="9073" y="88247"/>
                    <a:pt x="9224" y="88122"/>
                    <a:pt x="9374" y="87996"/>
                  </a:cubicBezTo>
                  <a:lnTo>
                    <a:pt x="9374" y="87996"/>
                  </a:lnTo>
                  <a:cubicBezTo>
                    <a:pt x="9199" y="88222"/>
                    <a:pt x="9023" y="88448"/>
                    <a:pt x="8848" y="88648"/>
                  </a:cubicBezTo>
                  <a:cubicBezTo>
                    <a:pt x="8146" y="90553"/>
                    <a:pt x="7419" y="92458"/>
                    <a:pt x="6667" y="94337"/>
                  </a:cubicBezTo>
                  <a:cubicBezTo>
                    <a:pt x="7469" y="93661"/>
                    <a:pt x="8321" y="92984"/>
                    <a:pt x="9199" y="92357"/>
                  </a:cubicBezTo>
                  <a:lnTo>
                    <a:pt x="9199" y="92357"/>
                  </a:lnTo>
                  <a:cubicBezTo>
                    <a:pt x="8773" y="93360"/>
                    <a:pt x="8346" y="94362"/>
                    <a:pt x="7870" y="95340"/>
                  </a:cubicBezTo>
                  <a:lnTo>
                    <a:pt x="9199" y="94112"/>
                  </a:lnTo>
                  <a:lnTo>
                    <a:pt x="12281" y="91305"/>
                  </a:lnTo>
                  <a:cubicBezTo>
                    <a:pt x="13309" y="90377"/>
                    <a:pt x="14362" y="89475"/>
                    <a:pt x="15414" y="88573"/>
                  </a:cubicBezTo>
                  <a:lnTo>
                    <a:pt x="15414" y="88573"/>
                  </a:lnTo>
                  <a:cubicBezTo>
                    <a:pt x="14437" y="89550"/>
                    <a:pt x="13434" y="90503"/>
                    <a:pt x="12432" y="91455"/>
                  </a:cubicBezTo>
                  <a:lnTo>
                    <a:pt x="9399" y="94312"/>
                  </a:lnTo>
                  <a:lnTo>
                    <a:pt x="7570" y="95941"/>
                  </a:lnTo>
                  <a:cubicBezTo>
                    <a:pt x="6768" y="97570"/>
                    <a:pt x="5890" y="99149"/>
                    <a:pt x="4938" y="100678"/>
                  </a:cubicBezTo>
                  <a:cubicBezTo>
                    <a:pt x="5865" y="100077"/>
                    <a:pt x="6818" y="99475"/>
                    <a:pt x="7745" y="98874"/>
                  </a:cubicBezTo>
                  <a:lnTo>
                    <a:pt x="7745" y="98874"/>
                  </a:lnTo>
                  <a:cubicBezTo>
                    <a:pt x="7219" y="99876"/>
                    <a:pt x="6642" y="100829"/>
                    <a:pt x="6041" y="101756"/>
                  </a:cubicBezTo>
                  <a:cubicBezTo>
                    <a:pt x="7018" y="101154"/>
                    <a:pt x="8021" y="100528"/>
                    <a:pt x="8998" y="99901"/>
                  </a:cubicBezTo>
                  <a:lnTo>
                    <a:pt x="8998" y="99901"/>
                  </a:lnTo>
                  <a:cubicBezTo>
                    <a:pt x="8071" y="102107"/>
                    <a:pt x="6918" y="104212"/>
                    <a:pt x="5539" y="106167"/>
                  </a:cubicBezTo>
                  <a:cubicBezTo>
                    <a:pt x="5239" y="106919"/>
                    <a:pt x="4913" y="107671"/>
                    <a:pt x="4562" y="108398"/>
                  </a:cubicBezTo>
                  <a:cubicBezTo>
                    <a:pt x="4687" y="108297"/>
                    <a:pt x="4813" y="108197"/>
                    <a:pt x="4963" y="108097"/>
                  </a:cubicBezTo>
                  <a:cubicBezTo>
                    <a:pt x="5915" y="107395"/>
                    <a:pt x="6893" y="106668"/>
                    <a:pt x="7845" y="105916"/>
                  </a:cubicBezTo>
                  <a:cubicBezTo>
                    <a:pt x="8798" y="105189"/>
                    <a:pt x="9750" y="104413"/>
                    <a:pt x="10677" y="103661"/>
                  </a:cubicBezTo>
                  <a:cubicBezTo>
                    <a:pt x="11605" y="102884"/>
                    <a:pt x="12532" y="102107"/>
                    <a:pt x="13459" y="101330"/>
                  </a:cubicBezTo>
                  <a:lnTo>
                    <a:pt x="13459" y="101330"/>
                  </a:lnTo>
                  <a:cubicBezTo>
                    <a:pt x="12607" y="102182"/>
                    <a:pt x="11730" y="103009"/>
                    <a:pt x="10803" y="103811"/>
                  </a:cubicBezTo>
                  <a:cubicBezTo>
                    <a:pt x="9900" y="104613"/>
                    <a:pt x="8973" y="105390"/>
                    <a:pt x="8021" y="106142"/>
                  </a:cubicBezTo>
                  <a:cubicBezTo>
                    <a:pt x="7043" y="106869"/>
                    <a:pt x="6091" y="107596"/>
                    <a:pt x="5088" y="108272"/>
                  </a:cubicBezTo>
                  <a:cubicBezTo>
                    <a:pt x="4838" y="108448"/>
                    <a:pt x="4612" y="108598"/>
                    <a:pt x="4387" y="108748"/>
                  </a:cubicBezTo>
                  <a:cubicBezTo>
                    <a:pt x="3184" y="111179"/>
                    <a:pt x="1705" y="113485"/>
                    <a:pt x="1" y="115616"/>
                  </a:cubicBezTo>
                  <a:cubicBezTo>
                    <a:pt x="2457" y="114312"/>
                    <a:pt x="5690" y="112508"/>
                    <a:pt x="7068" y="111355"/>
                  </a:cubicBezTo>
                  <a:lnTo>
                    <a:pt x="7093" y="111330"/>
                  </a:lnTo>
                  <a:cubicBezTo>
                    <a:pt x="7118" y="111305"/>
                    <a:pt x="7118" y="111305"/>
                    <a:pt x="7118" y="111305"/>
                  </a:cubicBezTo>
                  <a:cubicBezTo>
                    <a:pt x="13860" y="105515"/>
                    <a:pt x="18973" y="97971"/>
                    <a:pt x="21780" y="89625"/>
                  </a:cubicBezTo>
                  <a:lnTo>
                    <a:pt x="21780" y="89625"/>
                  </a:lnTo>
                  <a:cubicBezTo>
                    <a:pt x="18622" y="93084"/>
                    <a:pt x="14963" y="96117"/>
                    <a:pt x="10928" y="98623"/>
                  </a:cubicBezTo>
                  <a:cubicBezTo>
                    <a:pt x="16241" y="92834"/>
                    <a:pt x="20276" y="85941"/>
                    <a:pt x="22758" y="78523"/>
                  </a:cubicBezTo>
                  <a:lnTo>
                    <a:pt x="22758" y="78523"/>
                  </a:lnTo>
                  <a:cubicBezTo>
                    <a:pt x="19800" y="81931"/>
                    <a:pt x="16868" y="85365"/>
                    <a:pt x="13910" y="88773"/>
                  </a:cubicBezTo>
                  <a:cubicBezTo>
                    <a:pt x="17545" y="76919"/>
                    <a:pt x="22432" y="65490"/>
                    <a:pt x="28472" y="54688"/>
                  </a:cubicBezTo>
                  <a:cubicBezTo>
                    <a:pt x="29174" y="53460"/>
                    <a:pt x="29875" y="52232"/>
                    <a:pt x="30577" y="51004"/>
                  </a:cubicBezTo>
                  <a:lnTo>
                    <a:pt x="30577" y="51004"/>
                  </a:lnTo>
                  <a:cubicBezTo>
                    <a:pt x="26943" y="53084"/>
                    <a:pt x="23083" y="54914"/>
                    <a:pt x="19274" y="56718"/>
                  </a:cubicBezTo>
                  <a:cubicBezTo>
                    <a:pt x="24311" y="53134"/>
                    <a:pt x="29174" y="49375"/>
                    <a:pt x="33911" y="45440"/>
                  </a:cubicBezTo>
                  <a:cubicBezTo>
                    <a:pt x="34337" y="44738"/>
                    <a:pt x="34738" y="44036"/>
                    <a:pt x="35164" y="43360"/>
                  </a:cubicBezTo>
                  <a:lnTo>
                    <a:pt x="35164" y="43360"/>
                  </a:lnTo>
                  <a:cubicBezTo>
                    <a:pt x="31479" y="45340"/>
                    <a:pt x="27670" y="47144"/>
                    <a:pt x="23760" y="48773"/>
                  </a:cubicBezTo>
                  <a:cubicBezTo>
                    <a:pt x="29023" y="44863"/>
                    <a:pt x="34136" y="40778"/>
                    <a:pt x="39124" y="36542"/>
                  </a:cubicBezTo>
                  <a:cubicBezTo>
                    <a:pt x="42332" y="30778"/>
                    <a:pt x="45214" y="24863"/>
                    <a:pt x="47068" y="18547"/>
                  </a:cubicBezTo>
                  <a:cubicBezTo>
                    <a:pt x="47870" y="15866"/>
                    <a:pt x="48447" y="13084"/>
                    <a:pt x="48447" y="10302"/>
                  </a:cubicBezTo>
                  <a:cubicBezTo>
                    <a:pt x="48447" y="8948"/>
                    <a:pt x="48322" y="7595"/>
                    <a:pt x="47996" y="6242"/>
                  </a:cubicBezTo>
                  <a:cubicBezTo>
                    <a:pt x="47419" y="3936"/>
                    <a:pt x="46191" y="1705"/>
                    <a:pt x="44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4"/>
            <p:cNvSpPr/>
            <p:nvPr/>
          </p:nvSpPr>
          <p:spPr>
            <a:xfrm flipH="1">
              <a:off x="4985425" y="2344286"/>
              <a:ext cx="379339" cy="1013437"/>
            </a:xfrm>
            <a:custGeom>
              <a:avLst/>
              <a:gdLst/>
              <a:ahLst/>
              <a:cxnLst/>
              <a:rect l="l" t="t" r="r" b="b"/>
              <a:pathLst>
                <a:path w="25264" h="67495" extrusionOk="0">
                  <a:moveTo>
                    <a:pt x="25264" y="1"/>
                  </a:moveTo>
                  <a:lnTo>
                    <a:pt x="25264" y="1"/>
                  </a:lnTo>
                  <a:cubicBezTo>
                    <a:pt x="25239" y="26"/>
                    <a:pt x="25239" y="26"/>
                    <a:pt x="25239" y="26"/>
                  </a:cubicBezTo>
                  <a:cubicBezTo>
                    <a:pt x="23835" y="1780"/>
                    <a:pt x="22457" y="3535"/>
                    <a:pt x="21129" y="5314"/>
                  </a:cubicBezTo>
                  <a:cubicBezTo>
                    <a:pt x="21479" y="5089"/>
                    <a:pt x="21855" y="4838"/>
                    <a:pt x="22206" y="4612"/>
                  </a:cubicBezTo>
                  <a:cubicBezTo>
                    <a:pt x="23259" y="3109"/>
                    <a:pt x="24261" y="1555"/>
                    <a:pt x="25264" y="1"/>
                  </a:cubicBezTo>
                  <a:close/>
                  <a:moveTo>
                    <a:pt x="21830" y="5139"/>
                  </a:moveTo>
                  <a:lnTo>
                    <a:pt x="21830" y="5139"/>
                  </a:lnTo>
                  <a:cubicBezTo>
                    <a:pt x="21454" y="5414"/>
                    <a:pt x="21078" y="5665"/>
                    <a:pt x="20677" y="5916"/>
                  </a:cubicBezTo>
                  <a:cubicBezTo>
                    <a:pt x="19124" y="8021"/>
                    <a:pt x="17645" y="10201"/>
                    <a:pt x="16291" y="12457"/>
                  </a:cubicBezTo>
                  <a:cubicBezTo>
                    <a:pt x="18221" y="10101"/>
                    <a:pt x="20076" y="7645"/>
                    <a:pt x="21830" y="5139"/>
                  </a:cubicBezTo>
                  <a:close/>
                  <a:moveTo>
                    <a:pt x="18923" y="11630"/>
                  </a:moveTo>
                  <a:lnTo>
                    <a:pt x="18923" y="11630"/>
                  </a:lnTo>
                  <a:cubicBezTo>
                    <a:pt x="17870" y="12206"/>
                    <a:pt x="16843" y="12783"/>
                    <a:pt x="15790" y="13359"/>
                  </a:cubicBezTo>
                  <a:cubicBezTo>
                    <a:pt x="15565" y="13735"/>
                    <a:pt x="15364" y="14111"/>
                    <a:pt x="15164" y="14512"/>
                  </a:cubicBezTo>
                  <a:cubicBezTo>
                    <a:pt x="14311" y="16091"/>
                    <a:pt x="13560" y="17695"/>
                    <a:pt x="12858" y="19349"/>
                  </a:cubicBezTo>
                  <a:cubicBezTo>
                    <a:pt x="14763" y="16693"/>
                    <a:pt x="16793" y="14111"/>
                    <a:pt x="18923" y="11630"/>
                  </a:cubicBezTo>
                  <a:close/>
                  <a:moveTo>
                    <a:pt x="14763" y="20903"/>
                  </a:moveTo>
                  <a:lnTo>
                    <a:pt x="14763" y="20903"/>
                  </a:lnTo>
                  <a:cubicBezTo>
                    <a:pt x="13660" y="21906"/>
                    <a:pt x="12457" y="22833"/>
                    <a:pt x="11179" y="23635"/>
                  </a:cubicBezTo>
                  <a:cubicBezTo>
                    <a:pt x="10903" y="24412"/>
                    <a:pt x="10627" y="25214"/>
                    <a:pt x="10377" y="26016"/>
                  </a:cubicBezTo>
                  <a:lnTo>
                    <a:pt x="11053" y="25540"/>
                  </a:lnTo>
                  <a:lnTo>
                    <a:pt x="13234" y="24061"/>
                  </a:lnTo>
                  <a:cubicBezTo>
                    <a:pt x="13735" y="23008"/>
                    <a:pt x="14261" y="21956"/>
                    <a:pt x="14763" y="20903"/>
                  </a:cubicBezTo>
                  <a:close/>
                  <a:moveTo>
                    <a:pt x="12983" y="24537"/>
                  </a:moveTo>
                  <a:lnTo>
                    <a:pt x="12983" y="24537"/>
                  </a:lnTo>
                  <a:cubicBezTo>
                    <a:pt x="12382" y="24938"/>
                    <a:pt x="11780" y="25339"/>
                    <a:pt x="11179" y="25715"/>
                  </a:cubicBezTo>
                  <a:cubicBezTo>
                    <a:pt x="10878" y="25891"/>
                    <a:pt x="10577" y="26091"/>
                    <a:pt x="10301" y="26267"/>
                  </a:cubicBezTo>
                  <a:cubicBezTo>
                    <a:pt x="9850" y="27570"/>
                    <a:pt x="9449" y="28898"/>
                    <a:pt x="9048" y="30227"/>
                  </a:cubicBezTo>
                  <a:cubicBezTo>
                    <a:pt x="9600" y="29901"/>
                    <a:pt x="10126" y="29575"/>
                    <a:pt x="10677" y="29249"/>
                  </a:cubicBezTo>
                  <a:cubicBezTo>
                    <a:pt x="11454" y="27670"/>
                    <a:pt x="12206" y="26116"/>
                    <a:pt x="12983" y="24537"/>
                  </a:cubicBezTo>
                  <a:close/>
                  <a:moveTo>
                    <a:pt x="5991" y="53685"/>
                  </a:moveTo>
                  <a:cubicBezTo>
                    <a:pt x="5113" y="54312"/>
                    <a:pt x="4261" y="54989"/>
                    <a:pt x="3459" y="55665"/>
                  </a:cubicBezTo>
                  <a:cubicBezTo>
                    <a:pt x="3008" y="56818"/>
                    <a:pt x="2532" y="57971"/>
                    <a:pt x="2056" y="59124"/>
                  </a:cubicBezTo>
                  <a:cubicBezTo>
                    <a:pt x="2356" y="58848"/>
                    <a:pt x="2657" y="58548"/>
                    <a:pt x="2958" y="58272"/>
                  </a:cubicBezTo>
                  <a:lnTo>
                    <a:pt x="4662" y="56668"/>
                  </a:lnTo>
                  <a:cubicBezTo>
                    <a:pt x="5138" y="55690"/>
                    <a:pt x="5565" y="54688"/>
                    <a:pt x="5991" y="53685"/>
                  </a:cubicBezTo>
                  <a:close/>
                  <a:moveTo>
                    <a:pt x="4362" y="57269"/>
                  </a:moveTo>
                  <a:lnTo>
                    <a:pt x="3108" y="58422"/>
                  </a:lnTo>
                  <a:cubicBezTo>
                    <a:pt x="2707" y="58773"/>
                    <a:pt x="2306" y="59124"/>
                    <a:pt x="1905" y="59475"/>
                  </a:cubicBezTo>
                  <a:cubicBezTo>
                    <a:pt x="1429" y="60578"/>
                    <a:pt x="978" y="61680"/>
                    <a:pt x="477" y="62783"/>
                  </a:cubicBezTo>
                  <a:cubicBezTo>
                    <a:pt x="903" y="62532"/>
                    <a:pt x="1304" y="62257"/>
                    <a:pt x="1730" y="62006"/>
                  </a:cubicBezTo>
                  <a:cubicBezTo>
                    <a:pt x="2682" y="60477"/>
                    <a:pt x="3560" y="58898"/>
                    <a:pt x="4362" y="57269"/>
                  </a:cubicBezTo>
                  <a:close/>
                  <a:moveTo>
                    <a:pt x="5790" y="61229"/>
                  </a:moveTo>
                  <a:lnTo>
                    <a:pt x="5790" y="61229"/>
                  </a:lnTo>
                  <a:cubicBezTo>
                    <a:pt x="4813" y="61856"/>
                    <a:pt x="3810" y="62482"/>
                    <a:pt x="2833" y="63084"/>
                  </a:cubicBezTo>
                  <a:cubicBezTo>
                    <a:pt x="1955" y="64387"/>
                    <a:pt x="1028" y="65640"/>
                    <a:pt x="1" y="66793"/>
                  </a:cubicBezTo>
                  <a:cubicBezTo>
                    <a:pt x="452" y="66743"/>
                    <a:pt x="903" y="66618"/>
                    <a:pt x="1329" y="66442"/>
                  </a:cubicBezTo>
                  <a:lnTo>
                    <a:pt x="2081" y="65791"/>
                  </a:lnTo>
                  <a:cubicBezTo>
                    <a:pt x="2582" y="65390"/>
                    <a:pt x="3058" y="64964"/>
                    <a:pt x="3534" y="64563"/>
                  </a:cubicBezTo>
                  <a:lnTo>
                    <a:pt x="3534" y="64563"/>
                  </a:lnTo>
                  <a:cubicBezTo>
                    <a:pt x="3133" y="65039"/>
                    <a:pt x="2682" y="65515"/>
                    <a:pt x="2231" y="65941"/>
                  </a:cubicBezTo>
                  <a:cubicBezTo>
                    <a:pt x="2206" y="65966"/>
                    <a:pt x="2206" y="65966"/>
                    <a:pt x="2181" y="65991"/>
                  </a:cubicBezTo>
                  <a:cubicBezTo>
                    <a:pt x="2557" y="65741"/>
                    <a:pt x="2908" y="65465"/>
                    <a:pt x="3209" y="65139"/>
                  </a:cubicBezTo>
                  <a:lnTo>
                    <a:pt x="3209" y="65139"/>
                  </a:lnTo>
                  <a:cubicBezTo>
                    <a:pt x="2933" y="65941"/>
                    <a:pt x="2657" y="66718"/>
                    <a:pt x="2331" y="67495"/>
                  </a:cubicBezTo>
                  <a:cubicBezTo>
                    <a:pt x="3710" y="65540"/>
                    <a:pt x="4863" y="63435"/>
                    <a:pt x="5790" y="61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4"/>
            <p:cNvSpPr/>
            <p:nvPr/>
          </p:nvSpPr>
          <p:spPr>
            <a:xfrm flipH="1">
              <a:off x="4782558" y="2115098"/>
              <a:ext cx="85060" cy="75285"/>
            </a:xfrm>
            <a:custGeom>
              <a:avLst/>
              <a:gdLst/>
              <a:ahLst/>
              <a:cxnLst/>
              <a:rect l="l" t="t" r="r" b="b"/>
              <a:pathLst>
                <a:path w="5665" h="5014" extrusionOk="0">
                  <a:moveTo>
                    <a:pt x="5665" y="1"/>
                  </a:moveTo>
                  <a:lnTo>
                    <a:pt x="5665" y="1"/>
                  </a:lnTo>
                  <a:cubicBezTo>
                    <a:pt x="4988" y="602"/>
                    <a:pt x="4311" y="1204"/>
                    <a:pt x="3610" y="1780"/>
                  </a:cubicBezTo>
                  <a:cubicBezTo>
                    <a:pt x="2908" y="2356"/>
                    <a:pt x="2206" y="2933"/>
                    <a:pt x="1504" y="3509"/>
                  </a:cubicBezTo>
                  <a:cubicBezTo>
                    <a:pt x="1153" y="3785"/>
                    <a:pt x="828" y="4061"/>
                    <a:pt x="477" y="4336"/>
                  </a:cubicBezTo>
                  <a:cubicBezTo>
                    <a:pt x="301" y="4562"/>
                    <a:pt x="151" y="4788"/>
                    <a:pt x="1" y="5013"/>
                  </a:cubicBezTo>
                  <a:cubicBezTo>
                    <a:pt x="552" y="4562"/>
                    <a:pt x="1103" y="4111"/>
                    <a:pt x="1655" y="3660"/>
                  </a:cubicBezTo>
                  <a:cubicBezTo>
                    <a:pt x="2331" y="3083"/>
                    <a:pt x="3033" y="2482"/>
                    <a:pt x="3685" y="1880"/>
                  </a:cubicBezTo>
                  <a:cubicBezTo>
                    <a:pt x="4361" y="1254"/>
                    <a:pt x="5013" y="627"/>
                    <a:pt x="566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4"/>
            <p:cNvSpPr/>
            <p:nvPr/>
          </p:nvSpPr>
          <p:spPr>
            <a:xfrm flipH="1">
              <a:off x="4836379" y="2242298"/>
              <a:ext cx="149414" cy="102372"/>
            </a:xfrm>
            <a:custGeom>
              <a:avLst/>
              <a:gdLst/>
              <a:ahLst/>
              <a:cxnLst/>
              <a:rect l="l" t="t" r="r" b="b"/>
              <a:pathLst>
                <a:path w="9951" h="6818" extrusionOk="0">
                  <a:moveTo>
                    <a:pt x="9951" y="1"/>
                  </a:moveTo>
                  <a:lnTo>
                    <a:pt x="9951" y="1"/>
                  </a:lnTo>
                  <a:cubicBezTo>
                    <a:pt x="9224" y="527"/>
                    <a:pt x="8497" y="1028"/>
                    <a:pt x="7745" y="1530"/>
                  </a:cubicBezTo>
                  <a:cubicBezTo>
                    <a:pt x="7018" y="2031"/>
                    <a:pt x="6292" y="2532"/>
                    <a:pt x="5565" y="3008"/>
                  </a:cubicBezTo>
                  <a:cubicBezTo>
                    <a:pt x="4086" y="3986"/>
                    <a:pt x="2582" y="4963"/>
                    <a:pt x="1053" y="5865"/>
                  </a:cubicBezTo>
                  <a:cubicBezTo>
                    <a:pt x="853" y="5991"/>
                    <a:pt x="652" y="6116"/>
                    <a:pt x="452" y="6241"/>
                  </a:cubicBezTo>
                  <a:cubicBezTo>
                    <a:pt x="302" y="6417"/>
                    <a:pt x="151" y="6617"/>
                    <a:pt x="1" y="6818"/>
                  </a:cubicBezTo>
                  <a:cubicBezTo>
                    <a:pt x="1" y="6818"/>
                    <a:pt x="1" y="6818"/>
                    <a:pt x="26" y="6793"/>
                  </a:cubicBezTo>
                  <a:cubicBezTo>
                    <a:pt x="402" y="6567"/>
                    <a:pt x="803" y="6342"/>
                    <a:pt x="1204" y="6091"/>
                  </a:cubicBezTo>
                  <a:cubicBezTo>
                    <a:pt x="2708" y="5164"/>
                    <a:pt x="4211" y="4211"/>
                    <a:pt x="5665" y="3184"/>
                  </a:cubicBezTo>
                  <a:cubicBezTo>
                    <a:pt x="6392" y="2683"/>
                    <a:pt x="7119" y="2156"/>
                    <a:pt x="7845" y="1630"/>
                  </a:cubicBezTo>
                  <a:cubicBezTo>
                    <a:pt x="8547" y="1104"/>
                    <a:pt x="9249" y="552"/>
                    <a:pt x="995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4"/>
            <p:cNvSpPr/>
            <p:nvPr/>
          </p:nvSpPr>
          <p:spPr>
            <a:xfrm flipH="1">
              <a:off x="4997449" y="2390956"/>
              <a:ext cx="56832" cy="42162"/>
            </a:xfrm>
            <a:custGeom>
              <a:avLst/>
              <a:gdLst/>
              <a:ahLst/>
              <a:cxnLst/>
              <a:rect l="l" t="t" r="r" b="b"/>
              <a:pathLst>
                <a:path w="3785" h="2808" extrusionOk="0">
                  <a:moveTo>
                    <a:pt x="3785" y="1"/>
                  </a:moveTo>
                  <a:lnTo>
                    <a:pt x="1755" y="1354"/>
                  </a:lnTo>
                  <a:cubicBezTo>
                    <a:pt x="1680" y="1404"/>
                    <a:pt x="1604" y="1454"/>
                    <a:pt x="1529" y="1504"/>
                  </a:cubicBezTo>
                  <a:cubicBezTo>
                    <a:pt x="1178" y="1730"/>
                    <a:pt x="802" y="1981"/>
                    <a:pt x="452" y="2206"/>
                  </a:cubicBezTo>
                  <a:cubicBezTo>
                    <a:pt x="301" y="2407"/>
                    <a:pt x="151" y="2607"/>
                    <a:pt x="0" y="2808"/>
                  </a:cubicBezTo>
                  <a:cubicBezTo>
                    <a:pt x="401" y="2557"/>
                    <a:pt x="777" y="2306"/>
                    <a:pt x="1153" y="2031"/>
                  </a:cubicBezTo>
                  <a:cubicBezTo>
                    <a:pt x="1404" y="1880"/>
                    <a:pt x="1629" y="1705"/>
                    <a:pt x="1855" y="1529"/>
                  </a:cubicBezTo>
                  <a:cubicBezTo>
                    <a:pt x="2532" y="1053"/>
                    <a:pt x="3158" y="552"/>
                    <a:pt x="378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 flipH="1">
              <a:off x="5089650" y="2653645"/>
              <a:ext cx="120435" cy="85060"/>
            </a:xfrm>
            <a:custGeom>
              <a:avLst/>
              <a:gdLst/>
              <a:ahLst/>
              <a:cxnLst/>
              <a:rect l="l" t="t" r="r" b="b"/>
              <a:pathLst>
                <a:path w="8021" h="5665" extrusionOk="0">
                  <a:moveTo>
                    <a:pt x="8020" y="0"/>
                  </a:moveTo>
                  <a:cubicBezTo>
                    <a:pt x="7193" y="527"/>
                    <a:pt x="6391" y="1078"/>
                    <a:pt x="5589" y="1630"/>
                  </a:cubicBezTo>
                  <a:lnTo>
                    <a:pt x="3158" y="3284"/>
                  </a:lnTo>
                  <a:lnTo>
                    <a:pt x="2933" y="3459"/>
                  </a:lnTo>
                  <a:lnTo>
                    <a:pt x="752" y="4938"/>
                  </a:lnTo>
                  <a:lnTo>
                    <a:pt x="76" y="5414"/>
                  </a:lnTo>
                  <a:cubicBezTo>
                    <a:pt x="51" y="5489"/>
                    <a:pt x="25" y="5564"/>
                    <a:pt x="0" y="5665"/>
                  </a:cubicBezTo>
                  <a:cubicBezTo>
                    <a:pt x="276" y="5489"/>
                    <a:pt x="577" y="5289"/>
                    <a:pt x="878" y="5113"/>
                  </a:cubicBezTo>
                  <a:cubicBezTo>
                    <a:pt x="1479" y="4737"/>
                    <a:pt x="2081" y="4336"/>
                    <a:pt x="2682" y="3935"/>
                  </a:cubicBezTo>
                  <a:cubicBezTo>
                    <a:pt x="2908" y="3785"/>
                    <a:pt x="3108" y="3660"/>
                    <a:pt x="3334" y="3509"/>
                  </a:cubicBezTo>
                  <a:cubicBezTo>
                    <a:pt x="4136" y="2958"/>
                    <a:pt x="4938" y="2381"/>
                    <a:pt x="5715" y="1805"/>
                  </a:cubicBezTo>
                  <a:cubicBezTo>
                    <a:pt x="6492" y="1229"/>
                    <a:pt x="7269" y="627"/>
                    <a:pt x="8020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4"/>
            <p:cNvSpPr/>
            <p:nvPr/>
          </p:nvSpPr>
          <p:spPr>
            <a:xfrm flipH="1">
              <a:off x="5126898" y="2734175"/>
              <a:ext cx="14700" cy="11306"/>
            </a:xfrm>
            <a:custGeom>
              <a:avLst/>
              <a:gdLst/>
              <a:ahLst/>
              <a:cxnLst/>
              <a:rect l="l" t="t" r="r" b="b"/>
              <a:pathLst>
                <a:path w="979" h="753" extrusionOk="0">
                  <a:moveTo>
                    <a:pt x="978" y="1"/>
                  </a:moveTo>
                  <a:lnTo>
                    <a:pt x="1" y="753"/>
                  </a:lnTo>
                  <a:cubicBezTo>
                    <a:pt x="176" y="653"/>
                    <a:pt x="327" y="552"/>
                    <a:pt x="502" y="452"/>
                  </a:cubicBezTo>
                  <a:cubicBezTo>
                    <a:pt x="652" y="302"/>
                    <a:pt x="828" y="151"/>
                    <a:pt x="978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4"/>
            <p:cNvSpPr/>
            <p:nvPr/>
          </p:nvSpPr>
          <p:spPr>
            <a:xfrm flipH="1">
              <a:off x="5151738" y="2804180"/>
              <a:ext cx="70015" cy="60976"/>
            </a:xfrm>
            <a:custGeom>
              <a:avLst/>
              <a:gdLst/>
              <a:ahLst/>
              <a:cxnLst/>
              <a:rect l="l" t="t" r="r" b="b"/>
              <a:pathLst>
                <a:path w="4663" h="4061" extrusionOk="0">
                  <a:moveTo>
                    <a:pt x="4662" y="1"/>
                  </a:moveTo>
                  <a:lnTo>
                    <a:pt x="4662" y="1"/>
                  </a:lnTo>
                  <a:cubicBezTo>
                    <a:pt x="3760" y="677"/>
                    <a:pt x="2858" y="1404"/>
                    <a:pt x="1980" y="2106"/>
                  </a:cubicBezTo>
                  <a:cubicBezTo>
                    <a:pt x="1529" y="2457"/>
                    <a:pt x="1078" y="2833"/>
                    <a:pt x="627" y="3209"/>
                  </a:cubicBezTo>
                  <a:cubicBezTo>
                    <a:pt x="427" y="3484"/>
                    <a:pt x="201" y="3785"/>
                    <a:pt x="0" y="4061"/>
                  </a:cubicBezTo>
                  <a:cubicBezTo>
                    <a:pt x="702" y="3484"/>
                    <a:pt x="1404" y="2883"/>
                    <a:pt x="2106" y="2281"/>
                  </a:cubicBezTo>
                  <a:cubicBezTo>
                    <a:pt x="2958" y="1529"/>
                    <a:pt x="3835" y="778"/>
                    <a:pt x="466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flipH="1">
              <a:off x="5220238" y="2985948"/>
              <a:ext cx="34264" cy="35015"/>
            </a:xfrm>
            <a:custGeom>
              <a:avLst/>
              <a:gdLst/>
              <a:ahLst/>
              <a:cxnLst/>
              <a:rect l="l" t="t" r="r" b="b"/>
              <a:pathLst>
                <a:path w="2282" h="2332" extrusionOk="0">
                  <a:moveTo>
                    <a:pt x="2282" y="1"/>
                  </a:moveTo>
                  <a:cubicBezTo>
                    <a:pt x="1630" y="552"/>
                    <a:pt x="978" y="1129"/>
                    <a:pt x="352" y="1705"/>
                  </a:cubicBezTo>
                  <a:cubicBezTo>
                    <a:pt x="302" y="1755"/>
                    <a:pt x="227" y="1805"/>
                    <a:pt x="176" y="1856"/>
                  </a:cubicBezTo>
                  <a:cubicBezTo>
                    <a:pt x="101" y="2031"/>
                    <a:pt x="51" y="2181"/>
                    <a:pt x="1" y="2332"/>
                  </a:cubicBezTo>
                  <a:cubicBezTo>
                    <a:pt x="176" y="2181"/>
                    <a:pt x="327" y="2006"/>
                    <a:pt x="502" y="1856"/>
                  </a:cubicBezTo>
                  <a:cubicBezTo>
                    <a:pt x="1104" y="1229"/>
                    <a:pt x="1705" y="627"/>
                    <a:pt x="228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4"/>
            <p:cNvSpPr/>
            <p:nvPr/>
          </p:nvSpPr>
          <p:spPr>
            <a:xfrm flipH="1">
              <a:off x="5272161" y="3084933"/>
              <a:ext cx="7928" cy="980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527" y="0"/>
                  </a:moveTo>
                  <a:cubicBezTo>
                    <a:pt x="377" y="126"/>
                    <a:pt x="226" y="251"/>
                    <a:pt x="101" y="376"/>
                  </a:cubicBezTo>
                  <a:cubicBezTo>
                    <a:pt x="51" y="477"/>
                    <a:pt x="26" y="552"/>
                    <a:pt x="1" y="652"/>
                  </a:cubicBezTo>
                  <a:cubicBezTo>
                    <a:pt x="176" y="452"/>
                    <a:pt x="352" y="226"/>
                    <a:pt x="527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4"/>
            <p:cNvSpPr/>
            <p:nvPr/>
          </p:nvSpPr>
          <p:spPr>
            <a:xfrm flipH="1">
              <a:off x="5181474" y="3093582"/>
              <a:ext cx="154685" cy="143769"/>
            </a:xfrm>
            <a:custGeom>
              <a:avLst/>
              <a:gdLst/>
              <a:ahLst/>
              <a:cxnLst/>
              <a:rect l="l" t="t" r="r" b="b"/>
              <a:pathLst>
                <a:path w="10302" h="9575" extrusionOk="0">
                  <a:moveTo>
                    <a:pt x="10301" y="1"/>
                  </a:moveTo>
                  <a:cubicBezTo>
                    <a:pt x="9249" y="903"/>
                    <a:pt x="8196" y="1805"/>
                    <a:pt x="7168" y="2733"/>
                  </a:cubicBezTo>
                  <a:lnTo>
                    <a:pt x="4086" y="5540"/>
                  </a:lnTo>
                  <a:lnTo>
                    <a:pt x="2757" y="6768"/>
                  </a:lnTo>
                  <a:lnTo>
                    <a:pt x="1053" y="8372"/>
                  </a:lnTo>
                  <a:cubicBezTo>
                    <a:pt x="752" y="8648"/>
                    <a:pt x="451" y="8948"/>
                    <a:pt x="151" y="9224"/>
                  </a:cubicBezTo>
                  <a:cubicBezTo>
                    <a:pt x="101" y="9349"/>
                    <a:pt x="50" y="9475"/>
                    <a:pt x="0" y="9575"/>
                  </a:cubicBezTo>
                  <a:cubicBezTo>
                    <a:pt x="401" y="9224"/>
                    <a:pt x="802" y="8873"/>
                    <a:pt x="1203" y="8522"/>
                  </a:cubicBezTo>
                  <a:lnTo>
                    <a:pt x="2457" y="7369"/>
                  </a:lnTo>
                  <a:lnTo>
                    <a:pt x="4286" y="5740"/>
                  </a:lnTo>
                  <a:lnTo>
                    <a:pt x="7319" y="2883"/>
                  </a:lnTo>
                  <a:cubicBezTo>
                    <a:pt x="8321" y="1931"/>
                    <a:pt x="9324" y="978"/>
                    <a:pt x="1030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flipH="1">
              <a:off x="5311684" y="3313746"/>
              <a:ext cx="33138" cy="28243"/>
            </a:xfrm>
            <a:custGeom>
              <a:avLst/>
              <a:gdLst/>
              <a:ahLst/>
              <a:cxnLst/>
              <a:rect l="l" t="t" r="r" b="b"/>
              <a:pathLst>
                <a:path w="2207" h="1881" extrusionOk="0">
                  <a:moveTo>
                    <a:pt x="2206" y="1"/>
                  </a:moveTo>
                  <a:cubicBezTo>
                    <a:pt x="1730" y="402"/>
                    <a:pt x="1254" y="828"/>
                    <a:pt x="753" y="1229"/>
                  </a:cubicBezTo>
                  <a:lnTo>
                    <a:pt x="1" y="1880"/>
                  </a:lnTo>
                  <a:cubicBezTo>
                    <a:pt x="302" y="1755"/>
                    <a:pt x="577" y="1605"/>
                    <a:pt x="853" y="1429"/>
                  </a:cubicBezTo>
                  <a:cubicBezTo>
                    <a:pt x="878" y="1404"/>
                    <a:pt x="878" y="1404"/>
                    <a:pt x="903" y="1379"/>
                  </a:cubicBezTo>
                  <a:cubicBezTo>
                    <a:pt x="1354" y="953"/>
                    <a:pt x="1805" y="477"/>
                    <a:pt x="2206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4"/>
            <p:cNvSpPr/>
            <p:nvPr/>
          </p:nvSpPr>
          <p:spPr>
            <a:xfrm flipH="1">
              <a:off x="5210829" y="3285140"/>
              <a:ext cx="136246" cy="111411"/>
            </a:xfrm>
            <a:custGeom>
              <a:avLst/>
              <a:gdLst/>
              <a:ahLst/>
              <a:cxnLst/>
              <a:rect l="l" t="t" r="r" b="b"/>
              <a:pathLst>
                <a:path w="9074" h="7420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146" y="778"/>
                    <a:pt x="7219" y="1555"/>
                    <a:pt x="6291" y="2332"/>
                  </a:cubicBezTo>
                  <a:cubicBezTo>
                    <a:pt x="5364" y="3084"/>
                    <a:pt x="4412" y="3860"/>
                    <a:pt x="3459" y="4587"/>
                  </a:cubicBezTo>
                  <a:cubicBezTo>
                    <a:pt x="2507" y="5339"/>
                    <a:pt x="1529" y="6066"/>
                    <a:pt x="577" y="6768"/>
                  </a:cubicBezTo>
                  <a:cubicBezTo>
                    <a:pt x="427" y="6868"/>
                    <a:pt x="301" y="6968"/>
                    <a:pt x="176" y="7069"/>
                  </a:cubicBezTo>
                  <a:cubicBezTo>
                    <a:pt x="126" y="7194"/>
                    <a:pt x="51" y="7294"/>
                    <a:pt x="1" y="7419"/>
                  </a:cubicBezTo>
                  <a:cubicBezTo>
                    <a:pt x="226" y="7269"/>
                    <a:pt x="452" y="7119"/>
                    <a:pt x="702" y="6943"/>
                  </a:cubicBezTo>
                  <a:cubicBezTo>
                    <a:pt x="1705" y="6267"/>
                    <a:pt x="2657" y="5540"/>
                    <a:pt x="3635" y="4813"/>
                  </a:cubicBezTo>
                  <a:cubicBezTo>
                    <a:pt x="4587" y="4061"/>
                    <a:pt x="5514" y="3284"/>
                    <a:pt x="6417" y="2482"/>
                  </a:cubicBezTo>
                  <a:cubicBezTo>
                    <a:pt x="7344" y="1680"/>
                    <a:pt x="8221" y="853"/>
                    <a:pt x="9073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</a:t>
            </a:r>
            <a:endParaRPr dirty="0"/>
          </a:p>
        </p:txBody>
      </p:sp>
      <p:sp>
        <p:nvSpPr>
          <p:cNvPr id="1231" name="Google Shape;1231;p74"/>
          <p:cNvSpPr txBox="1">
            <a:spLocks noGrp="1"/>
          </p:cNvSpPr>
          <p:nvPr>
            <p:ph type="subTitle" idx="1"/>
          </p:nvPr>
        </p:nvSpPr>
        <p:spPr>
          <a:xfrm flipH="1">
            <a:off x="1065295" y="2844987"/>
            <a:ext cx="3353979" cy="13175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Designing diagram for development and prototypes are needed to make the project successfully finished within time limitations.</a:t>
            </a:r>
            <a:endParaRPr dirty="0"/>
          </a:p>
        </p:txBody>
      </p:sp>
      <p:sp>
        <p:nvSpPr>
          <p:cNvPr id="1232" name="Google Shape;1232;p74"/>
          <p:cNvSpPr txBox="1">
            <a:spLocks noGrp="1"/>
          </p:cNvSpPr>
          <p:nvPr>
            <p:ph type="title" idx="2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233" name="Google Shape;1233;p74"/>
          <p:cNvGrpSpPr/>
          <p:nvPr/>
        </p:nvGrpSpPr>
        <p:grpSpPr>
          <a:xfrm>
            <a:off x="4566442" y="642124"/>
            <a:ext cx="2910348" cy="3359493"/>
            <a:chOff x="4566442" y="642124"/>
            <a:chExt cx="2910348" cy="3359493"/>
          </a:xfrm>
        </p:grpSpPr>
        <p:sp>
          <p:nvSpPr>
            <p:cNvPr id="1234" name="Google Shape;1234;p74"/>
            <p:cNvSpPr/>
            <p:nvPr/>
          </p:nvSpPr>
          <p:spPr>
            <a:xfrm>
              <a:off x="5353044" y="1165270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4"/>
            <p:cNvSpPr/>
            <p:nvPr/>
          </p:nvSpPr>
          <p:spPr>
            <a:xfrm>
              <a:off x="7123393" y="64212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4"/>
            <p:cNvSpPr/>
            <p:nvPr/>
          </p:nvSpPr>
          <p:spPr>
            <a:xfrm>
              <a:off x="4566442" y="3424396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139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6;p112">
            <a:extLst>
              <a:ext uri="{FF2B5EF4-FFF2-40B4-BE49-F238E27FC236}">
                <a16:creationId xmlns:a16="http://schemas.microsoft.com/office/drawing/2014/main" id="{20FC9FCF-2293-441A-B778-E1CE477D7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56526" y="448226"/>
            <a:ext cx="4118216" cy="697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Diagram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683B1-E58C-4318-B8F1-B473D1F6D6B4}"/>
              </a:ext>
            </a:extLst>
          </p:cNvPr>
          <p:cNvSpPr txBox="1"/>
          <p:nvPr/>
        </p:nvSpPr>
        <p:spPr>
          <a:xfrm>
            <a:off x="556525" y="1172250"/>
            <a:ext cx="40154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Use case is crucial in software development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By reading use case, the system scope can be understand.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There are three actors but two main actors who will do data changes.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The figure shows the use case diagram of the book store management system for Tempest Books Store.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6C3BD-B412-4CE2-8B89-77855A7C24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74" y="391060"/>
            <a:ext cx="3200400" cy="4361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29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6;p112">
            <a:extLst>
              <a:ext uri="{FF2B5EF4-FFF2-40B4-BE49-F238E27FC236}">
                <a16:creationId xmlns:a16="http://schemas.microsoft.com/office/drawing/2014/main" id="{20FC9FCF-2293-441A-B778-E1CE477D7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71937" y="401086"/>
            <a:ext cx="3703500" cy="697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683B1-E58C-4318-B8F1-B473D1F6D6B4}"/>
              </a:ext>
            </a:extLst>
          </p:cNvPr>
          <p:cNvSpPr txBox="1"/>
          <p:nvPr/>
        </p:nvSpPr>
        <p:spPr>
          <a:xfrm>
            <a:off x="644010" y="3493724"/>
            <a:ext cx="78559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This is the initial class diagram.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These entities will help with creating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Reading this use case will help to understand how system connection and flow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09D3D-BC41-4A61-95E6-53F53DAA08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0" y="1304804"/>
            <a:ext cx="4888778" cy="1983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563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6;p112">
            <a:extLst>
              <a:ext uri="{FF2B5EF4-FFF2-40B4-BE49-F238E27FC236}">
                <a16:creationId xmlns:a16="http://schemas.microsoft.com/office/drawing/2014/main" id="{20FC9FCF-2293-441A-B778-E1CE477D7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56526" y="344580"/>
            <a:ext cx="5119946" cy="697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683B1-E58C-4318-B8F1-B473D1F6D6B4}"/>
              </a:ext>
            </a:extLst>
          </p:cNvPr>
          <p:cNvSpPr txBox="1"/>
          <p:nvPr/>
        </p:nvSpPr>
        <p:spPr>
          <a:xfrm>
            <a:off x="681845" y="3848181"/>
            <a:ext cx="785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Sequence Diagrams will let the team and stakeholders understand the sequence flow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After reading this, they will know the steps they will have to do.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2216F-A760-4662-9C6B-DB3F7FD213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6" y="1295319"/>
            <a:ext cx="4488085" cy="2249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0E5ECA-C589-4ADB-93E0-74EAE94EB6F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31" y="1295319"/>
            <a:ext cx="3498519" cy="2249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19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6;p112">
            <a:extLst>
              <a:ext uri="{FF2B5EF4-FFF2-40B4-BE49-F238E27FC236}">
                <a16:creationId xmlns:a16="http://schemas.microsoft.com/office/drawing/2014/main" id="{20FC9FCF-2293-441A-B778-E1CE477D7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1114" y="401086"/>
            <a:ext cx="4888778" cy="697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Diagram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683B1-E58C-4318-B8F1-B473D1F6D6B4}"/>
              </a:ext>
            </a:extLst>
          </p:cNvPr>
          <p:cNvSpPr txBox="1"/>
          <p:nvPr/>
        </p:nvSpPr>
        <p:spPr>
          <a:xfrm>
            <a:off x="681845" y="3922791"/>
            <a:ext cx="520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This is the deployment diagram and reading this will helps stakeholders and project manger  knows the steps and working structure of deploying the system.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DD197-19A6-4686-B26F-287D87CD89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1" y="1138516"/>
            <a:ext cx="5040861" cy="2519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009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8" name="Google Shape;678;p68"/>
          <p:cNvSpPr txBox="1">
            <a:spLocks noGrp="1"/>
          </p:cNvSpPr>
          <p:nvPr>
            <p:ph type="subTitle" idx="1"/>
          </p:nvPr>
        </p:nvSpPr>
        <p:spPr>
          <a:xfrm>
            <a:off x="1733088" y="2320466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explain about current system</a:t>
            </a:r>
            <a:endParaRPr dirty="0"/>
          </a:p>
        </p:txBody>
      </p:sp>
      <p:sp>
        <p:nvSpPr>
          <p:cNvPr id="679" name="Google Shape;679;p68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80" name="Google Shape;680;p68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681" name="Google Shape;681;p68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include about proposed system </a:t>
            </a:r>
            <a:endParaRPr dirty="0"/>
          </a:p>
        </p:txBody>
      </p:sp>
      <p:sp>
        <p:nvSpPr>
          <p:cNvPr id="682" name="Google Shape;682;p68"/>
          <p:cNvSpPr txBox="1">
            <a:spLocks noGrp="1"/>
          </p:cNvSpPr>
          <p:nvPr>
            <p:ph type="title" idx="4"/>
          </p:nvPr>
        </p:nvSpPr>
        <p:spPr>
          <a:xfrm>
            <a:off x="1660126" y="3290150"/>
            <a:ext cx="241296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Proposal </a:t>
            </a:r>
            <a:endParaRPr dirty="0"/>
          </a:p>
        </p:txBody>
      </p:sp>
      <p:sp>
        <p:nvSpPr>
          <p:cNvPr id="683" name="Google Shape;683;p68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4" name="Google Shape;684;p68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include all time boxes and etc. </a:t>
            </a:r>
            <a:endParaRPr dirty="0"/>
          </a:p>
        </p:txBody>
      </p:sp>
      <p:sp>
        <p:nvSpPr>
          <p:cNvPr id="685" name="Google Shape;685;p68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Plan </a:t>
            </a:r>
            <a:endParaRPr dirty="0"/>
          </a:p>
        </p:txBody>
      </p:sp>
      <p:sp>
        <p:nvSpPr>
          <p:cNvPr id="686" name="Google Shape;686;p68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7" name="Google Shape;687;p68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Will include all analysis that are included. </a:t>
            </a:r>
          </a:p>
        </p:txBody>
      </p:sp>
      <p:sp>
        <p:nvSpPr>
          <p:cNvPr id="688" name="Google Shape;688;p68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Analysis</a:t>
            </a:r>
          </a:p>
        </p:txBody>
      </p:sp>
      <p:sp>
        <p:nvSpPr>
          <p:cNvPr id="689" name="Google Shape;689;p68"/>
          <p:cNvSpPr txBox="1">
            <a:spLocks noGrp="1"/>
          </p:cNvSpPr>
          <p:nvPr>
            <p:ph type="title" idx="14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9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Prototypes </a:t>
            </a:r>
            <a:endParaRPr dirty="0"/>
          </a:p>
        </p:txBody>
      </p:sp>
      <p:sp>
        <p:nvSpPr>
          <p:cNvPr id="1413" name="Google Shape;1413;p79"/>
          <p:cNvSpPr txBox="1">
            <a:spLocks noGrp="1"/>
          </p:cNvSpPr>
          <p:nvPr>
            <p:ph type="subTitle" idx="3"/>
          </p:nvPr>
        </p:nvSpPr>
        <p:spPr>
          <a:xfrm>
            <a:off x="5551163" y="3086602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Designs for customer side website and they are iterated by client’s request </a:t>
            </a:r>
          </a:p>
        </p:txBody>
      </p:sp>
      <p:sp>
        <p:nvSpPr>
          <p:cNvPr id="1414" name="Google Shape;1414;p79"/>
          <p:cNvSpPr txBox="1">
            <a:spLocks noGrp="1"/>
          </p:cNvSpPr>
          <p:nvPr>
            <p:ph type="title" idx="5"/>
          </p:nvPr>
        </p:nvSpPr>
        <p:spPr>
          <a:xfrm>
            <a:off x="6034764" y="2571750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High-Level</a:t>
            </a:r>
            <a:endParaRPr dirty="0"/>
          </a:p>
        </p:txBody>
      </p:sp>
      <p:sp>
        <p:nvSpPr>
          <p:cNvPr id="1415" name="Google Shape;1415;p79"/>
          <p:cNvSpPr txBox="1">
            <a:spLocks noGrp="1"/>
          </p:cNvSpPr>
          <p:nvPr>
            <p:ph type="subTitle" idx="1"/>
          </p:nvPr>
        </p:nvSpPr>
        <p:spPr>
          <a:xfrm>
            <a:off x="1074161" y="2948547"/>
            <a:ext cx="2377500" cy="13762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Low-level prototypes are included to get reviews and satisfactions from admins and confirmation of interface design </a:t>
            </a:r>
            <a:endParaRPr dirty="0"/>
          </a:p>
        </p:txBody>
      </p:sp>
      <p:sp>
        <p:nvSpPr>
          <p:cNvPr id="1417" name="Google Shape;1417;p79"/>
          <p:cNvSpPr txBox="1">
            <a:spLocks noGrp="1"/>
          </p:cNvSpPr>
          <p:nvPr>
            <p:ph type="title"/>
          </p:nvPr>
        </p:nvSpPr>
        <p:spPr>
          <a:xfrm>
            <a:off x="1456840" y="247135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Low-Level</a:t>
            </a:r>
            <a:endParaRPr dirty="0"/>
          </a:p>
        </p:txBody>
      </p:sp>
      <p:grpSp>
        <p:nvGrpSpPr>
          <p:cNvPr id="1419" name="Google Shape;1419;p79"/>
          <p:cNvGrpSpPr/>
          <p:nvPr/>
        </p:nvGrpSpPr>
        <p:grpSpPr>
          <a:xfrm>
            <a:off x="1943984" y="1541584"/>
            <a:ext cx="713908" cy="714617"/>
            <a:chOff x="3508282" y="3810341"/>
            <a:chExt cx="351644" cy="351959"/>
          </a:xfrm>
        </p:grpSpPr>
        <p:sp>
          <p:nvSpPr>
            <p:cNvPr id="1420" name="Google Shape;1420;p79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9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9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9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9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9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9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9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9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9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9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9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9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79"/>
          <p:cNvGrpSpPr/>
          <p:nvPr/>
        </p:nvGrpSpPr>
        <p:grpSpPr>
          <a:xfrm>
            <a:off x="6486109" y="1638776"/>
            <a:ext cx="788664" cy="639477"/>
            <a:chOff x="3952456" y="1524280"/>
            <a:chExt cx="370195" cy="300154"/>
          </a:xfrm>
        </p:grpSpPr>
        <p:sp>
          <p:nvSpPr>
            <p:cNvPr id="1444" name="Google Shape;1444;p79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9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9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9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9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79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1" name="Google Shape;3221;p123"/>
          <p:cNvGrpSpPr/>
          <p:nvPr/>
        </p:nvGrpSpPr>
        <p:grpSpPr>
          <a:xfrm>
            <a:off x="715776" y="536510"/>
            <a:ext cx="3936888" cy="3918260"/>
            <a:chOff x="492759" y="390576"/>
            <a:chExt cx="4383086" cy="4362347"/>
          </a:xfrm>
        </p:grpSpPr>
        <p:sp>
          <p:nvSpPr>
            <p:cNvPr id="3222" name="Google Shape;3222;p123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23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23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23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23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23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23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23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23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23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23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23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23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23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23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23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23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23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23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23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23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23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23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23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23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23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23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23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23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23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23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23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23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23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23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23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23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23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23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23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23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23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23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23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23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7" name="Google Shape;3267;p123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677386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</a:t>
            </a:r>
            <a:endParaRPr dirty="0"/>
          </a:p>
        </p:txBody>
      </p:sp>
      <p:sp>
        <p:nvSpPr>
          <p:cNvPr id="3268" name="Google Shape;3268;p123"/>
          <p:cNvSpPr txBox="1">
            <a:spLocks noGrp="1"/>
          </p:cNvSpPr>
          <p:nvPr>
            <p:ph type="subTitle" idx="1"/>
          </p:nvPr>
        </p:nvSpPr>
        <p:spPr>
          <a:xfrm>
            <a:off x="5818736" y="297766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Coding which include both frontend and backend technologies</a:t>
            </a:r>
            <a:endParaRPr dirty="0"/>
          </a:p>
        </p:txBody>
      </p:sp>
      <p:grpSp>
        <p:nvGrpSpPr>
          <p:cNvPr id="3269" name="Google Shape;3269;p123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3270" name="Google Shape;3270;p12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2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2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3" name="Google Shape;3273;p123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3274" name="Google Shape;3274;p123"/>
          <p:cNvGrpSpPr/>
          <p:nvPr/>
        </p:nvGrpSpPr>
        <p:grpSpPr>
          <a:xfrm>
            <a:off x="553208" y="2632529"/>
            <a:ext cx="3464960" cy="1848195"/>
            <a:chOff x="2003222" y="2902564"/>
            <a:chExt cx="3717369" cy="1982830"/>
          </a:xfrm>
        </p:grpSpPr>
        <p:sp>
          <p:nvSpPr>
            <p:cNvPr id="3275" name="Google Shape;3275;p123"/>
            <p:cNvSpPr/>
            <p:nvPr/>
          </p:nvSpPr>
          <p:spPr>
            <a:xfrm>
              <a:off x="3967659" y="4224443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23"/>
            <p:cNvSpPr/>
            <p:nvPr/>
          </p:nvSpPr>
          <p:spPr>
            <a:xfrm>
              <a:off x="2423335" y="4224443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23"/>
            <p:cNvSpPr/>
            <p:nvPr/>
          </p:nvSpPr>
          <p:spPr>
            <a:xfrm>
              <a:off x="2277333" y="4224443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23"/>
            <p:cNvSpPr/>
            <p:nvPr/>
          </p:nvSpPr>
          <p:spPr>
            <a:xfrm>
              <a:off x="3816720" y="4224443"/>
              <a:ext cx="292005" cy="6609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23"/>
            <p:cNvSpPr/>
            <p:nvPr/>
          </p:nvSpPr>
          <p:spPr>
            <a:xfrm>
              <a:off x="3918509" y="4291487"/>
              <a:ext cx="232911" cy="52688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23"/>
            <p:cNvSpPr/>
            <p:nvPr/>
          </p:nvSpPr>
          <p:spPr>
            <a:xfrm>
              <a:off x="4035201" y="4291487"/>
              <a:ext cx="1421197" cy="52688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23"/>
            <p:cNvSpPr/>
            <p:nvPr/>
          </p:nvSpPr>
          <p:spPr>
            <a:xfrm>
              <a:off x="5488653" y="4224443"/>
              <a:ext cx="46706" cy="67068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23"/>
            <p:cNvSpPr/>
            <p:nvPr/>
          </p:nvSpPr>
          <p:spPr>
            <a:xfrm>
              <a:off x="5488653" y="4818349"/>
              <a:ext cx="46706" cy="67044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23"/>
            <p:cNvSpPr/>
            <p:nvPr/>
          </p:nvSpPr>
          <p:spPr>
            <a:xfrm>
              <a:off x="3693548" y="3563515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23"/>
            <p:cNvSpPr/>
            <p:nvPr/>
          </p:nvSpPr>
          <p:spPr>
            <a:xfrm>
              <a:off x="2149224" y="3563515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23"/>
            <p:cNvSpPr/>
            <p:nvPr/>
          </p:nvSpPr>
          <p:spPr>
            <a:xfrm>
              <a:off x="2003222" y="3563515"/>
              <a:ext cx="292028" cy="6609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23"/>
            <p:cNvSpPr/>
            <p:nvPr/>
          </p:nvSpPr>
          <p:spPr>
            <a:xfrm>
              <a:off x="3542111" y="3563515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23"/>
            <p:cNvSpPr/>
            <p:nvPr/>
          </p:nvSpPr>
          <p:spPr>
            <a:xfrm>
              <a:off x="3644398" y="3630560"/>
              <a:ext cx="232911" cy="526861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23"/>
            <p:cNvSpPr/>
            <p:nvPr/>
          </p:nvSpPr>
          <p:spPr>
            <a:xfrm>
              <a:off x="3760592" y="3630560"/>
              <a:ext cx="1421221" cy="526861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23"/>
            <p:cNvSpPr/>
            <p:nvPr/>
          </p:nvSpPr>
          <p:spPr>
            <a:xfrm>
              <a:off x="5214566" y="3563515"/>
              <a:ext cx="46183" cy="67044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23"/>
            <p:cNvSpPr/>
            <p:nvPr/>
          </p:nvSpPr>
          <p:spPr>
            <a:xfrm>
              <a:off x="5214566" y="4157398"/>
              <a:ext cx="46682" cy="67068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23"/>
            <p:cNvSpPr/>
            <p:nvPr/>
          </p:nvSpPr>
          <p:spPr>
            <a:xfrm>
              <a:off x="4153389" y="2902564"/>
              <a:ext cx="1543847" cy="660974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23"/>
            <p:cNvSpPr/>
            <p:nvPr/>
          </p:nvSpPr>
          <p:spPr>
            <a:xfrm>
              <a:off x="2609042" y="2902564"/>
              <a:ext cx="1543870" cy="660974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23"/>
            <p:cNvSpPr/>
            <p:nvPr/>
          </p:nvSpPr>
          <p:spPr>
            <a:xfrm>
              <a:off x="2462565" y="2902564"/>
              <a:ext cx="292503" cy="660974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23"/>
            <p:cNvSpPr/>
            <p:nvPr/>
          </p:nvSpPr>
          <p:spPr>
            <a:xfrm>
              <a:off x="4001928" y="2902564"/>
              <a:ext cx="292005" cy="660974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23"/>
            <p:cNvSpPr/>
            <p:nvPr/>
          </p:nvSpPr>
          <p:spPr>
            <a:xfrm>
              <a:off x="4103717" y="2969609"/>
              <a:ext cx="232934" cy="52688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23"/>
            <p:cNvSpPr/>
            <p:nvPr/>
          </p:nvSpPr>
          <p:spPr>
            <a:xfrm>
              <a:off x="4220410" y="2969609"/>
              <a:ext cx="1421221" cy="526387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23"/>
            <p:cNvSpPr/>
            <p:nvPr/>
          </p:nvSpPr>
          <p:spPr>
            <a:xfrm>
              <a:off x="5674384" y="2902564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23"/>
            <p:cNvSpPr/>
            <p:nvPr/>
          </p:nvSpPr>
          <p:spPr>
            <a:xfrm>
              <a:off x="5674384" y="3496471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23"/>
            <p:cNvSpPr/>
            <p:nvPr/>
          </p:nvSpPr>
          <p:spPr>
            <a:xfrm>
              <a:off x="2609042" y="2902564"/>
              <a:ext cx="219027" cy="660974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23"/>
            <p:cNvSpPr/>
            <p:nvPr/>
          </p:nvSpPr>
          <p:spPr>
            <a:xfrm>
              <a:off x="2755045" y="2902564"/>
              <a:ext cx="219502" cy="660974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23"/>
            <p:cNvSpPr/>
            <p:nvPr/>
          </p:nvSpPr>
          <p:spPr>
            <a:xfrm>
              <a:off x="5160276" y="3146875"/>
              <a:ext cx="271356" cy="316216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23"/>
            <p:cNvSpPr/>
            <p:nvPr/>
          </p:nvSpPr>
          <p:spPr>
            <a:xfrm>
              <a:off x="2280821" y="4224443"/>
              <a:ext cx="1681899" cy="261224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23"/>
            <p:cNvSpPr/>
            <p:nvPr/>
          </p:nvSpPr>
          <p:spPr>
            <a:xfrm>
              <a:off x="3962699" y="4224443"/>
              <a:ext cx="4984" cy="522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23"/>
            <p:cNvSpPr/>
            <p:nvPr/>
          </p:nvSpPr>
          <p:spPr>
            <a:xfrm>
              <a:off x="3962699" y="4885370"/>
              <a:ext cx="4984" cy="24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23"/>
            <p:cNvSpPr/>
            <p:nvPr/>
          </p:nvSpPr>
          <p:spPr>
            <a:xfrm>
              <a:off x="4001928" y="3563515"/>
              <a:ext cx="1259318" cy="67044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23"/>
            <p:cNvSpPr/>
            <p:nvPr/>
          </p:nvSpPr>
          <p:spPr>
            <a:xfrm>
              <a:off x="4028248" y="3630560"/>
              <a:ext cx="1153566" cy="151959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5496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88"/>
          <p:cNvSpPr txBox="1">
            <a:spLocks noGrp="1"/>
          </p:cNvSpPr>
          <p:nvPr>
            <p:ph type="subTitle" idx="1"/>
          </p:nvPr>
        </p:nvSpPr>
        <p:spPr>
          <a:xfrm flipH="1">
            <a:off x="6125100" y="13740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Backend</a:t>
            </a:r>
            <a:endParaRPr dirty="0"/>
          </a:p>
        </p:txBody>
      </p:sp>
      <p:sp>
        <p:nvSpPr>
          <p:cNvPr id="1794" name="Google Shape;1794;p88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</a:t>
            </a:r>
            <a:endParaRPr dirty="0"/>
          </a:p>
        </p:txBody>
      </p:sp>
      <p:sp>
        <p:nvSpPr>
          <p:cNvPr id="1795" name="Google Shape;1795;p88"/>
          <p:cNvSpPr txBox="1">
            <a:spLocks noGrp="1"/>
          </p:cNvSpPr>
          <p:nvPr>
            <p:ph type="subTitle" idx="2"/>
          </p:nvPr>
        </p:nvSpPr>
        <p:spPr>
          <a:xfrm flipH="1">
            <a:off x="720025" y="28470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Frontend</a:t>
            </a:r>
            <a:endParaRPr dirty="0"/>
          </a:p>
        </p:txBody>
      </p:sp>
      <p:sp>
        <p:nvSpPr>
          <p:cNvPr id="1796" name="Google Shape;1796;p88"/>
          <p:cNvSpPr txBox="1">
            <a:spLocks noGrp="1"/>
          </p:cNvSpPr>
          <p:nvPr>
            <p:ph type="subTitle" idx="3"/>
          </p:nvPr>
        </p:nvSpPr>
        <p:spPr>
          <a:xfrm flipH="1">
            <a:off x="4572000" y="1876339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 and MySQL are used for backend development.</a:t>
            </a:r>
            <a:endParaRPr dirty="0"/>
          </a:p>
        </p:txBody>
      </p:sp>
      <p:sp>
        <p:nvSpPr>
          <p:cNvPr id="1797" name="Google Shape;1797;p88"/>
          <p:cNvSpPr txBox="1">
            <a:spLocks noGrp="1"/>
          </p:cNvSpPr>
          <p:nvPr>
            <p:ph type="subTitle" idx="4"/>
          </p:nvPr>
        </p:nvSpPr>
        <p:spPr>
          <a:xfrm flipH="1">
            <a:off x="720025" y="3349800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HTML, Tailwind CSS, and JavaScript are used for frontend development</a:t>
            </a:r>
            <a:endParaRPr dirty="0"/>
          </a:p>
        </p:txBody>
      </p:sp>
      <p:grpSp>
        <p:nvGrpSpPr>
          <p:cNvPr id="1798" name="Google Shape;1798;p88"/>
          <p:cNvGrpSpPr/>
          <p:nvPr/>
        </p:nvGrpSpPr>
        <p:grpSpPr>
          <a:xfrm>
            <a:off x="698860" y="590214"/>
            <a:ext cx="3554756" cy="2167657"/>
            <a:chOff x="698860" y="590214"/>
            <a:chExt cx="3554756" cy="2167657"/>
          </a:xfrm>
        </p:grpSpPr>
        <p:grpSp>
          <p:nvGrpSpPr>
            <p:cNvPr id="1799" name="Google Shape;1799;p88"/>
            <p:cNvGrpSpPr/>
            <p:nvPr/>
          </p:nvGrpSpPr>
          <p:grpSpPr>
            <a:xfrm>
              <a:off x="2752527" y="1425483"/>
              <a:ext cx="1501089" cy="1332387"/>
              <a:chOff x="9143997" y="717540"/>
              <a:chExt cx="2210734" cy="1962279"/>
            </a:xfrm>
          </p:grpSpPr>
          <p:sp>
            <p:nvSpPr>
              <p:cNvPr id="1800" name="Google Shape;1800;p88"/>
              <p:cNvSpPr/>
              <p:nvPr/>
            </p:nvSpPr>
            <p:spPr>
              <a:xfrm>
                <a:off x="9839647" y="1845764"/>
                <a:ext cx="192588" cy="25161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5972" extrusionOk="0">
                    <a:moveTo>
                      <a:pt x="2369" y="0"/>
                    </a:moveTo>
                    <a:cubicBezTo>
                      <a:pt x="2336" y="167"/>
                      <a:pt x="2369" y="367"/>
                      <a:pt x="2136" y="467"/>
                    </a:cubicBezTo>
                    <a:cubicBezTo>
                      <a:pt x="2169" y="968"/>
                      <a:pt x="2102" y="1435"/>
                      <a:pt x="1669" y="1768"/>
                    </a:cubicBezTo>
                    <a:cubicBezTo>
                      <a:pt x="1635" y="2202"/>
                      <a:pt x="1435" y="2469"/>
                      <a:pt x="968" y="2469"/>
                    </a:cubicBezTo>
                    <a:cubicBezTo>
                      <a:pt x="901" y="2535"/>
                      <a:pt x="835" y="2602"/>
                      <a:pt x="768" y="2669"/>
                    </a:cubicBezTo>
                    <a:cubicBezTo>
                      <a:pt x="601" y="2969"/>
                      <a:pt x="268" y="2936"/>
                      <a:pt x="1" y="2969"/>
                    </a:cubicBezTo>
                    <a:cubicBezTo>
                      <a:pt x="34" y="3069"/>
                      <a:pt x="34" y="3169"/>
                      <a:pt x="34" y="3236"/>
                    </a:cubicBezTo>
                    <a:cubicBezTo>
                      <a:pt x="1635" y="3369"/>
                      <a:pt x="2002" y="4637"/>
                      <a:pt x="2369" y="5971"/>
                    </a:cubicBezTo>
                    <a:cubicBezTo>
                      <a:pt x="2603" y="5438"/>
                      <a:pt x="2603" y="4971"/>
                      <a:pt x="2903" y="4637"/>
                    </a:cubicBezTo>
                    <a:cubicBezTo>
                      <a:pt x="3070" y="4137"/>
                      <a:pt x="3403" y="3803"/>
                      <a:pt x="3870" y="3570"/>
                    </a:cubicBezTo>
                    <a:cubicBezTo>
                      <a:pt x="4070" y="3303"/>
                      <a:pt x="4537" y="3369"/>
                      <a:pt x="4571" y="2969"/>
                    </a:cubicBezTo>
                    <a:cubicBezTo>
                      <a:pt x="3170" y="2469"/>
                      <a:pt x="2603" y="1335"/>
                      <a:pt x="2369" y="0"/>
                    </a:cubicBezTo>
                    <a:close/>
                  </a:path>
                </a:pathLst>
              </a:custGeom>
              <a:solidFill>
                <a:srgbClr val="ECE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8"/>
              <p:cNvSpPr/>
              <p:nvPr/>
            </p:nvSpPr>
            <p:spPr>
              <a:xfrm>
                <a:off x="9956312" y="717540"/>
                <a:ext cx="1323930" cy="1516138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35985" extrusionOk="0">
                    <a:moveTo>
                      <a:pt x="17275" y="1"/>
                    </a:moveTo>
                    <a:cubicBezTo>
                      <a:pt x="17127" y="1"/>
                      <a:pt x="16954" y="68"/>
                      <a:pt x="16746" y="193"/>
                    </a:cubicBezTo>
                    <a:cubicBezTo>
                      <a:pt x="11709" y="3061"/>
                      <a:pt x="6639" y="5930"/>
                      <a:pt x="1568" y="8765"/>
                    </a:cubicBezTo>
                    <a:cubicBezTo>
                      <a:pt x="834" y="9166"/>
                      <a:pt x="401" y="9766"/>
                      <a:pt x="167" y="10533"/>
                    </a:cubicBezTo>
                    <a:cubicBezTo>
                      <a:pt x="0" y="10900"/>
                      <a:pt x="0" y="11267"/>
                      <a:pt x="134" y="11634"/>
                    </a:cubicBezTo>
                    <a:cubicBezTo>
                      <a:pt x="267" y="12235"/>
                      <a:pt x="601" y="12802"/>
                      <a:pt x="901" y="13335"/>
                    </a:cubicBezTo>
                    <a:cubicBezTo>
                      <a:pt x="2335" y="15904"/>
                      <a:pt x="3770" y="18472"/>
                      <a:pt x="5238" y="21008"/>
                    </a:cubicBezTo>
                    <a:cubicBezTo>
                      <a:pt x="7906" y="25644"/>
                      <a:pt x="10475" y="30314"/>
                      <a:pt x="13143" y="34918"/>
                    </a:cubicBezTo>
                    <a:cubicBezTo>
                      <a:pt x="13377" y="35351"/>
                      <a:pt x="13510" y="35885"/>
                      <a:pt x="14077" y="35985"/>
                    </a:cubicBezTo>
                    <a:cubicBezTo>
                      <a:pt x="14211" y="35918"/>
                      <a:pt x="14311" y="35818"/>
                      <a:pt x="14311" y="35718"/>
                    </a:cubicBezTo>
                    <a:cubicBezTo>
                      <a:pt x="14477" y="34350"/>
                      <a:pt x="15478" y="33783"/>
                      <a:pt x="16546" y="33183"/>
                    </a:cubicBezTo>
                    <a:cubicBezTo>
                      <a:pt x="21149" y="30581"/>
                      <a:pt x="25752" y="28013"/>
                      <a:pt x="30322" y="25377"/>
                    </a:cubicBezTo>
                    <a:cubicBezTo>
                      <a:pt x="30722" y="25177"/>
                      <a:pt x="31189" y="24977"/>
                      <a:pt x="31356" y="24477"/>
                    </a:cubicBezTo>
                    <a:cubicBezTo>
                      <a:pt x="31423" y="23876"/>
                      <a:pt x="31056" y="23409"/>
                      <a:pt x="30789" y="22942"/>
                    </a:cubicBezTo>
                    <a:cubicBezTo>
                      <a:pt x="26786" y="15871"/>
                      <a:pt x="22783" y="8799"/>
                      <a:pt x="18814" y="1727"/>
                    </a:cubicBezTo>
                    <a:cubicBezTo>
                      <a:pt x="18547" y="1260"/>
                      <a:pt x="18247" y="793"/>
                      <a:pt x="17780" y="426"/>
                    </a:cubicBezTo>
                    <a:cubicBezTo>
                      <a:pt x="17643" y="134"/>
                      <a:pt x="17484" y="1"/>
                      <a:pt x="17275" y="1"/>
                    </a:cubicBezTo>
                    <a:close/>
                  </a:path>
                </a:pathLst>
              </a:custGeom>
              <a:solidFill>
                <a:srgbClr val="FFF9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88"/>
              <p:cNvSpPr/>
              <p:nvPr/>
            </p:nvSpPr>
            <p:spPr>
              <a:xfrm>
                <a:off x="9165063" y="1185211"/>
                <a:ext cx="1271938" cy="1424036"/>
              </a:xfrm>
              <a:custGeom>
                <a:avLst/>
                <a:gdLst/>
                <a:ahLst/>
                <a:cxnLst/>
                <a:rect l="l" t="t" r="r" b="b"/>
                <a:pathLst>
                  <a:path w="30189" h="33799" extrusionOk="0">
                    <a:moveTo>
                      <a:pt x="15647" y="11206"/>
                    </a:moveTo>
                    <a:lnTo>
                      <a:pt x="15647" y="11206"/>
                    </a:lnTo>
                    <a:cubicBezTo>
                      <a:pt x="15514" y="11285"/>
                      <a:pt x="15380" y="11365"/>
                      <a:pt x="15245" y="11442"/>
                    </a:cubicBezTo>
                    <a:cubicBezTo>
                      <a:pt x="13039" y="12711"/>
                      <a:pt x="10805" y="13953"/>
                      <a:pt x="8569" y="15167"/>
                    </a:cubicBezTo>
                    <a:lnTo>
                      <a:pt x="8569" y="15167"/>
                    </a:lnTo>
                    <a:cubicBezTo>
                      <a:pt x="10694" y="14003"/>
                      <a:pt x="12775" y="12748"/>
                      <a:pt x="14911" y="11575"/>
                    </a:cubicBezTo>
                    <a:cubicBezTo>
                      <a:pt x="15150" y="11446"/>
                      <a:pt x="15400" y="11329"/>
                      <a:pt x="15647" y="11206"/>
                    </a:cubicBezTo>
                    <a:close/>
                    <a:moveTo>
                      <a:pt x="16345" y="0"/>
                    </a:moveTo>
                    <a:cubicBezTo>
                      <a:pt x="15812" y="167"/>
                      <a:pt x="15345" y="434"/>
                      <a:pt x="14944" y="768"/>
                    </a:cubicBezTo>
                    <a:cubicBezTo>
                      <a:pt x="14778" y="1301"/>
                      <a:pt x="15111" y="1668"/>
                      <a:pt x="15311" y="2069"/>
                    </a:cubicBezTo>
                    <a:cubicBezTo>
                      <a:pt x="17279" y="5504"/>
                      <a:pt x="19214" y="8974"/>
                      <a:pt x="21182" y="12409"/>
                    </a:cubicBezTo>
                    <a:cubicBezTo>
                      <a:pt x="22316" y="14444"/>
                      <a:pt x="23417" y="16479"/>
                      <a:pt x="24618" y="18480"/>
                    </a:cubicBezTo>
                    <a:cubicBezTo>
                      <a:pt x="24485" y="18464"/>
                      <a:pt x="24351" y="18447"/>
                      <a:pt x="24218" y="18447"/>
                    </a:cubicBezTo>
                    <a:cubicBezTo>
                      <a:pt x="24084" y="18447"/>
                      <a:pt x="23951" y="18464"/>
                      <a:pt x="23817" y="18514"/>
                    </a:cubicBezTo>
                    <a:cubicBezTo>
                      <a:pt x="20215" y="20415"/>
                      <a:pt x="16646" y="22483"/>
                      <a:pt x="13076" y="24451"/>
                    </a:cubicBezTo>
                    <a:cubicBezTo>
                      <a:pt x="16012" y="22717"/>
                      <a:pt x="19014" y="21082"/>
                      <a:pt x="21983" y="19414"/>
                    </a:cubicBezTo>
                    <a:cubicBezTo>
                      <a:pt x="22283" y="19248"/>
                      <a:pt x="22583" y="19081"/>
                      <a:pt x="22717" y="18747"/>
                    </a:cubicBezTo>
                    <a:cubicBezTo>
                      <a:pt x="22483" y="18180"/>
                      <a:pt x="21916" y="17980"/>
                      <a:pt x="21482" y="17646"/>
                    </a:cubicBezTo>
                    <a:cubicBezTo>
                      <a:pt x="20715" y="17646"/>
                      <a:pt x="20181" y="18147"/>
                      <a:pt x="19548" y="18480"/>
                    </a:cubicBezTo>
                    <a:cubicBezTo>
                      <a:pt x="17013" y="19915"/>
                      <a:pt x="14477" y="21382"/>
                      <a:pt x="11876" y="22750"/>
                    </a:cubicBezTo>
                    <a:cubicBezTo>
                      <a:pt x="14678" y="21082"/>
                      <a:pt x="17546" y="19548"/>
                      <a:pt x="20348" y="17913"/>
                    </a:cubicBezTo>
                    <a:cubicBezTo>
                      <a:pt x="20715" y="17746"/>
                      <a:pt x="21082" y="17546"/>
                      <a:pt x="21216" y="17146"/>
                    </a:cubicBezTo>
                    <a:cubicBezTo>
                      <a:pt x="21249" y="16512"/>
                      <a:pt x="20982" y="16112"/>
                      <a:pt x="20482" y="15812"/>
                    </a:cubicBezTo>
                    <a:cubicBezTo>
                      <a:pt x="20432" y="15805"/>
                      <a:pt x="20384" y="15801"/>
                      <a:pt x="20337" y="15801"/>
                    </a:cubicBezTo>
                    <a:cubicBezTo>
                      <a:pt x="19950" y="15801"/>
                      <a:pt x="19675" y="16033"/>
                      <a:pt x="19348" y="16212"/>
                    </a:cubicBezTo>
                    <a:cubicBezTo>
                      <a:pt x="16546" y="17780"/>
                      <a:pt x="13777" y="19414"/>
                      <a:pt x="10942" y="20949"/>
                    </a:cubicBezTo>
                    <a:cubicBezTo>
                      <a:pt x="13543" y="19414"/>
                      <a:pt x="16179" y="17947"/>
                      <a:pt x="18814" y="16446"/>
                    </a:cubicBezTo>
                    <a:cubicBezTo>
                      <a:pt x="19314" y="16145"/>
                      <a:pt x="19915" y="15945"/>
                      <a:pt x="20181" y="15378"/>
                    </a:cubicBezTo>
                    <a:cubicBezTo>
                      <a:pt x="20248" y="14778"/>
                      <a:pt x="20015" y="14344"/>
                      <a:pt x="19481" y="14044"/>
                    </a:cubicBezTo>
                    <a:cubicBezTo>
                      <a:pt x="19456" y="14042"/>
                      <a:pt x="19431" y="14042"/>
                      <a:pt x="19407" y="14042"/>
                    </a:cubicBezTo>
                    <a:cubicBezTo>
                      <a:pt x="18913" y="14042"/>
                      <a:pt x="18562" y="14353"/>
                      <a:pt x="18180" y="14544"/>
                    </a:cubicBezTo>
                    <a:cubicBezTo>
                      <a:pt x="15445" y="16045"/>
                      <a:pt x="12743" y="17613"/>
                      <a:pt x="9907" y="19214"/>
                    </a:cubicBezTo>
                    <a:cubicBezTo>
                      <a:pt x="10174" y="18914"/>
                      <a:pt x="10374" y="18814"/>
                      <a:pt x="10608" y="18714"/>
                    </a:cubicBezTo>
                    <a:cubicBezTo>
                      <a:pt x="12976" y="17446"/>
                      <a:pt x="15311" y="16045"/>
                      <a:pt x="17646" y="14744"/>
                    </a:cubicBezTo>
                    <a:cubicBezTo>
                      <a:pt x="18213" y="14444"/>
                      <a:pt x="18847" y="14211"/>
                      <a:pt x="19214" y="13644"/>
                    </a:cubicBezTo>
                    <a:cubicBezTo>
                      <a:pt x="19247" y="13043"/>
                      <a:pt x="18981" y="12609"/>
                      <a:pt x="18514" y="12276"/>
                    </a:cubicBezTo>
                    <a:cubicBezTo>
                      <a:pt x="18466" y="12271"/>
                      <a:pt x="18420" y="12269"/>
                      <a:pt x="18374" y="12269"/>
                    </a:cubicBezTo>
                    <a:cubicBezTo>
                      <a:pt x="17815" y="12269"/>
                      <a:pt x="17411" y="12630"/>
                      <a:pt x="16979" y="12876"/>
                    </a:cubicBezTo>
                    <a:cubicBezTo>
                      <a:pt x="14311" y="14344"/>
                      <a:pt x="11675" y="15845"/>
                      <a:pt x="8973" y="17380"/>
                    </a:cubicBezTo>
                    <a:cubicBezTo>
                      <a:pt x="9074" y="17213"/>
                      <a:pt x="9174" y="17146"/>
                      <a:pt x="9274" y="17079"/>
                    </a:cubicBezTo>
                    <a:cubicBezTo>
                      <a:pt x="11842" y="15678"/>
                      <a:pt x="14377" y="14244"/>
                      <a:pt x="16912" y="12776"/>
                    </a:cubicBezTo>
                    <a:cubicBezTo>
                      <a:pt x="17379" y="12509"/>
                      <a:pt x="17947" y="12309"/>
                      <a:pt x="18180" y="11742"/>
                    </a:cubicBezTo>
                    <a:cubicBezTo>
                      <a:pt x="18180" y="11142"/>
                      <a:pt x="17980" y="10675"/>
                      <a:pt x="17413" y="10408"/>
                    </a:cubicBezTo>
                    <a:cubicBezTo>
                      <a:pt x="17045" y="10485"/>
                      <a:pt x="16705" y="10625"/>
                      <a:pt x="16377" y="10793"/>
                    </a:cubicBezTo>
                    <a:lnTo>
                      <a:pt x="16377" y="10793"/>
                    </a:lnTo>
                    <a:cubicBezTo>
                      <a:pt x="16678" y="10588"/>
                      <a:pt x="16946" y="10340"/>
                      <a:pt x="17146" y="10008"/>
                    </a:cubicBezTo>
                    <a:cubicBezTo>
                      <a:pt x="17179" y="9407"/>
                      <a:pt x="16946" y="8940"/>
                      <a:pt x="16412" y="8640"/>
                    </a:cubicBezTo>
                    <a:cubicBezTo>
                      <a:pt x="15845" y="8640"/>
                      <a:pt x="15445" y="8974"/>
                      <a:pt x="14978" y="9240"/>
                    </a:cubicBezTo>
                    <a:cubicBezTo>
                      <a:pt x="12276" y="10775"/>
                      <a:pt x="9574" y="12309"/>
                      <a:pt x="6872" y="13810"/>
                    </a:cubicBezTo>
                    <a:cubicBezTo>
                      <a:pt x="9641" y="12176"/>
                      <a:pt x="12443" y="10641"/>
                      <a:pt x="15211" y="9040"/>
                    </a:cubicBezTo>
                    <a:cubicBezTo>
                      <a:pt x="15578" y="8840"/>
                      <a:pt x="16012" y="8673"/>
                      <a:pt x="16179" y="8206"/>
                    </a:cubicBezTo>
                    <a:cubicBezTo>
                      <a:pt x="16245" y="7873"/>
                      <a:pt x="16112" y="7539"/>
                      <a:pt x="15945" y="7239"/>
                    </a:cubicBezTo>
                    <a:cubicBezTo>
                      <a:pt x="15044" y="5705"/>
                      <a:pt x="14177" y="4137"/>
                      <a:pt x="13277" y="2602"/>
                    </a:cubicBezTo>
                    <a:cubicBezTo>
                      <a:pt x="13143" y="2369"/>
                      <a:pt x="13010" y="2102"/>
                      <a:pt x="12676" y="2035"/>
                    </a:cubicBezTo>
                    <a:cubicBezTo>
                      <a:pt x="8640" y="4304"/>
                      <a:pt x="4604" y="6605"/>
                      <a:pt x="534" y="8840"/>
                    </a:cubicBezTo>
                    <a:cubicBezTo>
                      <a:pt x="0" y="9140"/>
                      <a:pt x="367" y="9374"/>
                      <a:pt x="434" y="9674"/>
                    </a:cubicBezTo>
                    <a:cubicBezTo>
                      <a:pt x="401" y="10208"/>
                      <a:pt x="701" y="10675"/>
                      <a:pt x="968" y="11142"/>
                    </a:cubicBezTo>
                    <a:cubicBezTo>
                      <a:pt x="4737" y="17847"/>
                      <a:pt x="8540" y="24551"/>
                      <a:pt x="12309" y="31256"/>
                    </a:cubicBezTo>
                    <a:cubicBezTo>
                      <a:pt x="12776" y="32090"/>
                      <a:pt x="13143" y="33024"/>
                      <a:pt x="13844" y="33691"/>
                    </a:cubicBezTo>
                    <a:cubicBezTo>
                      <a:pt x="14003" y="33767"/>
                      <a:pt x="14153" y="33798"/>
                      <a:pt x="14294" y="33798"/>
                    </a:cubicBezTo>
                    <a:cubicBezTo>
                      <a:pt x="14713" y="33798"/>
                      <a:pt x="15062" y="33524"/>
                      <a:pt x="15411" y="33324"/>
                    </a:cubicBezTo>
                    <a:cubicBezTo>
                      <a:pt x="19948" y="30756"/>
                      <a:pt x="24518" y="28221"/>
                      <a:pt x="29054" y="25652"/>
                    </a:cubicBezTo>
                    <a:cubicBezTo>
                      <a:pt x="29421" y="25452"/>
                      <a:pt x="29788" y="25252"/>
                      <a:pt x="29955" y="24852"/>
                    </a:cubicBezTo>
                    <a:cubicBezTo>
                      <a:pt x="30189" y="24351"/>
                      <a:pt x="29955" y="23918"/>
                      <a:pt x="29722" y="23451"/>
                    </a:cubicBezTo>
                    <a:cubicBezTo>
                      <a:pt x="28087" y="20482"/>
                      <a:pt x="26386" y="17546"/>
                      <a:pt x="24718" y="14611"/>
                    </a:cubicBezTo>
                    <a:cubicBezTo>
                      <a:pt x="22083" y="9874"/>
                      <a:pt x="19348" y="5204"/>
                      <a:pt x="16779" y="467"/>
                    </a:cubicBezTo>
                    <a:cubicBezTo>
                      <a:pt x="16679" y="267"/>
                      <a:pt x="16579" y="67"/>
                      <a:pt x="16345" y="0"/>
                    </a:cubicBezTo>
                    <a:close/>
                  </a:path>
                </a:pathLst>
              </a:custGeom>
              <a:solidFill>
                <a:srgbClr val="F6F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88"/>
              <p:cNvSpPr/>
              <p:nvPr/>
            </p:nvSpPr>
            <p:spPr>
              <a:xfrm>
                <a:off x="9143997" y="722006"/>
                <a:ext cx="2210734" cy="1957813"/>
              </a:xfrm>
              <a:custGeom>
                <a:avLst/>
                <a:gdLst/>
                <a:ahLst/>
                <a:cxnLst/>
                <a:rect l="l" t="t" r="r" b="b"/>
                <a:pathLst>
                  <a:path w="52471" h="46468" extrusionOk="0">
                    <a:moveTo>
                      <a:pt x="37844" y="1"/>
                    </a:moveTo>
                    <a:cubicBezTo>
                      <a:pt x="37619" y="1"/>
                      <a:pt x="37363" y="105"/>
                      <a:pt x="37060" y="320"/>
                    </a:cubicBezTo>
                    <a:cubicBezTo>
                      <a:pt x="37960" y="1921"/>
                      <a:pt x="38828" y="3522"/>
                      <a:pt x="39728" y="5124"/>
                    </a:cubicBezTo>
                    <a:cubicBezTo>
                      <a:pt x="43298" y="11528"/>
                      <a:pt x="46934" y="17933"/>
                      <a:pt x="50536" y="24337"/>
                    </a:cubicBezTo>
                    <a:cubicBezTo>
                      <a:pt x="50603" y="25105"/>
                      <a:pt x="49969" y="25305"/>
                      <a:pt x="49469" y="25572"/>
                    </a:cubicBezTo>
                    <a:cubicBezTo>
                      <a:pt x="45032" y="28140"/>
                      <a:pt x="40529" y="30642"/>
                      <a:pt x="36092" y="33144"/>
                    </a:cubicBezTo>
                    <a:cubicBezTo>
                      <a:pt x="35259" y="33644"/>
                      <a:pt x="34691" y="34244"/>
                      <a:pt x="34458" y="35178"/>
                    </a:cubicBezTo>
                    <a:cubicBezTo>
                      <a:pt x="34288" y="35971"/>
                      <a:pt x="33469" y="36572"/>
                      <a:pt x="32654" y="36572"/>
                    </a:cubicBezTo>
                    <a:cubicBezTo>
                      <a:pt x="32509" y="36572"/>
                      <a:pt x="32364" y="36553"/>
                      <a:pt x="32223" y="36513"/>
                    </a:cubicBezTo>
                    <a:cubicBezTo>
                      <a:pt x="31905" y="36433"/>
                      <a:pt x="31598" y="36395"/>
                      <a:pt x="31299" y="36395"/>
                    </a:cubicBezTo>
                    <a:cubicBezTo>
                      <a:pt x="30598" y="36395"/>
                      <a:pt x="29943" y="36605"/>
                      <a:pt x="29288" y="36980"/>
                    </a:cubicBezTo>
                    <a:cubicBezTo>
                      <a:pt x="26352" y="38648"/>
                      <a:pt x="23450" y="40282"/>
                      <a:pt x="20515" y="41950"/>
                    </a:cubicBezTo>
                    <a:cubicBezTo>
                      <a:pt x="18947" y="42817"/>
                      <a:pt x="17412" y="43751"/>
                      <a:pt x="15811" y="44585"/>
                    </a:cubicBezTo>
                    <a:cubicBezTo>
                      <a:pt x="15547" y="44717"/>
                      <a:pt x="15284" y="44870"/>
                      <a:pt x="15026" y="44870"/>
                    </a:cubicBezTo>
                    <a:cubicBezTo>
                      <a:pt x="14827" y="44870"/>
                      <a:pt x="14632" y="44780"/>
                      <a:pt x="14444" y="44518"/>
                    </a:cubicBezTo>
                    <a:cubicBezTo>
                      <a:pt x="12843" y="41716"/>
                      <a:pt x="11275" y="38914"/>
                      <a:pt x="9674" y="36112"/>
                    </a:cubicBezTo>
                    <a:cubicBezTo>
                      <a:pt x="6772" y="30942"/>
                      <a:pt x="3836" y="25805"/>
                      <a:pt x="934" y="20668"/>
                    </a:cubicBezTo>
                    <a:cubicBezTo>
                      <a:pt x="0" y="21135"/>
                      <a:pt x="33" y="21735"/>
                      <a:pt x="534" y="22603"/>
                    </a:cubicBezTo>
                    <a:cubicBezTo>
                      <a:pt x="3202" y="27273"/>
                      <a:pt x="5838" y="31976"/>
                      <a:pt x="8506" y="36680"/>
                    </a:cubicBezTo>
                    <a:cubicBezTo>
                      <a:pt x="10207" y="39682"/>
                      <a:pt x="11942" y="42684"/>
                      <a:pt x="13610" y="45686"/>
                    </a:cubicBezTo>
                    <a:cubicBezTo>
                      <a:pt x="13881" y="46207"/>
                      <a:pt x="14139" y="46468"/>
                      <a:pt x="14498" y="46468"/>
                    </a:cubicBezTo>
                    <a:cubicBezTo>
                      <a:pt x="14713" y="46468"/>
                      <a:pt x="14965" y="46374"/>
                      <a:pt x="15278" y="46186"/>
                    </a:cubicBezTo>
                    <a:cubicBezTo>
                      <a:pt x="17279" y="44985"/>
                      <a:pt x="19314" y="43918"/>
                      <a:pt x="21349" y="42751"/>
                    </a:cubicBezTo>
                    <a:cubicBezTo>
                      <a:pt x="24151" y="41183"/>
                      <a:pt x="26919" y="39615"/>
                      <a:pt x="29688" y="38047"/>
                    </a:cubicBezTo>
                    <a:cubicBezTo>
                      <a:pt x="29883" y="37933"/>
                      <a:pt x="30047" y="37851"/>
                      <a:pt x="30202" y="37851"/>
                    </a:cubicBezTo>
                    <a:cubicBezTo>
                      <a:pt x="30365" y="37851"/>
                      <a:pt x="30518" y="37941"/>
                      <a:pt x="30689" y="38181"/>
                    </a:cubicBezTo>
                    <a:cubicBezTo>
                      <a:pt x="31037" y="38616"/>
                      <a:pt x="31669" y="38838"/>
                      <a:pt x="32280" y="38838"/>
                    </a:cubicBezTo>
                    <a:cubicBezTo>
                      <a:pt x="32605" y="38838"/>
                      <a:pt x="32924" y="38775"/>
                      <a:pt x="33190" y="38648"/>
                    </a:cubicBezTo>
                    <a:cubicBezTo>
                      <a:pt x="34024" y="38214"/>
                      <a:pt x="34792" y="37714"/>
                      <a:pt x="35625" y="37247"/>
                    </a:cubicBezTo>
                    <a:cubicBezTo>
                      <a:pt x="36426" y="36813"/>
                      <a:pt x="36793" y="36079"/>
                      <a:pt x="36626" y="35212"/>
                    </a:cubicBezTo>
                    <a:cubicBezTo>
                      <a:pt x="36493" y="34311"/>
                      <a:pt x="36893" y="33978"/>
                      <a:pt x="37560" y="33577"/>
                    </a:cubicBezTo>
                    <a:cubicBezTo>
                      <a:pt x="42197" y="31009"/>
                      <a:pt x="46800" y="28440"/>
                      <a:pt x="51370" y="25838"/>
                    </a:cubicBezTo>
                    <a:cubicBezTo>
                      <a:pt x="52437" y="25238"/>
                      <a:pt x="52471" y="25138"/>
                      <a:pt x="51904" y="24104"/>
                    </a:cubicBezTo>
                    <a:cubicBezTo>
                      <a:pt x="47534" y="16365"/>
                      <a:pt x="43131" y="8593"/>
                      <a:pt x="38794" y="821"/>
                    </a:cubicBezTo>
                    <a:cubicBezTo>
                      <a:pt x="38504" y="282"/>
                      <a:pt x="38214" y="1"/>
                      <a:pt x="37844" y="1"/>
                    </a:cubicBezTo>
                    <a:close/>
                  </a:path>
                </a:pathLst>
              </a:custGeom>
              <a:solidFill>
                <a:srgbClr val="63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88"/>
              <p:cNvSpPr/>
              <p:nvPr/>
            </p:nvSpPr>
            <p:spPr>
              <a:xfrm>
                <a:off x="9853719" y="1173961"/>
                <a:ext cx="699821" cy="1070797"/>
              </a:xfrm>
              <a:custGeom>
                <a:avLst/>
                <a:gdLst/>
                <a:ahLst/>
                <a:cxnLst/>
                <a:rect l="l" t="t" r="r" b="b"/>
                <a:pathLst>
                  <a:path w="16610" h="25415" extrusionOk="0">
                    <a:moveTo>
                      <a:pt x="889" y="1"/>
                    </a:moveTo>
                    <a:cubicBezTo>
                      <a:pt x="584" y="1"/>
                      <a:pt x="284" y="67"/>
                      <a:pt x="0" y="267"/>
                    </a:cubicBezTo>
                    <a:cubicBezTo>
                      <a:pt x="134" y="901"/>
                      <a:pt x="401" y="1502"/>
                      <a:pt x="734" y="2069"/>
                    </a:cubicBezTo>
                    <a:cubicBezTo>
                      <a:pt x="2702" y="5471"/>
                      <a:pt x="4737" y="8840"/>
                      <a:pt x="6605" y="12309"/>
                    </a:cubicBezTo>
                    <a:cubicBezTo>
                      <a:pt x="8740" y="16246"/>
                      <a:pt x="11008" y="20115"/>
                      <a:pt x="13210" y="24018"/>
                    </a:cubicBezTo>
                    <a:cubicBezTo>
                      <a:pt x="13410" y="24385"/>
                      <a:pt x="13543" y="24685"/>
                      <a:pt x="13443" y="25085"/>
                    </a:cubicBezTo>
                    <a:cubicBezTo>
                      <a:pt x="13498" y="25140"/>
                      <a:pt x="13575" y="25194"/>
                      <a:pt x="13637" y="25194"/>
                    </a:cubicBezTo>
                    <a:cubicBezTo>
                      <a:pt x="13651" y="25194"/>
                      <a:pt x="13665" y="25191"/>
                      <a:pt x="13677" y="25185"/>
                    </a:cubicBezTo>
                    <a:cubicBezTo>
                      <a:pt x="14066" y="25099"/>
                      <a:pt x="14443" y="25043"/>
                      <a:pt x="14812" y="25043"/>
                    </a:cubicBezTo>
                    <a:cubicBezTo>
                      <a:pt x="15298" y="25043"/>
                      <a:pt x="15772" y="25139"/>
                      <a:pt x="16245" y="25385"/>
                    </a:cubicBezTo>
                    <a:cubicBezTo>
                      <a:pt x="16282" y="25398"/>
                      <a:pt x="16345" y="25414"/>
                      <a:pt x="16406" y="25414"/>
                    </a:cubicBezTo>
                    <a:cubicBezTo>
                      <a:pt x="16511" y="25414"/>
                      <a:pt x="16609" y="25364"/>
                      <a:pt x="16546" y="25152"/>
                    </a:cubicBezTo>
                    <a:cubicBezTo>
                      <a:pt x="16345" y="24852"/>
                      <a:pt x="16145" y="24518"/>
                      <a:pt x="15978" y="24218"/>
                    </a:cubicBezTo>
                    <a:cubicBezTo>
                      <a:pt x="14144" y="21016"/>
                      <a:pt x="12309" y="17847"/>
                      <a:pt x="10541" y="14611"/>
                    </a:cubicBezTo>
                    <a:cubicBezTo>
                      <a:pt x="9207" y="12176"/>
                      <a:pt x="7806" y="9774"/>
                      <a:pt x="6472" y="7339"/>
                    </a:cubicBezTo>
                    <a:cubicBezTo>
                      <a:pt x="5204" y="5104"/>
                      <a:pt x="3903" y="2903"/>
                      <a:pt x="2736" y="601"/>
                    </a:cubicBezTo>
                    <a:cubicBezTo>
                      <a:pt x="2514" y="435"/>
                      <a:pt x="2362" y="85"/>
                      <a:pt x="2030" y="85"/>
                    </a:cubicBezTo>
                    <a:cubicBezTo>
                      <a:pt x="1962" y="85"/>
                      <a:pt x="1887" y="100"/>
                      <a:pt x="1802" y="134"/>
                    </a:cubicBezTo>
                    <a:cubicBezTo>
                      <a:pt x="1501" y="67"/>
                      <a:pt x="1193" y="1"/>
                      <a:pt x="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88"/>
              <p:cNvSpPr/>
              <p:nvPr/>
            </p:nvSpPr>
            <p:spPr>
              <a:xfrm>
                <a:off x="9929600" y="1161322"/>
                <a:ext cx="39394" cy="3825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908" extrusionOk="0">
                    <a:moveTo>
                      <a:pt x="801" y="0"/>
                    </a:moveTo>
                    <a:cubicBezTo>
                      <a:pt x="534" y="134"/>
                      <a:pt x="167" y="100"/>
                      <a:pt x="1" y="434"/>
                    </a:cubicBezTo>
                    <a:cubicBezTo>
                      <a:pt x="311" y="527"/>
                      <a:pt x="477" y="908"/>
                      <a:pt x="846" y="908"/>
                    </a:cubicBezTo>
                    <a:cubicBezTo>
                      <a:pt x="875" y="908"/>
                      <a:pt x="904" y="906"/>
                      <a:pt x="935" y="901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88"/>
              <p:cNvSpPr/>
              <p:nvPr/>
            </p:nvSpPr>
            <p:spPr>
              <a:xfrm>
                <a:off x="9751126" y="1747385"/>
                <a:ext cx="1547400" cy="880190"/>
              </a:xfrm>
              <a:custGeom>
                <a:avLst/>
                <a:gdLst/>
                <a:ahLst/>
                <a:cxnLst/>
                <a:rect l="l" t="t" r="r" b="b"/>
                <a:pathLst>
                  <a:path w="36727" h="20891" extrusionOk="0">
                    <a:moveTo>
                      <a:pt x="36126" y="0"/>
                    </a:moveTo>
                    <a:cubicBezTo>
                      <a:pt x="35893" y="167"/>
                      <a:pt x="35659" y="334"/>
                      <a:pt x="35426" y="467"/>
                    </a:cubicBezTo>
                    <a:cubicBezTo>
                      <a:pt x="30522" y="3269"/>
                      <a:pt x="25619" y="6071"/>
                      <a:pt x="20648" y="8807"/>
                    </a:cubicBezTo>
                    <a:cubicBezTo>
                      <a:pt x="19514" y="9440"/>
                      <a:pt x="18914" y="10241"/>
                      <a:pt x="18981" y="11542"/>
                    </a:cubicBezTo>
                    <a:cubicBezTo>
                      <a:pt x="18981" y="11575"/>
                      <a:pt x="18981" y="11609"/>
                      <a:pt x="18947" y="11642"/>
                    </a:cubicBezTo>
                    <a:lnTo>
                      <a:pt x="18880" y="11642"/>
                    </a:lnTo>
                    <a:cubicBezTo>
                      <a:pt x="18371" y="11256"/>
                      <a:pt x="17853" y="11082"/>
                      <a:pt x="17325" y="11082"/>
                    </a:cubicBezTo>
                    <a:cubicBezTo>
                      <a:pt x="16850" y="11082"/>
                      <a:pt x="16368" y="11222"/>
                      <a:pt x="15878" y="11475"/>
                    </a:cubicBezTo>
                    <a:cubicBezTo>
                      <a:pt x="15812" y="11542"/>
                      <a:pt x="15745" y="11609"/>
                      <a:pt x="15645" y="11642"/>
                    </a:cubicBezTo>
                    <a:cubicBezTo>
                      <a:pt x="10708" y="14444"/>
                      <a:pt x="5738" y="17246"/>
                      <a:pt x="768" y="20048"/>
                    </a:cubicBezTo>
                    <a:cubicBezTo>
                      <a:pt x="606" y="20140"/>
                      <a:pt x="444" y="20281"/>
                      <a:pt x="260" y="20281"/>
                    </a:cubicBezTo>
                    <a:cubicBezTo>
                      <a:pt x="179" y="20281"/>
                      <a:pt x="93" y="20253"/>
                      <a:pt x="0" y="20181"/>
                    </a:cubicBezTo>
                    <a:lnTo>
                      <a:pt x="0" y="20181"/>
                    </a:lnTo>
                    <a:cubicBezTo>
                      <a:pt x="159" y="20677"/>
                      <a:pt x="353" y="20890"/>
                      <a:pt x="645" y="20890"/>
                    </a:cubicBezTo>
                    <a:cubicBezTo>
                      <a:pt x="845" y="20890"/>
                      <a:pt x="1090" y="20791"/>
                      <a:pt x="1401" y="20615"/>
                    </a:cubicBezTo>
                    <a:cubicBezTo>
                      <a:pt x="6071" y="17947"/>
                      <a:pt x="10741" y="15345"/>
                      <a:pt x="15445" y="12676"/>
                    </a:cubicBezTo>
                    <a:cubicBezTo>
                      <a:pt x="15867" y="12426"/>
                      <a:pt x="16301" y="12298"/>
                      <a:pt x="16746" y="12298"/>
                    </a:cubicBezTo>
                    <a:cubicBezTo>
                      <a:pt x="17073" y="12298"/>
                      <a:pt x="17407" y="12368"/>
                      <a:pt x="17746" y="12509"/>
                    </a:cubicBezTo>
                    <a:cubicBezTo>
                      <a:pt x="17881" y="12559"/>
                      <a:pt x="18029" y="12582"/>
                      <a:pt x="18185" y="12582"/>
                    </a:cubicBezTo>
                    <a:cubicBezTo>
                      <a:pt x="19073" y="12582"/>
                      <a:pt x="20201" y="11831"/>
                      <a:pt x="20315" y="11008"/>
                    </a:cubicBezTo>
                    <a:cubicBezTo>
                      <a:pt x="20448" y="10174"/>
                      <a:pt x="20882" y="9607"/>
                      <a:pt x="21616" y="9207"/>
                    </a:cubicBezTo>
                    <a:cubicBezTo>
                      <a:pt x="26319" y="6572"/>
                      <a:pt x="31022" y="3870"/>
                      <a:pt x="35726" y="1235"/>
                    </a:cubicBezTo>
                    <a:cubicBezTo>
                      <a:pt x="36293" y="934"/>
                      <a:pt x="36727" y="634"/>
                      <a:pt x="36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88"/>
              <p:cNvSpPr/>
              <p:nvPr/>
            </p:nvSpPr>
            <p:spPr>
              <a:xfrm>
                <a:off x="9326684" y="1387152"/>
                <a:ext cx="431521" cy="255197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6057" extrusionOk="0">
                    <a:moveTo>
                      <a:pt x="9377" y="0"/>
                    </a:moveTo>
                    <a:cubicBezTo>
                      <a:pt x="9226" y="0"/>
                      <a:pt x="9094" y="84"/>
                      <a:pt x="8974" y="144"/>
                    </a:cubicBezTo>
                    <a:cubicBezTo>
                      <a:pt x="6138" y="1745"/>
                      <a:pt x="3336" y="3313"/>
                      <a:pt x="534" y="4914"/>
                    </a:cubicBezTo>
                    <a:cubicBezTo>
                      <a:pt x="201" y="5115"/>
                      <a:pt x="0" y="5281"/>
                      <a:pt x="234" y="5715"/>
                    </a:cubicBezTo>
                    <a:cubicBezTo>
                      <a:pt x="367" y="5961"/>
                      <a:pt x="499" y="6057"/>
                      <a:pt x="656" y="6057"/>
                    </a:cubicBezTo>
                    <a:cubicBezTo>
                      <a:pt x="776" y="6057"/>
                      <a:pt x="909" y="6002"/>
                      <a:pt x="1068" y="5915"/>
                    </a:cubicBezTo>
                    <a:cubicBezTo>
                      <a:pt x="3903" y="4314"/>
                      <a:pt x="6739" y="2713"/>
                      <a:pt x="9607" y="1145"/>
                    </a:cubicBezTo>
                    <a:cubicBezTo>
                      <a:pt x="10241" y="778"/>
                      <a:pt x="9908" y="445"/>
                      <a:pt x="9707" y="144"/>
                    </a:cubicBezTo>
                    <a:cubicBezTo>
                      <a:pt x="9587" y="38"/>
                      <a:pt x="9478" y="0"/>
                      <a:pt x="9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88"/>
              <p:cNvSpPr/>
              <p:nvPr/>
            </p:nvSpPr>
            <p:spPr>
              <a:xfrm>
                <a:off x="9758162" y="2067255"/>
                <a:ext cx="572033" cy="327496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7773" extrusionOk="0">
                    <a:moveTo>
                      <a:pt x="13176" y="1"/>
                    </a:moveTo>
                    <a:cubicBezTo>
                      <a:pt x="12903" y="1"/>
                      <a:pt x="12673" y="165"/>
                      <a:pt x="12442" y="281"/>
                    </a:cubicBezTo>
                    <a:cubicBezTo>
                      <a:pt x="8540" y="2482"/>
                      <a:pt x="4603" y="4717"/>
                      <a:pt x="701" y="6919"/>
                    </a:cubicBezTo>
                    <a:cubicBezTo>
                      <a:pt x="500" y="7052"/>
                      <a:pt x="0" y="7119"/>
                      <a:pt x="234" y="7553"/>
                    </a:cubicBezTo>
                    <a:cubicBezTo>
                      <a:pt x="327" y="7715"/>
                      <a:pt x="420" y="7773"/>
                      <a:pt x="511" y="7773"/>
                    </a:cubicBezTo>
                    <a:cubicBezTo>
                      <a:pt x="683" y="7773"/>
                      <a:pt x="849" y="7573"/>
                      <a:pt x="1001" y="7486"/>
                    </a:cubicBezTo>
                    <a:cubicBezTo>
                      <a:pt x="3302" y="6218"/>
                      <a:pt x="5604" y="4917"/>
                      <a:pt x="7906" y="3616"/>
                    </a:cubicBezTo>
                    <a:cubicBezTo>
                      <a:pt x="9574" y="2682"/>
                      <a:pt x="11241" y="1715"/>
                      <a:pt x="12909" y="781"/>
                    </a:cubicBezTo>
                    <a:cubicBezTo>
                      <a:pt x="13210" y="614"/>
                      <a:pt x="13576" y="514"/>
                      <a:pt x="13310" y="14"/>
                    </a:cubicBezTo>
                    <a:cubicBezTo>
                      <a:pt x="13264" y="5"/>
                      <a:pt x="13220" y="1"/>
                      <a:pt x="13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88"/>
              <p:cNvSpPr/>
              <p:nvPr/>
            </p:nvSpPr>
            <p:spPr>
              <a:xfrm>
                <a:off x="9721591" y="1990447"/>
                <a:ext cx="566429" cy="327538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7774" extrusionOk="0">
                    <a:moveTo>
                      <a:pt x="12951" y="1"/>
                    </a:moveTo>
                    <a:cubicBezTo>
                      <a:pt x="12789" y="1"/>
                      <a:pt x="12642" y="169"/>
                      <a:pt x="12510" y="236"/>
                    </a:cubicBezTo>
                    <a:cubicBezTo>
                      <a:pt x="9374" y="2004"/>
                      <a:pt x="6205" y="3738"/>
                      <a:pt x="3103" y="5506"/>
                    </a:cubicBezTo>
                    <a:cubicBezTo>
                      <a:pt x="2102" y="6040"/>
                      <a:pt x="1168" y="6607"/>
                      <a:pt x="134" y="7207"/>
                    </a:cubicBezTo>
                    <a:cubicBezTo>
                      <a:pt x="34" y="7307"/>
                      <a:pt x="1" y="7474"/>
                      <a:pt x="134" y="7641"/>
                    </a:cubicBezTo>
                    <a:cubicBezTo>
                      <a:pt x="191" y="7740"/>
                      <a:pt x="260" y="7773"/>
                      <a:pt x="333" y="7773"/>
                    </a:cubicBezTo>
                    <a:cubicBezTo>
                      <a:pt x="432" y="7773"/>
                      <a:pt x="539" y="7713"/>
                      <a:pt x="635" y="7674"/>
                    </a:cubicBezTo>
                    <a:cubicBezTo>
                      <a:pt x="1202" y="7341"/>
                      <a:pt x="1769" y="7041"/>
                      <a:pt x="2336" y="6707"/>
                    </a:cubicBezTo>
                    <a:cubicBezTo>
                      <a:pt x="5838" y="4739"/>
                      <a:pt x="9341" y="2771"/>
                      <a:pt x="12843" y="769"/>
                    </a:cubicBezTo>
                    <a:cubicBezTo>
                      <a:pt x="13043" y="669"/>
                      <a:pt x="13444" y="569"/>
                      <a:pt x="13210" y="169"/>
                    </a:cubicBezTo>
                    <a:cubicBezTo>
                      <a:pt x="13120" y="45"/>
                      <a:pt x="13034" y="1"/>
                      <a:pt x="129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88"/>
              <p:cNvSpPr/>
              <p:nvPr/>
            </p:nvSpPr>
            <p:spPr>
              <a:xfrm>
                <a:off x="9804508" y="2140860"/>
                <a:ext cx="570643" cy="327201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7766" extrusionOk="0">
                    <a:moveTo>
                      <a:pt x="13017" y="0"/>
                    </a:moveTo>
                    <a:cubicBezTo>
                      <a:pt x="12834" y="0"/>
                      <a:pt x="12688" y="196"/>
                      <a:pt x="12543" y="268"/>
                    </a:cubicBezTo>
                    <a:cubicBezTo>
                      <a:pt x="8607" y="2470"/>
                      <a:pt x="4671" y="4671"/>
                      <a:pt x="768" y="6906"/>
                    </a:cubicBezTo>
                    <a:cubicBezTo>
                      <a:pt x="501" y="7040"/>
                      <a:pt x="1" y="7173"/>
                      <a:pt x="234" y="7607"/>
                    </a:cubicBezTo>
                    <a:cubicBezTo>
                      <a:pt x="308" y="7723"/>
                      <a:pt x="392" y="7765"/>
                      <a:pt x="479" y="7765"/>
                    </a:cubicBezTo>
                    <a:cubicBezTo>
                      <a:pt x="669" y="7765"/>
                      <a:pt x="875" y="7565"/>
                      <a:pt x="1035" y="7473"/>
                    </a:cubicBezTo>
                    <a:cubicBezTo>
                      <a:pt x="3403" y="6139"/>
                      <a:pt x="5772" y="4838"/>
                      <a:pt x="8107" y="3504"/>
                    </a:cubicBezTo>
                    <a:cubicBezTo>
                      <a:pt x="9674" y="2603"/>
                      <a:pt x="11276" y="1736"/>
                      <a:pt x="12810" y="835"/>
                    </a:cubicBezTo>
                    <a:cubicBezTo>
                      <a:pt x="13077" y="702"/>
                      <a:pt x="13544" y="635"/>
                      <a:pt x="13244" y="101"/>
                    </a:cubicBezTo>
                    <a:cubicBezTo>
                      <a:pt x="13161" y="28"/>
                      <a:pt x="13086" y="0"/>
                      <a:pt x="130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88"/>
              <p:cNvSpPr/>
              <p:nvPr/>
            </p:nvSpPr>
            <p:spPr>
              <a:xfrm>
                <a:off x="9676636" y="1968749"/>
                <a:ext cx="493329" cy="271755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6450" extrusionOk="0">
                    <a:moveTo>
                      <a:pt x="10968" y="1"/>
                    </a:moveTo>
                    <a:cubicBezTo>
                      <a:pt x="10835" y="1"/>
                      <a:pt x="10703" y="15"/>
                      <a:pt x="10575" y="50"/>
                    </a:cubicBezTo>
                    <a:cubicBezTo>
                      <a:pt x="7272" y="1918"/>
                      <a:pt x="3970" y="3786"/>
                      <a:pt x="668" y="5654"/>
                    </a:cubicBezTo>
                    <a:cubicBezTo>
                      <a:pt x="434" y="5788"/>
                      <a:pt x="0" y="5888"/>
                      <a:pt x="234" y="6288"/>
                    </a:cubicBezTo>
                    <a:cubicBezTo>
                      <a:pt x="293" y="6406"/>
                      <a:pt x="373" y="6449"/>
                      <a:pt x="461" y="6449"/>
                    </a:cubicBezTo>
                    <a:cubicBezTo>
                      <a:pt x="621" y="6449"/>
                      <a:pt x="805" y="6307"/>
                      <a:pt x="934" y="6221"/>
                    </a:cubicBezTo>
                    <a:cubicBezTo>
                      <a:pt x="4537" y="4186"/>
                      <a:pt x="8140" y="2152"/>
                      <a:pt x="11709" y="117"/>
                    </a:cubicBezTo>
                    <a:cubicBezTo>
                      <a:pt x="11470" y="52"/>
                      <a:pt x="11217" y="1"/>
                      <a:pt x="10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88"/>
              <p:cNvSpPr/>
              <p:nvPr/>
            </p:nvSpPr>
            <p:spPr>
              <a:xfrm>
                <a:off x="9631639" y="1907615"/>
                <a:ext cx="438557" cy="259831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6167" extrusionOk="0">
                    <a:moveTo>
                      <a:pt x="10041" y="0"/>
                    </a:moveTo>
                    <a:cubicBezTo>
                      <a:pt x="8107" y="1101"/>
                      <a:pt x="6205" y="2202"/>
                      <a:pt x="4304" y="3302"/>
                    </a:cubicBezTo>
                    <a:cubicBezTo>
                      <a:pt x="3036" y="4003"/>
                      <a:pt x="1769" y="4737"/>
                      <a:pt x="501" y="5437"/>
                    </a:cubicBezTo>
                    <a:cubicBezTo>
                      <a:pt x="268" y="5571"/>
                      <a:pt x="1" y="5671"/>
                      <a:pt x="201" y="6004"/>
                    </a:cubicBezTo>
                    <a:cubicBezTo>
                      <a:pt x="273" y="6125"/>
                      <a:pt x="346" y="6167"/>
                      <a:pt x="419" y="6167"/>
                    </a:cubicBezTo>
                    <a:cubicBezTo>
                      <a:pt x="550" y="6167"/>
                      <a:pt x="686" y="6035"/>
                      <a:pt x="835" y="5971"/>
                    </a:cubicBezTo>
                    <a:cubicBezTo>
                      <a:pt x="1068" y="5838"/>
                      <a:pt x="1302" y="5704"/>
                      <a:pt x="1569" y="5571"/>
                    </a:cubicBezTo>
                    <a:lnTo>
                      <a:pt x="10408" y="634"/>
                    </a:lnTo>
                    <a:cubicBezTo>
                      <a:pt x="10275" y="434"/>
                      <a:pt x="10142" y="234"/>
                      <a:pt x="10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88"/>
              <p:cNvSpPr/>
              <p:nvPr/>
            </p:nvSpPr>
            <p:spPr>
              <a:xfrm>
                <a:off x="9418027" y="1532341"/>
                <a:ext cx="437125" cy="258651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139" extrusionOk="0">
                    <a:moveTo>
                      <a:pt x="10075" y="1"/>
                    </a:moveTo>
                    <a:cubicBezTo>
                      <a:pt x="6906" y="1769"/>
                      <a:pt x="3737" y="3570"/>
                      <a:pt x="601" y="5338"/>
                    </a:cubicBezTo>
                    <a:cubicBezTo>
                      <a:pt x="368" y="5471"/>
                      <a:pt x="1" y="5571"/>
                      <a:pt x="234" y="5938"/>
                    </a:cubicBezTo>
                    <a:cubicBezTo>
                      <a:pt x="321" y="6087"/>
                      <a:pt x="407" y="6139"/>
                      <a:pt x="494" y="6139"/>
                    </a:cubicBezTo>
                    <a:cubicBezTo>
                      <a:pt x="641" y="6139"/>
                      <a:pt x="788" y="5989"/>
                      <a:pt x="935" y="5905"/>
                    </a:cubicBezTo>
                    <a:cubicBezTo>
                      <a:pt x="4070" y="4104"/>
                      <a:pt x="7239" y="2336"/>
                      <a:pt x="10375" y="534"/>
                    </a:cubicBezTo>
                    <a:cubicBezTo>
                      <a:pt x="10275" y="368"/>
                      <a:pt x="10175" y="167"/>
                      <a:pt x="100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88"/>
              <p:cNvSpPr/>
              <p:nvPr/>
            </p:nvSpPr>
            <p:spPr>
              <a:xfrm>
                <a:off x="9547331" y="1758634"/>
                <a:ext cx="437125" cy="255997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076" extrusionOk="0">
                    <a:moveTo>
                      <a:pt x="10041" y="0"/>
                    </a:moveTo>
                    <a:cubicBezTo>
                      <a:pt x="6905" y="1768"/>
                      <a:pt x="3770" y="3536"/>
                      <a:pt x="634" y="5304"/>
                    </a:cubicBezTo>
                    <a:cubicBezTo>
                      <a:pt x="401" y="5437"/>
                      <a:pt x="1" y="5538"/>
                      <a:pt x="234" y="5904"/>
                    </a:cubicBezTo>
                    <a:cubicBezTo>
                      <a:pt x="310" y="6031"/>
                      <a:pt x="400" y="6076"/>
                      <a:pt x="495" y="6076"/>
                    </a:cubicBezTo>
                    <a:cubicBezTo>
                      <a:pt x="652" y="6076"/>
                      <a:pt x="823" y="5954"/>
                      <a:pt x="968" y="5871"/>
                    </a:cubicBezTo>
                    <a:cubicBezTo>
                      <a:pt x="4103" y="4070"/>
                      <a:pt x="7239" y="2335"/>
                      <a:pt x="10375" y="567"/>
                    </a:cubicBezTo>
                    <a:lnTo>
                      <a:pt x="100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88"/>
              <p:cNvSpPr/>
              <p:nvPr/>
            </p:nvSpPr>
            <p:spPr>
              <a:xfrm>
                <a:off x="9460201" y="1606831"/>
                <a:ext cx="437125" cy="258314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131" extrusionOk="0">
                    <a:moveTo>
                      <a:pt x="10041" y="1"/>
                    </a:moveTo>
                    <a:cubicBezTo>
                      <a:pt x="8807" y="701"/>
                      <a:pt x="7572" y="1402"/>
                      <a:pt x="6338" y="2102"/>
                    </a:cubicBezTo>
                    <a:cubicBezTo>
                      <a:pt x="4437" y="3170"/>
                      <a:pt x="2502" y="4270"/>
                      <a:pt x="601" y="5338"/>
                    </a:cubicBezTo>
                    <a:cubicBezTo>
                      <a:pt x="401" y="5471"/>
                      <a:pt x="0" y="5571"/>
                      <a:pt x="234" y="5938"/>
                    </a:cubicBezTo>
                    <a:cubicBezTo>
                      <a:pt x="317" y="6081"/>
                      <a:pt x="400" y="6130"/>
                      <a:pt x="484" y="6130"/>
                    </a:cubicBezTo>
                    <a:cubicBezTo>
                      <a:pt x="634" y="6130"/>
                      <a:pt x="784" y="5969"/>
                      <a:pt x="934" y="5905"/>
                    </a:cubicBezTo>
                    <a:cubicBezTo>
                      <a:pt x="1535" y="5571"/>
                      <a:pt x="2169" y="5238"/>
                      <a:pt x="2802" y="4871"/>
                    </a:cubicBezTo>
                    <a:cubicBezTo>
                      <a:pt x="5304" y="3436"/>
                      <a:pt x="7839" y="1969"/>
                      <a:pt x="10374" y="534"/>
                    </a:cubicBezTo>
                    <a:cubicBezTo>
                      <a:pt x="10241" y="334"/>
                      <a:pt x="10141" y="167"/>
                      <a:pt x="10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88"/>
              <p:cNvSpPr/>
              <p:nvPr/>
            </p:nvSpPr>
            <p:spPr>
              <a:xfrm>
                <a:off x="9506589" y="1681321"/>
                <a:ext cx="435692" cy="257219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6105" extrusionOk="0">
                    <a:moveTo>
                      <a:pt x="9941" y="1"/>
                    </a:moveTo>
                    <a:cubicBezTo>
                      <a:pt x="9807" y="67"/>
                      <a:pt x="9707" y="167"/>
                      <a:pt x="9574" y="234"/>
                    </a:cubicBezTo>
                    <a:cubicBezTo>
                      <a:pt x="6605" y="1935"/>
                      <a:pt x="3636" y="3603"/>
                      <a:pt x="701" y="5304"/>
                    </a:cubicBezTo>
                    <a:cubicBezTo>
                      <a:pt x="434" y="5438"/>
                      <a:pt x="0" y="5571"/>
                      <a:pt x="234" y="5938"/>
                    </a:cubicBezTo>
                    <a:cubicBezTo>
                      <a:pt x="312" y="6060"/>
                      <a:pt x="397" y="6105"/>
                      <a:pt x="486" y="6105"/>
                    </a:cubicBezTo>
                    <a:cubicBezTo>
                      <a:pt x="664" y="6105"/>
                      <a:pt x="856" y="5927"/>
                      <a:pt x="1034" y="5838"/>
                    </a:cubicBezTo>
                    <a:cubicBezTo>
                      <a:pt x="4136" y="4103"/>
                      <a:pt x="7239" y="2369"/>
                      <a:pt x="10341" y="634"/>
                    </a:cubicBezTo>
                    <a:lnTo>
                      <a:pt x="9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88"/>
              <p:cNvSpPr/>
              <p:nvPr/>
            </p:nvSpPr>
            <p:spPr>
              <a:xfrm>
                <a:off x="9588074" y="1833124"/>
                <a:ext cx="437125" cy="259915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6169" extrusionOk="0">
                    <a:moveTo>
                      <a:pt x="10075" y="0"/>
                    </a:moveTo>
                    <a:cubicBezTo>
                      <a:pt x="9574" y="300"/>
                      <a:pt x="9107" y="567"/>
                      <a:pt x="8607" y="834"/>
                    </a:cubicBezTo>
                    <a:cubicBezTo>
                      <a:pt x="5972" y="2335"/>
                      <a:pt x="3337" y="3836"/>
                      <a:pt x="701" y="5337"/>
                    </a:cubicBezTo>
                    <a:cubicBezTo>
                      <a:pt x="468" y="5471"/>
                      <a:pt x="1" y="5537"/>
                      <a:pt x="234" y="5971"/>
                    </a:cubicBezTo>
                    <a:cubicBezTo>
                      <a:pt x="314" y="6117"/>
                      <a:pt x="399" y="6168"/>
                      <a:pt x="485" y="6168"/>
                    </a:cubicBezTo>
                    <a:cubicBezTo>
                      <a:pt x="615" y="6168"/>
                      <a:pt x="748" y="6051"/>
                      <a:pt x="868" y="5971"/>
                    </a:cubicBezTo>
                    <a:lnTo>
                      <a:pt x="10375" y="567"/>
                    </a:lnTo>
                    <a:lnTo>
                      <a:pt x="10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88"/>
              <p:cNvSpPr/>
              <p:nvPr/>
            </p:nvSpPr>
            <p:spPr>
              <a:xfrm>
                <a:off x="9375852" y="1471754"/>
                <a:ext cx="413236" cy="244621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5806" extrusionOk="0">
                    <a:moveTo>
                      <a:pt x="9392" y="0"/>
                    </a:moveTo>
                    <a:cubicBezTo>
                      <a:pt x="9206" y="0"/>
                      <a:pt x="9010" y="237"/>
                      <a:pt x="8874" y="305"/>
                    </a:cubicBezTo>
                    <a:cubicBezTo>
                      <a:pt x="6339" y="1739"/>
                      <a:pt x="3804" y="3140"/>
                      <a:pt x="1269" y="4574"/>
                    </a:cubicBezTo>
                    <a:cubicBezTo>
                      <a:pt x="902" y="4774"/>
                      <a:pt x="568" y="5008"/>
                      <a:pt x="234" y="5208"/>
                    </a:cubicBezTo>
                    <a:cubicBezTo>
                      <a:pt x="1" y="5341"/>
                      <a:pt x="68" y="5508"/>
                      <a:pt x="201" y="5675"/>
                    </a:cubicBezTo>
                    <a:cubicBezTo>
                      <a:pt x="275" y="5770"/>
                      <a:pt x="346" y="5805"/>
                      <a:pt x="414" y="5805"/>
                    </a:cubicBezTo>
                    <a:cubicBezTo>
                      <a:pt x="562" y="5805"/>
                      <a:pt x="698" y="5643"/>
                      <a:pt x="835" y="5575"/>
                    </a:cubicBezTo>
                    <a:cubicBezTo>
                      <a:pt x="3604" y="4007"/>
                      <a:pt x="6406" y="2439"/>
                      <a:pt x="9174" y="905"/>
                    </a:cubicBezTo>
                    <a:cubicBezTo>
                      <a:pt x="9441" y="738"/>
                      <a:pt x="9808" y="571"/>
                      <a:pt x="9641" y="204"/>
                    </a:cubicBezTo>
                    <a:cubicBezTo>
                      <a:pt x="9566" y="54"/>
                      <a:pt x="9480" y="0"/>
                      <a:pt x="9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88"/>
              <p:cNvSpPr/>
              <p:nvPr/>
            </p:nvSpPr>
            <p:spPr>
              <a:xfrm>
                <a:off x="9699135" y="1217526"/>
                <a:ext cx="520041" cy="76529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8164" extrusionOk="0">
                    <a:moveTo>
                      <a:pt x="2268" y="1"/>
                    </a:moveTo>
                    <a:cubicBezTo>
                      <a:pt x="1468" y="368"/>
                      <a:pt x="701" y="768"/>
                      <a:pt x="0" y="1302"/>
                    </a:cubicBezTo>
                    <a:cubicBezTo>
                      <a:pt x="1668" y="4737"/>
                      <a:pt x="3536" y="8307"/>
                      <a:pt x="5704" y="12009"/>
                    </a:cubicBezTo>
                    <a:cubicBezTo>
                      <a:pt x="6772" y="13777"/>
                      <a:pt x="7806" y="15512"/>
                      <a:pt x="8873" y="17146"/>
                    </a:cubicBezTo>
                    <a:cubicBezTo>
                      <a:pt x="9040" y="17346"/>
                      <a:pt x="9574" y="17947"/>
                      <a:pt x="10541" y="18114"/>
                    </a:cubicBezTo>
                    <a:cubicBezTo>
                      <a:pt x="10730" y="18149"/>
                      <a:pt x="10911" y="18163"/>
                      <a:pt x="11079" y="18163"/>
                    </a:cubicBezTo>
                    <a:cubicBezTo>
                      <a:pt x="11714" y="18163"/>
                      <a:pt x="12184" y="17959"/>
                      <a:pt x="12342" y="17880"/>
                    </a:cubicBezTo>
                    <a:cubicBezTo>
                      <a:pt x="8973" y="11909"/>
                      <a:pt x="5604" y="5972"/>
                      <a:pt x="2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88"/>
            <p:cNvGrpSpPr/>
            <p:nvPr/>
          </p:nvGrpSpPr>
          <p:grpSpPr>
            <a:xfrm>
              <a:off x="698860" y="590214"/>
              <a:ext cx="1836805" cy="1745020"/>
              <a:chOff x="8902593" y="2650043"/>
              <a:chExt cx="2316565" cy="2200807"/>
            </a:xfrm>
          </p:grpSpPr>
          <p:sp>
            <p:nvSpPr>
              <p:cNvPr id="1821" name="Google Shape;1821;p88"/>
              <p:cNvSpPr/>
              <p:nvPr/>
            </p:nvSpPr>
            <p:spPr>
              <a:xfrm>
                <a:off x="9214495" y="2650043"/>
                <a:ext cx="1819797" cy="1724954"/>
              </a:xfrm>
              <a:custGeom>
                <a:avLst/>
                <a:gdLst/>
                <a:ahLst/>
                <a:cxnLst/>
                <a:rect l="l" t="t" r="r" b="b"/>
                <a:pathLst>
                  <a:path w="37761" h="35793" extrusionOk="0">
                    <a:moveTo>
                      <a:pt x="12303" y="1"/>
                    </a:moveTo>
                    <a:cubicBezTo>
                      <a:pt x="11948" y="1"/>
                      <a:pt x="11639" y="246"/>
                      <a:pt x="11275" y="667"/>
                    </a:cubicBezTo>
                    <a:cubicBezTo>
                      <a:pt x="9173" y="3169"/>
                      <a:pt x="7005" y="5638"/>
                      <a:pt x="4904" y="8139"/>
                    </a:cubicBezTo>
                    <a:cubicBezTo>
                      <a:pt x="3236" y="10074"/>
                      <a:pt x="1401" y="11809"/>
                      <a:pt x="0" y="13944"/>
                    </a:cubicBezTo>
                    <a:cubicBezTo>
                      <a:pt x="400" y="14978"/>
                      <a:pt x="1334" y="15545"/>
                      <a:pt x="2102" y="16212"/>
                    </a:cubicBezTo>
                    <a:cubicBezTo>
                      <a:pt x="9507" y="22383"/>
                      <a:pt x="16846" y="28688"/>
                      <a:pt x="24251" y="34859"/>
                    </a:cubicBezTo>
                    <a:cubicBezTo>
                      <a:pt x="24718" y="35125"/>
                      <a:pt x="24985" y="35659"/>
                      <a:pt x="25518" y="35793"/>
                    </a:cubicBezTo>
                    <a:cubicBezTo>
                      <a:pt x="26085" y="35726"/>
                      <a:pt x="26352" y="35292"/>
                      <a:pt x="26686" y="34925"/>
                    </a:cubicBezTo>
                    <a:cubicBezTo>
                      <a:pt x="29354" y="31957"/>
                      <a:pt x="31956" y="28888"/>
                      <a:pt x="34558" y="25852"/>
                    </a:cubicBezTo>
                    <a:cubicBezTo>
                      <a:pt x="35626" y="24618"/>
                      <a:pt x="36960" y="23584"/>
                      <a:pt x="37527" y="21983"/>
                    </a:cubicBezTo>
                    <a:cubicBezTo>
                      <a:pt x="37760" y="21382"/>
                      <a:pt x="37527" y="20982"/>
                      <a:pt x="37060" y="20582"/>
                    </a:cubicBezTo>
                    <a:cubicBezTo>
                      <a:pt x="29088" y="13877"/>
                      <a:pt x="21149" y="7139"/>
                      <a:pt x="13210" y="434"/>
                    </a:cubicBezTo>
                    <a:cubicBezTo>
                      <a:pt x="12854" y="136"/>
                      <a:pt x="12566" y="1"/>
                      <a:pt x="123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88"/>
              <p:cNvSpPr/>
              <p:nvPr/>
            </p:nvSpPr>
            <p:spPr>
              <a:xfrm>
                <a:off x="8902593" y="3321991"/>
                <a:ext cx="1507943" cy="1417920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29422" extrusionOk="0">
                    <a:moveTo>
                      <a:pt x="6472" y="1"/>
                    </a:moveTo>
                    <a:cubicBezTo>
                      <a:pt x="6239" y="201"/>
                      <a:pt x="5938" y="368"/>
                      <a:pt x="5738" y="601"/>
                    </a:cubicBezTo>
                    <a:cubicBezTo>
                      <a:pt x="4337" y="2202"/>
                      <a:pt x="3070" y="3903"/>
                      <a:pt x="1602" y="5404"/>
                    </a:cubicBezTo>
                    <a:cubicBezTo>
                      <a:pt x="1" y="7072"/>
                      <a:pt x="134" y="8140"/>
                      <a:pt x="1836" y="9674"/>
                    </a:cubicBezTo>
                    <a:cubicBezTo>
                      <a:pt x="2903" y="10608"/>
                      <a:pt x="4004" y="11476"/>
                      <a:pt x="5071" y="12376"/>
                    </a:cubicBezTo>
                    <a:cubicBezTo>
                      <a:pt x="7573" y="14478"/>
                      <a:pt x="10108" y="16546"/>
                      <a:pt x="12543" y="18681"/>
                    </a:cubicBezTo>
                    <a:cubicBezTo>
                      <a:pt x="14378" y="20315"/>
                      <a:pt x="16346" y="21816"/>
                      <a:pt x="18181" y="23384"/>
                    </a:cubicBezTo>
                    <a:cubicBezTo>
                      <a:pt x="20582" y="25452"/>
                      <a:pt x="22884" y="27587"/>
                      <a:pt x="25486" y="29422"/>
                    </a:cubicBezTo>
                    <a:cubicBezTo>
                      <a:pt x="25853" y="27520"/>
                      <a:pt x="27020" y="26086"/>
                      <a:pt x="28354" y="24785"/>
                    </a:cubicBezTo>
                    <a:cubicBezTo>
                      <a:pt x="29255" y="23918"/>
                      <a:pt x="29922" y="22884"/>
                      <a:pt x="30689" y="21916"/>
                    </a:cubicBezTo>
                    <a:cubicBezTo>
                      <a:pt x="30990" y="21583"/>
                      <a:pt x="31290" y="21216"/>
                      <a:pt x="30990" y="20715"/>
                    </a:cubicBezTo>
                    <a:cubicBezTo>
                      <a:pt x="26153" y="16579"/>
                      <a:pt x="21316" y="12476"/>
                      <a:pt x="16479" y="8373"/>
                    </a:cubicBezTo>
                    <a:cubicBezTo>
                      <a:pt x="13144" y="5571"/>
                      <a:pt x="9808" y="2803"/>
                      <a:pt x="64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88"/>
              <p:cNvSpPr/>
              <p:nvPr/>
            </p:nvSpPr>
            <p:spPr>
              <a:xfrm>
                <a:off x="10154923" y="3709411"/>
                <a:ext cx="1015994" cy="1097632"/>
              </a:xfrm>
              <a:custGeom>
                <a:avLst/>
                <a:gdLst/>
                <a:ahLst/>
                <a:cxnLst/>
                <a:rect l="l" t="t" r="r" b="b"/>
                <a:pathLst>
                  <a:path w="21082" h="22776" extrusionOk="0">
                    <a:moveTo>
                      <a:pt x="18013" y="1"/>
                    </a:moveTo>
                    <a:cubicBezTo>
                      <a:pt x="17713" y="268"/>
                      <a:pt x="17413" y="534"/>
                      <a:pt x="17146" y="835"/>
                    </a:cubicBezTo>
                    <a:cubicBezTo>
                      <a:pt x="13410" y="5104"/>
                      <a:pt x="9707" y="9407"/>
                      <a:pt x="6004" y="13677"/>
                    </a:cubicBezTo>
                    <a:cubicBezTo>
                      <a:pt x="5979" y="13675"/>
                      <a:pt x="5953" y="13674"/>
                      <a:pt x="5928" y="13674"/>
                    </a:cubicBezTo>
                    <a:cubicBezTo>
                      <a:pt x="5566" y="13674"/>
                      <a:pt x="5289" y="13894"/>
                      <a:pt x="5070" y="14144"/>
                    </a:cubicBezTo>
                    <a:cubicBezTo>
                      <a:pt x="3669" y="15745"/>
                      <a:pt x="2202" y="17313"/>
                      <a:pt x="867" y="18981"/>
                    </a:cubicBezTo>
                    <a:cubicBezTo>
                      <a:pt x="0" y="20082"/>
                      <a:pt x="134" y="21082"/>
                      <a:pt x="1201" y="22083"/>
                    </a:cubicBezTo>
                    <a:cubicBezTo>
                      <a:pt x="1725" y="22542"/>
                      <a:pt x="2226" y="22776"/>
                      <a:pt x="2730" y="22776"/>
                    </a:cubicBezTo>
                    <a:cubicBezTo>
                      <a:pt x="3251" y="22776"/>
                      <a:pt x="3777" y="22525"/>
                      <a:pt x="4337" y="22016"/>
                    </a:cubicBezTo>
                    <a:cubicBezTo>
                      <a:pt x="4670" y="21716"/>
                      <a:pt x="4970" y="21383"/>
                      <a:pt x="5170" y="20949"/>
                    </a:cubicBezTo>
                    <a:cubicBezTo>
                      <a:pt x="5271" y="20682"/>
                      <a:pt x="5237" y="20382"/>
                      <a:pt x="5037" y="20182"/>
                    </a:cubicBezTo>
                    <a:cubicBezTo>
                      <a:pt x="4337" y="19481"/>
                      <a:pt x="4670" y="18948"/>
                      <a:pt x="5170" y="18314"/>
                    </a:cubicBezTo>
                    <a:cubicBezTo>
                      <a:pt x="5492" y="17912"/>
                      <a:pt x="5813" y="17704"/>
                      <a:pt x="6171" y="17704"/>
                    </a:cubicBezTo>
                    <a:cubicBezTo>
                      <a:pt x="6408" y="17704"/>
                      <a:pt x="6660" y="17795"/>
                      <a:pt x="6938" y="17980"/>
                    </a:cubicBezTo>
                    <a:cubicBezTo>
                      <a:pt x="7030" y="18035"/>
                      <a:pt x="7152" y="18060"/>
                      <a:pt x="7277" y="18060"/>
                    </a:cubicBezTo>
                    <a:cubicBezTo>
                      <a:pt x="7379" y="18060"/>
                      <a:pt x="7482" y="18044"/>
                      <a:pt x="7572" y="18014"/>
                    </a:cubicBezTo>
                    <a:cubicBezTo>
                      <a:pt x="8339" y="17580"/>
                      <a:pt x="8773" y="16779"/>
                      <a:pt x="9407" y="16246"/>
                    </a:cubicBezTo>
                    <a:cubicBezTo>
                      <a:pt x="12976" y="12109"/>
                      <a:pt x="16545" y="8006"/>
                      <a:pt x="20148" y="3870"/>
                    </a:cubicBezTo>
                    <a:cubicBezTo>
                      <a:pt x="20481" y="3470"/>
                      <a:pt x="21082" y="3103"/>
                      <a:pt x="20782" y="2369"/>
                    </a:cubicBezTo>
                    <a:cubicBezTo>
                      <a:pt x="19848" y="1568"/>
                      <a:pt x="18914" y="801"/>
                      <a:pt x="18013" y="1"/>
                    </a:cubicBezTo>
                    <a:close/>
                  </a:path>
                </a:pathLst>
              </a:custGeom>
              <a:solidFill>
                <a:srgbClr val="F7F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88"/>
              <p:cNvSpPr/>
              <p:nvPr/>
            </p:nvSpPr>
            <p:spPr>
              <a:xfrm>
                <a:off x="10593764" y="3813025"/>
                <a:ext cx="625394" cy="701876"/>
              </a:xfrm>
              <a:custGeom>
                <a:avLst/>
                <a:gdLst/>
                <a:ahLst/>
                <a:cxnLst/>
                <a:rect l="l" t="t" r="r" b="b"/>
                <a:pathLst>
                  <a:path w="12977" h="14564" extrusionOk="0">
                    <a:moveTo>
                      <a:pt x="12340" y="1"/>
                    </a:moveTo>
                    <a:cubicBezTo>
                      <a:pt x="12125" y="1"/>
                      <a:pt x="11895" y="139"/>
                      <a:pt x="11676" y="219"/>
                    </a:cubicBezTo>
                    <a:cubicBezTo>
                      <a:pt x="11008" y="1020"/>
                      <a:pt x="10375" y="1854"/>
                      <a:pt x="9708" y="2654"/>
                    </a:cubicBezTo>
                    <a:cubicBezTo>
                      <a:pt x="6472" y="6390"/>
                      <a:pt x="3236" y="10126"/>
                      <a:pt x="1" y="13896"/>
                    </a:cubicBezTo>
                    <a:cubicBezTo>
                      <a:pt x="56" y="14309"/>
                      <a:pt x="225" y="14563"/>
                      <a:pt x="584" y="14563"/>
                    </a:cubicBezTo>
                    <a:cubicBezTo>
                      <a:pt x="659" y="14563"/>
                      <a:pt x="742" y="14552"/>
                      <a:pt x="835" y="14529"/>
                    </a:cubicBezTo>
                    <a:cubicBezTo>
                      <a:pt x="4671" y="10126"/>
                      <a:pt x="8507" y="5723"/>
                      <a:pt x="12343" y="1320"/>
                    </a:cubicBezTo>
                    <a:cubicBezTo>
                      <a:pt x="12610" y="1020"/>
                      <a:pt x="12977" y="686"/>
                      <a:pt x="12743" y="252"/>
                    </a:cubicBezTo>
                    <a:cubicBezTo>
                      <a:pt x="12622" y="64"/>
                      <a:pt x="12485" y="1"/>
                      <a:pt x="12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88"/>
              <p:cNvSpPr/>
              <p:nvPr/>
            </p:nvSpPr>
            <p:spPr>
              <a:xfrm>
                <a:off x="10103454" y="4320299"/>
                <a:ext cx="340866" cy="530551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1009" extrusionOk="0">
                    <a:moveTo>
                      <a:pt x="6072" y="0"/>
                    </a:moveTo>
                    <a:cubicBezTo>
                      <a:pt x="4938" y="1768"/>
                      <a:pt x="3537" y="3370"/>
                      <a:pt x="2102" y="4937"/>
                    </a:cubicBezTo>
                    <a:cubicBezTo>
                      <a:pt x="1135" y="5971"/>
                      <a:pt x="1" y="7039"/>
                      <a:pt x="568" y="8707"/>
                    </a:cubicBezTo>
                    <a:cubicBezTo>
                      <a:pt x="1035" y="9174"/>
                      <a:pt x="1535" y="9674"/>
                      <a:pt x="2035" y="10108"/>
                    </a:cubicBezTo>
                    <a:cubicBezTo>
                      <a:pt x="2701" y="10709"/>
                      <a:pt x="3320" y="11009"/>
                      <a:pt x="3925" y="11009"/>
                    </a:cubicBezTo>
                    <a:cubicBezTo>
                      <a:pt x="4564" y="11009"/>
                      <a:pt x="5188" y="10675"/>
                      <a:pt x="5838" y="10008"/>
                    </a:cubicBezTo>
                    <a:cubicBezTo>
                      <a:pt x="6272" y="9607"/>
                      <a:pt x="6605" y="9107"/>
                      <a:pt x="6972" y="8673"/>
                    </a:cubicBezTo>
                    <a:cubicBezTo>
                      <a:pt x="7030" y="8124"/>
                      <a:pt x="6763" y="7926"/>
                      <a:pt x="6343" y="7926"/>
                    </a:cubicBezTo>
                    <a:cubicBezTo>
                      <a:pt x="6278" y="7926"/>
                      <a:pt x="6210" y="7931"/>
                      <a:pt x="6138" y="7939"/>
                    </a:cubicBezTo>
                    <a:cubicBezTo>
                      <a:pt x="5805" y="8306"/>
                      <a:pt x="5438" y="8673"/>
                      <a:pt x="5138" y="9040"/>
                    </a:cubicBezTo>
                    <a:cubicBezTo>
                      <a:pt x="4721" y="9557"/>
                      <a:pt x="4312" y="9791"/>
                      <a:pt x="3895" y="9791"/>
                    </a:cubicBezTo>
                    <a:cubicBezTo>
                      <a:pt x="3478" y="9791"/>
                      <a:pt x="3053" y="9557"/>
                      <a:pt x="2603" y="9140"/>
                    </a:cubicBezTo>
                    <a:cubicBezTo>
                      <a:pt x="1468" y="8106"/>
                      <a:pt x="1368" y="7639"/>
                      <a:pt x="2269" y="6538"/>
                    </a:cubicBezTo>
                    <a:cubicBezTo>
                      <a:pt x="3870" y="4704"/>
                      <a:pt x="5471" y="2836"/>
                      <a:pt x="7072" y="1001"/>
                    </a:cubicBezTo>
                    <a:cubicBezTo>
                      <a:pt x="6839" y="534"/>
                      <a:pt x="6539" y="201"/>
                      <a:pt x="6072" y="0"/>
                    </a:cubicBezTo>
                    <a:close/>
                  </a:path>
                </a:pathLst>
              </a:custGeom>
              <a:solidFill>
                <a:srgbClr val="665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88"/>
              <p:cNvSpPr/>
              <p:nvPr/>
            </p:nvSpPr>
            <p:spPr>
              <a:xfrm>
                <a:off x="10334970" y="4535575"/>
                <a:ext cx="282938" cy="307227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6375" extrusionOk="0">
                    <a:moveTo>
                      <a:pt x="2341" y="1"/>
                    </a:moveTo>
                    <a:cubicBezTo>
                      <a:pt x="1807" y="1"/>
                      <a:pt x="1333" y="401"/>
                      <a:pt x="901" y="1171"/>
                    </a:cubicBezTo>
                    <a:cubicBezTo>
                      <a:pt x="834" y="1304"/>
                      <a:pt x="734" y="1404"/>
                      <a:pt x="634" y="1471"/>
                    </a:cubicBezTo>
                    <a:cubicBezTo>
                      <a:pt x="0" y="2005"/>
                      <a:pt x="0" y="2472"/>
                      <a:pt x="767" y="2939"/>
                    </a:cubicBezTo>
                    <a:cubicBezTo>
                      <a:pt x="1001" y="3072"/>
                      <a:pt x="1134" y="3306"/>
                      <a:pt x="1334" y="3506"/>
                    </a:cubicBezTo>
                    <a:cubicBezTo>
                      <a:pt x="1668" y="3639"/>
                      <a:pt x="2002" y="3839"/>
                      <a:pt x="2168" y="4206"/>
                    </a:cubicBezTo>
                    <a:cubicBezTo>
                      <a:pt x="3136" y="4907"/>
                      <a:pt x="4103" y="5607"/>
                      <a:pt x="5170" y="6375"/>
                    </a:cubicBezTo>
                    <a:cubicBezTo>
                      <a:pt x="5271" y="5607"/>
                      <a:pt x="5337" y="5040"/>
                      <a:pt x="5437" y="4473"/>
                    </a:cubicBezTo>
                    <a:cubicBezTo>
                      <a:pt x="5604" y="3372"/>
                      <a:pt x="5871" y="2238"/>
                      <a:pt x="4637" y="1504"/>
                    </a:cubicBezTo>
                    <a:cubicBezTo>
                      <a:pt x="4603" y="904"/>
                      <a:pt x="4170" y="804"/>
                      <a:pt x="3703" y="737"/>
                    </a:cubicBezTo>
                    <a:cubicBezTo>
                      <a:pt x="3207" y="242"/>
                      <a:pt x="2756" y="1"/>
                      <a:pt x="2341" y="1"/>
                    </a:cubicBezTo>
                    <a:close/>
                  </a:path>
                </a:pathLst>
              </a:custGeom>
              <a:solidFill>
                <a:srgbClr val="9B7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88"/>
              <p:cNvSpPr/>
              <p:nvPr/>
            </p:nvSpPr>
            <p:spPr>
              <a:xfrm>
                <a:off x="10513379" y="4482660"/>
                <a:ext cx="120626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603" extrusionOk="0">
                    <a:moveTo>
                      <a:pt x="1669" y="1"/>
                    </a:moveTo>
                    <a:cubicBezTo>
                      <a:pt x="1135" y="601"/>
                      <a:pt x="568" y="1235"/>
                      <a:pt x="1" y="1835"/>
                    </a:cubicBezTo>
                    <a:cubicBezTo>
                      <a:pt x="334" y="2069"/>
                      <a:pt x="635" y="2336"/>
                      <a:pt x="935" y="2602"/>
                    </a:cubicBezTo>
                    <a:cubicBezTo>
                      <a:pt x="1468" y="1935"/>
                      <a:pt x="2002" y="1268"/>
                      <a:pt x="2503" y="634"/>
                    </a:cubicBezTo>
                    <a:cubicBezTo>
                      <a:pt x="2236" y="401"/>
                      <a:pt x="1969" y="201"/>
                      <a:pt x="1669" y="1"/>
                    </a:cubicBezTo>
                    <a:close/>
                  </a:path>
                </a:pathLst>
              </a:custGeom>
              <a:solidFill>
                <a:srgbClr val="665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8" name="Google Shape;1828;p88"/>
          <p:cNvGrpSpPr/>
          <p:nvPr/>
        </p:nvGrpSpPr>
        <p:grpSpPr>
          <a:xfrm>
            <a:off x="5646509" y="2879420"/>
            <a:ext cx="2701293" cy="1816812"/>
            <a:chOff x="5646509" y="2879420"/>
            <a:chExt cx="2701293" cy="1816812"/>
          </a:xfrm>
        </p:grpSpPr>
        <p:grpSp>
          <p:nvGrpSpPr>
            <p:cNvPr id="1829" name="Google Shape;1829;p88"/>
            <p:cNvGrpSpPr/>
            <p:nvPr/>
          </p:nvGrpSpPr>
          <p:grpSpPr>
            <a:xfrm>
              <a:off x="7346386" y="3660380"/>
              <a:ext cx="1001416" cy="1035852"/>
              <a:chOff x="9691384" y="2511531"/>
              <a:chExt cx="1853788" cy="1917534"/>
            </a:xfrm>
          </p:grpSpPr>
          <p:sp>
            <p:nvSpPr>
              <p:cNvPr id="1830" name="Google Shape;1830;p88"/>
              <p:cNvSpPr/>
              <p:nvPr/>
            </p:nvSpPr>
            <p:spPr>
              <a:xfrm>
                <a:off x="10014624" y="2615346"/>
                <a:ext cx="1530547" cy="1635710"/>
              </a:xfrm>
              <a:custGeom>
                <a:avLst/>
                <a:gdLst/>
                <a:ahLst/>
                <a:cxnLst/>
                <a:rect l="l" t="t" r="r" b="b"/>
                <a:pathLst>
                  <a:path w="36327" h="38823" extrusionOk="0">
                    <a:moveTo>
                      <a:pt x="10908" y="14956"/>
                    </a:moveTo>
                    <a:cubicBezTo>
                      <a:pt x="11364" y="14956"/>
                      <a:pt x="11889" y="15389"/>
                      <a:pt x="12909" y="16218"/>
                    </a:cubicBezTo>
                    <a:cubicBezTo>
                      <a:pt x="13386" y="16599"/>
                      <a:pt x="13803" y="17223"/>
                      <a:pt x="14562" y="17223"/>
                    </a:cubicBezTo>
                    <a:cubicBezTo>
                      <a:pt x="14600" y="17223"/>
                      <a:pt x="14638" y="17222"/>
                      <a:pt x="14677" y="17219"/>
                    </a:cubicBezTo>
                    <a:cubicBezTo>
                      <a:pt x="14711" y="17852"/>
                      <a:pt x="15211" y="18153"/>
                      <a:pt x="15645" y="18486"/>
                    </a:cubicBezTo>
                    <a:cubicBezTo>
                      <a:pt x="18113" y="20488"/>
                      <a:pt x="20548" y="22522"/>
                      <a:pt x="23017" y="24524"/>
                    </a:cubicBezTo>
                    <a:cubicBezTo>
                      <a:pt x="23717" y="25091"/>
                      <a:pt x="23884" y="25591"/>
                      <a:pt x="23283" y="26359"/>
                    </a:cubicBezTo>
                    <a:cubicBezTo>
                      <a:pt x="22249" y="27626"/>
                      <a:pt x="21282" y="28994"/>
                      <a:pt x="20315" y="30361"/>
                    </a:cubicBezTo>
                    <a:cubicBezTo>
                      <a:pt x="19864" y="30992"/>
                      <a:pt x="19628" y="31292"/>
                      <a:pt x="19327" y="31292"/>
                    </a:cubicBezTo>
                    <a:cubicBezTo>
                      <a:pt x="19071" y="31292"/>
                      <a:pt x="18768" y="31075"/>
                      <a:pt x="18247" y="30662"/>
                    </a:cubicBezTo>
                    <a:cubicBezTo>
                      <a:pt x="15978" y="28860"/>
                      <a:pt x="13743" y="27026"/>
                      <a:pt x="11442" y="25191"/>
                    </a:cubicBezTo>
                    <a:cubicBezTo>
                      <a:pt x="10941" y="24757"/>
                      <a:pt x="10441" y="24257"/>
                      <a:pt x="9740" y="24090"/>
                    </a:cubicBezTo>
                    <a:cubicBezTo>
                      <a:pt x="9707" y="23690"/>
                      <a:pt x="9340" y="23490"/>
                      <a:pt x="9107" y="23256"/>
                    </a:cubicBezTo>
                    <a:cubicBezTo>
                      <a:pt x="8339" y="22556"/>
                      <a:pt x="7506" y="21955"/>
                      <a:pt x="6705" y="21322"/>
                    </a:cubicBezTo>
                    <a:cubicBezTo>
                      <a:pt x="6105" y="20821"/>
                      <a:pt x="6004" y="20354"/>
                      <a:pt x="6572" y="19754"/>
                    </a:cubicBezTo>
                    <a:cubicBezTo>
                      <a:pt x="7439" y="18720"/>
                      <a:pt x="8239" y="17586"/>
                      <a:pt x="9107" y="16551"/>
                    </a:cubicBezTo>
                    <a:cubicBezTo>
                      <a:pt x="9995" y="15472"/>
                      <a:pt x="10410" y="14956"/>
                      <a:pt x="10908" y="14956"/>
                    </a:cubicBezTo>
                    <a:close/>
                    <a:moveTo>
                      <a:pt x="19215" y="1"/>
                    </a:moveTo>
                    <a:cubicBezTo>
                      <a:pt x="18848" y="1"/>
                      <a:pt x="18703" y="397"/>
                      <a:pt x="18513" y="640"/>
                    </a:cubicBezTo>
                    <a:cubicBezTo>
                      <a:pt x="16078" y="3709"/>
                      <a:pt x="13677" y="6744"/>
                      <a:pt x="11242" y="9813"/>
                    </a:cubicBezTo>
                    <a:cubicBezTo>
                      <a:pt x="7739" y="14250"/>
                      <a:pt x="4303" y="18686"/>
                      <a:pt x="767" y="23056"/>
                    </a:cubicBezTo>
                    <a:cubicBezTo>
                      <a:pt x="400" y="23490"/>
                      <a:pt x="0" y="23890"/>
                      <a:pt x="67" y="24524"/>
                    </a:cubicBezTo>
                    <a:cubicBezTo>
                      <a:pt x="100" y="24691"/>
                      <a:pt x="200" y="24891"/>
                      <a:pt x="334" y="24991"/>
                    </a:cubicBezTo>
                    <a:cubicBezTo>
                      <a:pt x="1801" y="26292"/>
                      <a:pt x="3336" y="27559"/>
                      <a:pt x="4937" y="28727"/>
                    </a:cubicBezTo>
                    <a:cubicBezTo>
                      <a:pt x="5094" y="28858"/>
                      <a:pt x="5272" y="28948"/>
                      <a:pt x="5455" y="28948"/>
                    </a:cubicBezTo>
                    <a:cubicBezTo>
                      <a:pt x="5504" y="28948"/>
                      <a:pt x="5554" y="28941"/>
                      <a:pt x="5604" y="28927"/>
                    </a:cubicBezTo>
                    <a:cubicBezTo>
                      <a:pt x="5704" y="29427"/>
                      <a:pt x="6105" y="29761"/>
                      <a:pt x="6471" y="30061"/>
                    </a:cubicBezTo>
                    <a:cubicBezTo>
                      <a:pt x="9907" y="32863"/>
                      <a:pt x="13343" y="35632"/>
                      <a:pt x="16779" y="38400"/>
                    </a:cubicBezTo>
                    <a:cubicBezTo>
                      <a:pt x="17035" y="38599"/>
                      <a:pt x="17266" y="38822"/>
                      <a:pt x="17576" y="38822"/>
                    </a:cubicBezTo>
                    <a:cubicBezTo>
                      <a:pt x="17630" y="38822"/>
                      <a:pt x="17687" y="38816"/>
                      <a:pt x="17746" y="38801"/>
                    </a:cubicBezTo>
                    <a:cubicBezTo>
                      <a:pt x="23784" y="30762"/>
                      <a:pt x="29822" y="22689"/>
                      <a:pt x="35893" y="14650"/>
                    </a:cubicBezTo>
                    <a:cubicBezTo>
                      <a:pt x="36326" y="14083"/>
                      <a:pt x="36193" y="13683"/>
                      <a:pt x="35692" y="13249"/>
                    </a:cubicBezTo>
                    <a:cubicBezTo>
                      <a:pt x="32123" y="10347"/>
                      <a:pt x="28554" y="7412"/>
                      <a:pt x="24985" y="4510"/>
                    </a:cubicBezTo>
                    <a:cubicBezTo>
                      <a:pt x="23217" y="2975"/>
                      <a:pt x="21415" y="1441"/>
                      <a:pt x="19514" y="73"/>
                    </a:cubicBezTo>
                    <a:cubicBezTo>
                      <a:pt x="19400" y="22"/>
                      <a:pt x="19302" y="1"/>
                      <a:pt x="19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88"/>
              <p:cNvSpPr/>
              <p:nvPr/>
            </p:nvSpPr>
            <p:spPr>
              <a:xfrm>
                <a:off x="9820646" y="2511531"/>
                <a:ext cx="1016194" cy="1135682"/>
              </a:xfrm>
              <a:custGeom>
                <a:avLst/>
                <a:gdLst/>
                <a:ahLst/>
                <a:cxnLst/>
                <a:rect l="l" t="t" r="r" b="b"/>
                <a:pathLst>
                  <a:path w="24119" h="26955" extrusionOk="0">
                    <a:moveTo>
                      <a:pt x="20268" y="1"/>
                    </a:moveTo>
                    <a:cubicBezTo>
                      <a:pt x="19518" y="1"/>
                      <a:pt x="18847" y="536"/>
                      <a:pt x="17980" y="1636"/>
                    </a:cubicBezTo>
                    <a:cubicBezTo>
                      <a:pt x="15779" y="4405"/>
                      <a:pt x="13577" y="7174"/>
                      <a:pt x="11409" y="9942"/>
                    </a:cubicBezTo>
                    <a:cubicBezTo>
                      <a:pt x="7606" y="14779"/>
                      <a:pt x="3804" y="19616"/>
                      <a:pt x="1" y="24453"/>
                    </a:cubicBezTo>
                    <a:cubicBezTo>
                      <a:pt x="1" y="24686"/>
                      <a:pt x="134" y="24820"/>
                      <a:pt x="334" y="24820"/>
                    </a:cubicBezTo>
                    <a:cubicBezTo>
                      <a:pt x="362" y="24819"/>
                      <a:pt x="390" y="24818"/>
                      <a:pt x="418" y="24818"/>
                    </a:cubicBezTo>
                    <a:cubicBezTo>
                      <a:pt x="1478" y="24818"/>
                      <a:pt x="2294" y="25430"/>
                      <a:pt x="3237" y="25820"/>
                    </a:cubicBezTo>
                    <a:cubicBezTo>
                      <a:pt x="3259" y="25831"/>
                      <a:pt x="3281" y="25835"/>
                      <a:pt x="3303" y="25835"/>
                    </a:cubicBezTo>
                    <a:cubicBezTo>
                      <a:pt x="3348" y="25835"/>
                      <a:pt x="3392" y="25820"/>
                      <a:pt x="3437" y="25820"/>
                    </a:cubicBezTo>
                    <a:cubicBezTo>
                      <a:pt x="3837" y="26254"/>
                      <a:pt x="4404" y="26521"/>
                      <a:pt x="4804" y="26954"/>
                    </a:cubicBezTo>
                    <a:cubicBezTo>
                      <a:pt x="7106" y="24019"/>
                      <a:pt x="9374" y="21117"/>
                      <a:pt x="11676" y="18182"/>
                    </a:cubicBezTo>
                    <a:cubicBezTo>
                      <a:pt x="13444" y="15947"/>
                      <a:pt x="15212" y="13712"/>
                      <a:pt x="16980" y="11443"/>
                    </a:cubicBezTo>
                    <a:cubicBezTo>
                      <a:pt x="19348" y="8475"/>
                      <a:pt x="21750" y="5506"/>
                      <a:pt x="24118" y="2537"/>
                    </a:cubicBezTo>
                    <a:cubicBezTo>
                      <a:pt x="23818" y="2137"/>
                      <a:pt x="23451" y="1837"/>
                      <a:pt x="22984" y="1603"/>
                    </a:cubicBezTo>
                    <a:cubicBezTo>
                      <a:pt x="22851" y="1470"/>
                      <a:pt x="22684" y="1303"/>
                      <a:pt x="22517" y="1136"/>
                    </a:cubicBezTo>
                    <a:cubicBezTo>
                      <a:pt x="21598" y="386"/>
                      <a:pt x="20905" y="1"/>
                      <a:pt x="20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88"/>
              <p:cNvSpPr/>
              <p:nvPr/>
            </p:nvSpPr>
            <p:spPr>
              <a:xfrm>
                <a:off x="9747588" y="3590250"/>
                <a:ext cx="962728" cy="798874"/>
              </a:xfrm>
              <a:custGeom>
                <a:avLst/>
                <a:gdLst/>
                <a:ahLst/>
                <a:cxnLst/>
                <a:rect l="l" t="t" r="r" b="b"/>
                <a:pathLst>
                  <a:path w="22850" h="18961" extrusionOk="0">
                    <a:moveTo>
                      <a:pt x="2680" y="0"/>
                    </a:moveTo>
                    <a:cubicBezTo>
                      <a:pt x="2411" y="0"/>
                      <a:pt x="2160" y="125"/>
                      <a:pt x="1935" y="384"/>
                    </a:cubicBezTo>
                    <a:cubicBezTo>
                      <a:pt x="1835" y="384"/>
                      <a:pt x="1735" y="417"/>
                      <a:pt x="1635" y="451"/>
                    </a:cubicBezTo>
                    <a:cubicBezTo>
                      <a:pt x="100" y="1452"/>
                      <a:pt x="0" y="2619"/>
                      <a:pt x="1335" y="3820"/>
                    </a:cubicBezTo>
                    <a:cubicBezTo>
                      <a:pt x="2435" y="4754"/>
                      <a:pt x="3603" y="5621"/>
                      <a:pt x="4704" y="6522"/>
                    </a:cubicBezTo>
                    <a:cubicBezTo>
                      <a:pt x="9474" y="10425"/>
                      <a:pt x="14244" y="14294"/>
                      <a:pt x="19047" y="18164"/>
                    </a:cubicBezTo>
                    <a:cubicBezTo>
                      <a:pt x="19457" y="18485"/>
                      <a:pt x="19815" y="18961"/>
                      <a:pt x="20414" y="18961"/>
                    </a:cubicBezTo>
                    <a:cubicBezTo>
                      <a:pt x="20498" y="18961"/>
                      <a:pt x="20587" y="18951"/>
                      <a:pt x="20682" y="18931"/>
                    </a:cubicBezTo>
                    <a:cubicBezTo>
                      <a:pt x="21182" y="18230"/>
                      <a:pt x="21716" y="17530"/>
                      <a:pt x="22250" y="16829"/>
                    </a:cubicBezTo>
                    <a:cubicBezTo>
                      <a:pt x="22450" y="16596"/>
                      <a:pt x="22650" y="16362"/>
                      <a:pt x="22850" y="16095"/>
                    </a:cubicBezTo>
                    <a:cubicBezTo>
                      <a:pt x="16412" y="10825"/>
                      <a:pt x="9941" y="5555"/>
                      <a:pt x="3469" y="317"/>
                    </a:cubicBezTo>
                    <a:cubicBezTo>
                      <a:pt x="3196" y="108"/>
                      <a:pt x="2930" y="0"/>
                      <a:pt x="26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88"/>
              <p:cNvSpPr/>
              <p:nvPr/>
            </p:nvSpPr>
            <p:spPr>
              <a:xfrm>
                <a:off x="10243699" y="3215313"/>
                <a:ext cx="799717" cy="743386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7644" extrusionOk="0">
                    <a:moveTo>
                      <a:pt x="5374" y="0"/>
                    </a:moveTo>
                    <a:cubicBezTo>
                      <a:pt x="5105" y="0"/>
                      <a:pt x="4851" y="175"/>
                      <a:pt x="4570" y="544"/>
                    </a:cubicBezTo>
                    <a:cubicBezTo>
                      <a:pt x="3236" y="2311"/>
                      <a:pt x="1835" y="4013"/>
                      <a:pt x="467" y="5714"/>
                    </a:cubicBezTo>
                    <a:cubicBezTo>
                      <a:pt x="0" y="6281"/>
                      <a:pt x="134" y="6648"/>
                      <a:pt x="668" y="7082"/>
                    </a:cubicBezTo>
                    <a:cubicBezTo>
                      <a:pt x="1868" y="8049"/>
                      <a:pt x="3069" y="9083"/>
                      <a:pt x="4270" y="10084"/>
                    </a:cubicBezTo>
                    <a:cubicBezTo>
                      <a:pt x="7272" y="12485"/>
                      <a:pt x="10274" y="14854"/>
                      <a:pt x="13243" y="17256"/>
                    </a:cubicBezTo>
                    <a:cubicBezTo>
                      <a:pt x="13531" y="17492"/>
                      <a:pt x="13750" y="17643"/>
                      <a:pt x="13961" y="17643"/>
                    </a:cubicBezTo>
                    <a:cubicBezTo>
                      <a:pt x="14166" y="17643"/>
                      <a:pt x="14364" y="17501"/>
                      <a:pt x="14611" y="17155"/>
                    </a:cubicBezTo>
                    <a:cubicBezTo>
                      <a:pt x="15845" y="15321"/>
                      <a:pt x="17179" y="13553"/>
                      <a:pt x="18514" y="11818"/>
                    </a:cubicBezTo>
                    <a:cubicBezTo>
                      <a:pt x="18947" y="11251"/>
                      <a:pt x="18981" y="10918"/>
                      <a:pt x="18347" y="10417"/>
                    </a:cubicBezTo>
                    <a:cubicBezTo>
                      <a:pt x="15311" y="7982"/>
                      <a:pt x="12309" y="5447"/>
                      <a:pt x="9307" y="2979"/>
                    </a:cubicBezTo>
                    <a:cubicBezTo>
                      <a:pt x="8273" y="2145"/>
                      <a:pt x="7172" y="1311"/>
                      <a:pt x="6171" y="410"/>
                    </a:cubicBezTo>
                    <a:cubicBezTo>
                      <a:pt x="5871" y="142"/>
                      <a:pt x="5616" y="0"/>
                      <a:pt x="5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88"/>
              <p:cNvSpPr/>
              <p:nvPr/>
            </p:nvSpPr>
            <p:spPr>
              <a:xfrm>
                <a:off x="9691384" y="3543483"/>
                <a:ext cx="1063930" cy="885583"/>
              </a:xfrm>
              <a:custGeom>
                <a:avLst/>
                <a:gdLst/>
                <a:ahLst/>
                <a:cxnLst/>
                <a:rect l="l" t="t" r="r" b="b"/>
                <a:pathLst>
                  <a:path w="25252" h="21019" extrusionOk="0">
                    <a:moveTo>
                      <a:pt x="4012" y="0"/>
                    </a:moveTo>
                    <a:cubicBezTo>
                      <a:pt x="2434" y="0"/>
                      <a:pt x="1252" y="1791"/>
                      <a:pt x="934" y="3329"/>
                    </a:cubicBezTo>
                    <a:cubicBezTo>
                      <a:pt x="801" y="5264"/>
                      <a:pt x="6271" y="8566"/>
                      <a:pt x="8039" y="10300"/>
                    </a:cubicBezTo>
                    <a:cubicBezTo>
                      <a:pt x="7797" y="10573"/>
                      <a:pt x="19927" y="21019"/>
                      <a:pt x="21989" y="21019"/>
                    </a:cubicBezTo>
                    <a:cubicBezTo>
                      <a:pt x="22199" y="21019"/>
                      <a:pt x="22304" y="20911"/>
                      <a:pt x="22283" y="20675"/>
                    </a:cubicBezTo>
                    <a:cubicBezTo>
                      <a:pt x="17246" y="15604"/>
                      <a:pt x="11175" y="11635"/>
                      <a:pt x="5571" y="6798"/>
                    </a:cubicBezTo>
                    <a:cubicBezTo>
                      <a:pt x="3970" y="5197"/>
                      <a:pt x="0" y="3596"/>
                      <a:pt x="3402" y="1594"/>
                    </a:cubicBezTo>
                    <a:cubicBezTo>
                      <a:pt x="3574" y="1532"/>
                      <a:pt x="3734" y="1504"/>
                      <a:pt x="3886" y="1504"/>
                    </a:cubicBezTo>
                    <a:cubicBezTo>
                      <a:pt x="4704" y="1504"/>
                      <a:pt x="5257" y="2311"/>
                      <a:pt x="5904" y="2762"/>
                    </a:cubicBezTo>
                    <a:cubicBezTo>
                      <a:pt x="10141" y="6198"/>
                      <a:pt x="14177" y="9467"/>
                      <a:pt x="18413" y="12902"/>
                    </a:cubicBezTo>
                    <a:cubicBezTo>
                      <a:pt x="19592" y="13403"/>
                      <a:pt x="22699" y="17291"/>
                      <a:pt x="24580" y="17291"/>
                    </a:cubicBezTo>
                    <a:cubicBezTo>
                      <a:pt x="24827" y="17291"/>
                      <a:pt x="25054" y="17223"/>
                      <a:pt x="25251" y="17072"/>
                    </a:cubicBezTo>
                    <a:cubicBezTo>
                      <a:pt x="22616" y="13503"/>
                      <a:pt x="17713" y="10968"/>
                      <a:pt x="14143" y="7498"/>
                    </a:cubicBezTo>
                    <a:cubicBezTo>
                      <a:pt x="10941" y="5097"/>
                      <a:pt x="8506" y="2461"/>
                      <a:pt x="5304" y="393"/>
                    </a:cubicBezTo>
                    <a:cubicBezTo>
                      <a:pt x="4852" y="120"/>
                      <a:pt x="4419" y="0"/>
                      <a:pt x="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5" name="Google Shape;1835;p88"/>
            <p:cNvGrpSpPr/>
            <p:nvPr/>
          </p:nvGrpSpPr>
          <p:grpSpPr>
            <a:xfrm rot="-940235">
              <a:off x="5829104" y="3015570"/>
              <a:ext cx="1217225" cy="1519532"/>
              <a:chOff x="10460319" y="1226100"/>
              <a:chExt cx="1562642" cy="1950736"/>
            </a:xfrm>
          </p:grpSpPr>
          <p:sp>
            <p:nvSpPr>
              <p:cNvPr id="1836" name="Google Shape;1836;p88"/>
              <p:cNvSpPr/>
              <p:nvPr/>
            </p:nvSpPr>
            <p:spPr>
              <a:xfrm>
                <a:off x="11521325" y="2172600"/>
                <a:ext cx="170457" cy="178457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703" extrusionOk="0">
                    <a:moveTo>
                      <a:pt x="1435" y="0"/>
                    </a:moveTo>
                    <a:cubicBezTo>
                      <a:pt x="1368" y="901"/>
                      <a:pt x="935" y="1501"/>
                      <a:pt x="1" y="1668"/>
                    </a:cubicBezTo>
                    <a:cubicBezTo>
                      <a:pt x="34" y="1768"/>
                      <a:pt x="67" y="1868"/>
                      <a:pt x="67" y="2002"/>
                    </a:cubicBezTo>
                    <a:cubicBezTo>
                      <a:pt x="701" y="2068"/>
                      <a:pt x="1068" y="2469"/>
                      <a:pt x="1235" y="3036"/>
                    </a:cubicBezTo>
                    <a:lnTo>
                      <a:pt x="1235" y="3069"/>
                    </a:lnTo>
                    <a:cubicBezTo>
                      <a:pt x="1268" y="3136"/>
                      <a:pt x="1335" y="3236"/>
                      <a:pt x="1368" y="3336"/>
                    </a:cubicBezTo>
                    <a:cubicBezTo>
                      <a:pt x="1402" y="3469"/>
                      <a:pt x="1402" y="3569"/>
                      <a:pt x="1435" y="3703"/>
                    </a:cubicBezTo>
                    <a:cubicBezTo>
                      <a:pt x="2069" y="3136"/>
                      <a:pt x="2269" y="2135"/>
                      <a:pt x="3537" y="1802"/>
                    </a:cubicBezTo>
                    <a:cubicBezTo>
                      <a:pt x="2236" y="1535"/>
                      <a:pt x="2102" y="501"/>
                      <a:pt x="1435" y="34"/>
                    </a:cubicBez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ECE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88"/>
              <p:cNvSpPr/>
              <p:nvPr/>
            </p:nvSpPr>
            <p:spPr>
              <a:xfrm>
                <a:off x="10696655" y="1226100"/>
                <a:ext cx="255661" cy="32925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832" extrusionOk="0">
                    <a:moveTo>
                      <a:pt x="3384" y="0"/>
                    </a:moveTo>
                    <a:cubicBezTo>
                      <a:pt x="3062" y="0"/>
                      <a:pt x="2736" y="60"/>
                      <a:pt x="2402" y="226"/>
                    </a:cubicBezTo>
                    <a:cubicBezTo>
                      <a:pt x="1468" y="393"/>
                      <a:pt x="934" y="1094"/>
                      <a:pt x="768" y="1827"/>
                    </a:cubicBezTo>
                    <a:cubicBezTo>
                      <a:pt x="334" y="3462"/>
                      <a:pt x="0" y="5130"/>
                      <a:pt x="0" y="6831"/>
                    </a:cubicBezTo>
                    <a:cubicBezTo>
                      <a:pt x="634" y="6397"/>
                      <a:pt x="1268" y="5964"/>
                      <a:pt x="1602" y="5263"/>
                    </a:cubicBezTo>
                    <a:cubicBezTo>
                      <a:pt x="2132" y="5538"/>
                      <a:pt x="2674" y="5686"/>
                      <a:pt x="3228" y="5686"/>
                    </a:cubicBezTo>
                    <a:cubicBezTo>
                      <a:pt x="3614" y="5686"/>
                      <a:pt x="4006" y="5614"/>
                      <a:pt x="4404" y="5463"/>
                    </a:cubicBezTo>
                    <a:cubicBezTo>
                      <a:pt x="4704" y="3762"/>
                      <a:pt x="5004" y="2028"/>
                      <a:pt x="5304" y="326"/>
                    </a:cubicBezTo>
                    <a:cubicBezTo>
                      <a:pt x="4659" y="237"/>
                      <a:pt x="4029" y="0"/>
                      <a:pt x="3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88"/>
              <p:cNvSpPr/>
              <p:nvPr/>
            </p:nvSpPr>
            <p:spPr>
              <a:xfrm>
                <a:off x="10502150" y="2468406"/>
                <a:ext cx="249203" cy="31349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6505" extrusionOk="0">
                    <a:moveTo>
                      <a:pt x="3468" y="0"/>
                    </a:moveTo>
                    <a:cubicBezTo>
                      <a:pt x="3094" y="0"/>
                      <a:pt x="2717" y="62"/>
                      <a:pt x="2335" y="233"/>
                    </a:cubicBezTo>
                    <a:cubicBezTo>
                      <a:pt x="1568" y="400"/>
                      <a:pt x="1201" y="967"/>
                      <a:pt x="801" y="1568"/>
                    </a:cubicBezTo>
                    <a:cubicBezTo>
                      <a:pt x="334" y="3169"/>
                      <a:pt x="34" y="4803"/>
                      <a:pt x="0" y="6505"/>
                    </a:cubicBezTo>
                    <a:cubicBezTo>
                      <a:pt x="367" y="5704"/>
                      <a:pt x="1068" y="5304"/>
                      <a:pt x="1802" y="4937"/>
                    </a:cubicBezTo>
                    <a:cubicBezTo>
                      <a:pt x="2005" y="4892"/>
                      <a:pt x="2206" y="4874"/>
                      <a:pt x="2407" y="4874"/>
                    </a:cubicBezTo>
                    <a:cubicBezTo>
                      <a:pt x="3094" y="4874"/>
                      <a:pt x="3765" y="5085"/>
                      <a:pt x="4437" y="5137"/>
                    </a:cubicBezTo>
                    <a:cubicBezTo>
                      <a:pt x="4670" y="3502"/>
                      <a:pt x="4937" y="1868"/>
                      <a:pt x="5171" y="267"/>
                    </a:cubicBezTo>
                    <a:cubicBezTo>
                      <a:pt x="4605" y="146"/>
                      <a:pt x="4040" y="0"/>
                      <a:pt x="34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88"/>
              <p:cNvSpPr/>
              <p:nvPr/>
            </p:nvSpPr>
            <p:spPr>
              <a:xfrm>
                <a:off x="10651643" y="1552363"/>
                <a:ext cx="246023" cy="285878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5932" extrusionOk="0">
                    <a:moveTo>
                      <a:pt x="3296" y="0"/>
                    </a:moveTo>
                    <a:cubicBezTo>
                      <a:pt x="2965" y="0"/>
                      <a:pt x="2633" y="43"/>
                      <a:pt x="2302" y="161"/>
                    </a:cubicBezTo>
                    <a:cubicBezTo>
                      <a:pt x="1568" y="428"/>
                      <a:pt x="1068" y="895"/>
                      <a:pt x="701" y="1562"/>
                    </a:cubicBezTo>
                    <a:cubicBezTo>
                      <a:pt x="267" y="2996"/>
                      <a:pt x="34" y="4431"/>
                      <a:pt x="0" y="5932"/>
                    </a:cubicBezTo>
                    <a:cubicBezTo>
                      <a:pt x="401" y="5065"/>
                      <a:pt x="1101" y="4531"/>
                      <a:pt x="2035" y="4264"/>
                    </a:cubicBezTo>
                    <a:cubicBezTo>
                      <a:pt x="2162" y="4259"/>
                      <a:pt x="2289" y="4256"/>
                      <a:pt x="2415" y="4256"/>
                    </a:cubicBezTo>
                    <a:cubicBezTo>
                      <a:pt x="3088" y="4256"/>
                      <a:pt x="3758" y="4334"/>
                      <a:pt x="4404" y="4531"/>
                    </a:cubicBezTo>
                    <a:cubicBezTo>
                      <a:pt x="4637" y="3097"/>
                      <a:pt x="4871" y="1662"/>
                      <a:pt x="5104" y="228"/>
                    </a:cubicBezTo>
                    <a:cubicBezTo>
                      <a:pt x="4501" y="142"/>
                      <a:pt x="3899" y="0"/>
                      <a:pt x="3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88"/>
              <p:cNvSpPr/>
              <p:nvPr/>
            </p:nvSpPr>
            <p:spPr>
              <a:xfrm>
                <a:off x="10701474" y="1241810"/>
                <a:ext cx="1321487" cy="1657918"/>
              </a:xfrm>
              <a:custGeom>
                <a:avLst/>
                <a:gdLst/>
                <a:ahLst/>
                <a:cxnLst/>
                <a:rect l="l" t="t" r="r" b="b"/>
                <a:pathLst>
                  <a:path w="27421" h="34402" extrusionOk="0">
                    <a:moveTo>
                      <a:pt x="5204" y="0"/>
                    </a:moveTo>
                    <a:cubicBezTo>
                      <a:pt x="4837" y="234"/>
                      <a:pt x="4671" y="601"/>
                      <a:pt x="4604" y="1001"/>
                    </a:cubicBezTo>
                    <a:cubicBezTo>
                      <a:pt x="4404" y="2335"/>
                      <a:pt x="4103" y="3703"/>
                      <a:pt x="4003" y="5071"/>
                    </a:cubicBezTo>
                    <a:cubicBezTo>
                      <a:pt x="3870" y="5571"/>
                      <a:pt x="3803" y="6105"/>
                      <a:pt x="3770" y="6638"/>
                    </a:cubicBezTo>
                    <a:cubicBezTo>
                      <a:pt x="3436" y="8039"/>
                      <a:pt x="3236" y="9440"/>
                      <a:pt x="3103" y="10875"/>
                    </a:cubicBezTo>
                    <a:cubicBezTo>
                      <a:pt x="2602" y="12976"/>
                      <a:pt x="2369" y="15078"/>
                      <a:pt x="2035" y="17213"/>
                    </a:cubicBezTo>
                    <a:cubicBezTo>
                      <a:pt x="1602" y="19981"/>
                      <a:pt x="1068" y="22750"/>
                      <a:pt x="768" y="25552"/>
                    </a:cubicBezTo>
                    <a:cubicBezTo>
                      <a:pt x="401" y="26920"/>
                      <a:pt x="267" y="28321"/>
                      <a:pt x="67" y="29688"/>
                    </a:cubicBezTo>
                    <a:cubicBezTo>
                      <a:pt x="1" y="30022"/>
                      <a:pt x="34" y="30355"/>
                      <a:pt x="234" y="30656"/>
                    </a:cubicBezTo>
                    <a:cubicBezTo>
                      <a:pt x="634" y="31056"/>
                      <a:pt x="1168" y="31089"/>
                      <a:pt x="1702" y="31189"/>
                    </a:cubicBezTo>
                    <a:cubicBezTo>
                      <a:pt x="8273" y="32223"/>
                      <a:pt x="14844" y="33291"/>
                      <a:pt x="21449" y="34325"/>
                    </a:cubicBezTo>
                    <a:cubicBezTo>
                      <a:pt x="21661" y="34363"/>
                      <a:pt x="21873" y="34402"/>
                      <a:pt x="22085" y="34402"/>
                    </a:cubicBezTo>
                    <a:cubicBezTo>
                      <a:pt x="22240" y="34402"/>
                      <a:pt x="22395" y="34381"/>
                      <a:pt x="22550" y="34325"/>
                    </a:cubicBezTo>
                    <a:cubicBezTo>
                      <a:pt x="24118" y="24385"/>
                      <a:pt x="25719" y="14444"/>
                      <a:pt x="27320" y="4504"/>
                    </a:cubicBezTo>
                    <a:cubicBezTo>
                      <a:pt x="27420" y="3803"/>
                      <a:pt x="27220" y="3470"/>
                      <a:pt x="26486" y="3336"/>
                    </a:cubicBezTo>
                    <a:cubicBezTo>
                      <a:pt x="19414" y="2235"/>
                      <a:pt x="12309" y="1135"/>
                      <a:pt x="52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88"/>
              <p:cNvSpPr/>
              <p:nvPr/>
            </p:nvSpPr>
            <p:spPr>
              <a:xfrm>
                <a:off x="10537524" y="1740121"/>
                <a:ext cx="327950" cy="1016042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21083" extrusionOk="0">
                    <a:moveTo>
                      <a:pt x="5197" y="0"/>
                    </a:moveTo>
                    <a:cubicBezTo>
                      <a:pt x="4197" y="0"/>
                      <a:pt x="3104" y="481"/>
                      <a:pt x="2635" y="1235"/>
                    </a:cubicBezTo>
                    <a:cubicBezTo>
                      <a:pt x="1234" y="6372"/>
                      <a:pt x="867" y="11276"/>
                      <a:pt x="0" y="16380"/>
                    </a:cubicBezTo>
                    <a:cubicBezTo>
                      <a:pt x="6305" y="13277"/>
                      <a:pt x="3269" y="21083"/>
                      <a:pt x="6805" y="635"/>
                    </a:cubicBezTo>
                    <a:cubicBezTo>
                      <a:pt x="6429" y="194"/>
                      <a:pt x="5832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88"/>
              <p:cNvSpPr/>
              <p:nvPr/>
            </p:nvSpPr>
            <p:spPr>
              <a:xfrm>
                <a:off x="10460319" y="2688790"/>
                <a:ext cx="1327896" cy="488045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10127" extrusionOk="0">
                    <a:moveTo>
                      <a:pt x="3689" y="1"/>
                    </a:moveTo>
                    <a:cubicBezTo>
                      <a:pt x="3400" y="1"/>
                      <a:pt x="3103" y="30"/>
                      <a:pt x="2803" y="64"/>
                    </a:cubicBezTo>
                    <a:cubicBezTo>
                      <a:pt x="1936" y="464"/>
                      <a:pt x="968" y="731"/>
                      <a:pt x="868" y="1932"/>
                    </a:cubicBezTo>
                    <a:cubicBezTo>
                      <a:pt x="1" y="4066"/>
                      <a:pt x="835" y="6101"/>
                      <a:pt x="2803" y="6435"/>
                    </a:cubicBezTo>
                    <a:cubicBezTo>
                      <a:pt x="10475" y="7669"/>
                      <a:pt x="18147" y="8870"/>
                      <a:pt x="25819" y="10104"/>
                    </a:cubicBezTo>
                    <a:cubicBezTo>
                      <a:pt x="25919" y="10119"/>
                      <a:pt x="26009" y="10127"/>
                      <a:pt x="26091" y="10127"/>
                    </a:cubicBezTo>
                    <a:cubicBezTo>
                      <a:pt x="26560" y="10127"/>
                      <a:pt x="26753" y="9881"/>
                      <a:pt x="26753" y="9370"/>
                    </a:cubicBezTo>
                    <a:cubicBezTo>
                      <a:pt x="26520" y="9003"/>
                      <a:pt x="26420" y="8536"/>
                      <a:pt x="25986" y="8336"/>
                    </a:cubicBezTo>
                    <a:cubicBezTo>
                      <a:pt x="25886" y="8370"/>
                      <a:pt x="25819" y="8403"/>
                      <a:pt x="25753" y="8470"/>
                    </a:cubicBezTo>
                    <a:cubicBezTo>
                      <a:pt x="25605" y="8636"/>
                      <a:pt x="25436" y="8679"/>
                      <a:pt x="25259" y="8679"/>
                    </a:cubicBezTo>
                    <a:cubicBezTo>
                      <a:pt x="25116" y="8679"/>
                      <a:pt x="24967" y="8651"/>
                      <a:pt x="24819" y="8636"/>
                    </a:cubicBezTo>
                    <a:cubicBezTo>
                      <a:pt x="24352" y="8603"/>
                      <a:pt x="23885" y="8436"/>
                      <a:pt x="23418" y="8436"/>
                    </a:cubicBezTo>
                    <a:cubicBezTo>
                      <a:pt x="18314" y="7669"/>
                      <a:pt x="13244" y="6802"/>
                      <a:pt x="8140" y="6068"/>
                    </a:cubicBezTo>
                    <a:cubicBezTo>
                      <a:pt x="8023" y="6156"/>
                      <a:pt x="7921" y="6191"/>
                      <a:pt x="7831" y="6191"/>
                    </a:cubicBezTo>
                    <a:cubicBezTo>
                      <a:pt x="7509" y="6191"/>
                      <a:pt x="7318" y="5753"/>
                      <a:pt x="7006" y="5701"/>
                    </a:cubicBezTo>
                    <a:cubicBezTo>
                      <a:pt x="6572" y="5568"/>
                      <a:pt x="6105" y="5501"/>
                      <a:pt x="5638" y="5467"/>
                    </a:cubicBezTo>
                    <a:cubicBezTo>
                      <a:pt x="5394" y="5486"/>
                      <a:pt x="5150" y="5579"/>
                      <a:pt x="4917" y="5579"/>
                    </a:cubicBezTo>
                    <a:cubicBezTo>
                      <a:pt x="4737" y="5579"/>
                      <a:pt x="4564" y="5523"/>
                      <a:pt x="4404" y="5334"/>
                    </a:cubicBezTo>
                    <a:cubicBezTo>
                      <a:pt x="4071" y="5134"/>
                      <a:pt x="3670" y="5134"/>
                      <a:pt x="3303" y="5067"/>
                    </a:cubicBezTo>
                    <a:cubicBezTo>
                      <a:pt x="2236" y="4900"/>
                      <a:pt x="1702" y="3933"/>
                      <a:pt x="2069" y="2899"/>
                    </a:cubicBezTo>
                    <a:cubicBezTo>
                      <a:pt x="2169" y="2599"/>
                      <a:pt x="2403" y="2365"/>
                      <a:pt x="2569" y="2098"/>
                    </a:cubicBezTo>
                    <a:cubicBezTo>
                      <a:pt x="2841" y="1807"/>
                      <a:pt x="3147" y="1731"/>
                      <a:pt x="3473" y="1731"/>
                    </a:cubicBezTo>
                    <a:cubicBezTo>
                      <a:pt x="3708" y="1731"/>
                      <a:pt x="3953" y="1770"/>
                      <a:pt x="4204" y="1798"/>
                    </a:cubicBezTo>
                    <a:cubicBezTo>
                      <a:pt x="11576" y="2966"/>
                      <a:pt x="18948" y="4167"/>
                      <a:pt x="26320" y="5334"/>
                    </a:cubicBezTo>
                    <a:cubicBezTo>
                      <a:pt x="26449" y="5364"/>
                      <a:pt x="26575" y="5382"/>
                      <a:pt x="26696" y="5382"/>
                    </a:cubicBezTo>
                    <a:cubicBezTo>
                      <a:pt x="26983" y="5382"/>
                      <a:pt x="27243" y="5282"/>
                      <a:pt x="27454" y="5000"/>
                    </a:cubicBezTo>
                    <a:cubicBezTo>
                      <a:pt x="27487" y="4767"/>
                      <a:pt x="27521" y="4533"/>
                      <a:pt x="27554" y="4300"/>
                    </a:cubicBezTo>
                    <a:cubicBezTo>
                      <a:pt x="27220" y="4000"/>
                      <a:pt x="26753" y="3966"/>
                      <a:pt x="26320" y="3900"/>
                    </a:cubicBezTo>
                    <a:cubicBezTo>
                      <a:pt x="19315" y="2799"/>
                      <a:pt x="12310" y="1665"/>
                      <a:pt x="5305" y="564"/>
                    </a:cubicBezTo>
                    <a:cubicBezTo>
                      <a:pt x="4815" y="119"/>
                      <a:pt x="4267" y="1"/>
                      <a:pt x="36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88"/>
              <p:cNvSpPr/>
              <p:nvPr/>
            </p:nvSpPr>
            <p:spPr>
              <a:xfrm>
                <a:off x="10677378" y="1477664"/>
                <a:ext cx="231517" cy="141493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2936" extrusionOk="0">
                    <a:moveTo>
                      <a:pt x="3149" y="1"/>
                    </a:moveTo>
                    <a:cubicBezTo>
                      <a:pt x="1903" y="1"/>
                      <a:pt x="870" y="483"/>
                      <a:pt x="400" y="1611"/>
                    </a:cubicBezTo>
                    <a:cubicBezTo>
                      <a:pt x="200" y="2111"/>
                      <a:pt x="0" y="2812"/>
                      <a:pt x="200" y="2912"/>
                    </a:cubicBezTo>
                    <a:cubicBezTo>
                      <a:pt x="222" y="2928"/>
                      <a:pt x="249" y="2936"/>
                      <a:pt x="279" y="2936"/>
                    </a:cubicBezTo>
                    <a:cubicBezTo>
                      <a:pt x="431" y="2936"/>
                      <a:pt x="672" y="2746"/>
                      <a:pt x="867" y="2578"/>
                    </a:cubicBezTo>
                    <a:cubicBezTo>
                      <a:pt x="1268" y="2078"/>
                      <a:pt x="1835" y="1544"/>
                      <a:pt x="2569" y="1511"/>
                    </a:cubicBezTo>
                    <a:cubicBezTo>
                      <a:pt x="2594" y="1510"/>
                      <a:pt x="2618" y="1509"/>
                      <a:pt x="2643" y="1509"/>
                    </a:cubicBezTo>
                    <a:cubicBezTo>
                      <a:pt x="3224" y="1509"/>
                      <a:pt x="3630" y="1807"/>
                      <a:pt x="4001" y="1807"/>
                    </a:cubicBezTo>
                    <a:cubicBezTo>
                      <a:pt x="4092" y="1807"/>
                      <a:pt x="4181" y="1789"/>
                      <a:pt x="4270" y="1744"/>
                    </a:cubicBezTo>
                    <a:cubicBezTo>
                      <a:pt x="4537" y="1611"/>
                      <a:pt x="4804" y="1244"/>
                      <a:pt x="4804" y="243"/>
                    </a:cubicBezTo>
                    <a:cubicBezTo>
                      <a:pt x="4232" y="86"/>
                      <a:pt x="3672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88"/>
              <p:cNvSpPr/>
              <p:nvPr/>
            </p:nvSpPr>
            <p:spPr>
              <a:xfrm>
                <a:off x="11703011" y="2929753"/>
                <a:ext cx="80385" cy="20901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337" extrusionOk="0">
                    <a:moveTo>
                      <a:pt x="1668" y="0"/>
                    </a:moveTo>
                    <a:cubicBezTo>
                      <a:pt x="1368" y="34"/>
                      <a:pt x="1034" y="67"/>
                      <a:pt x="734" y="101"/>
                    </a:cubicBezTo>
                    <a:cubicBezTo>
                      <a:pt x="467" y="201"/>
                      <a:pt x="367" y="434"/>
                      <a:pt x="334" y="701"/>
                    </a:cubicBezTo>
                    <a:cubicBezTo>
                      <a:pt x="267" y="834"/>
                      <a:pt x="267" y="968"/>
                      <a:pt x="234" y="1135"/>
                    </a:cubicBezTo>
                    <a:cubicBezTo>
                      <a:pt x="200" y="1301"/>
                      <a:pt x="167" y="1502"/>
                      <a:pt x="167" y="1702"/>
                    </a:cubicBezTo>
                    <a:cubicBezTo>
                      <a:pt x="100" y="1902"/>
                      <a:pt x="100" y="2069"/>
                      <a:pt x="67" y="2269"/>
                    </a:cubicBezTo>
                    <a:cubicBezTo>
                      <a:pt x="0" y="2469"/>
                      <a:pt x="0" y="2669"/>
                      <a:pt x="0" y="2869"/>
                    </a:cubicBezTo>
                    <a:cubicBezTo>
                      <a:pt x="0" y="3103"/>
                      <a:pt x="33" y="3303"/>
                      <a:pt x="234" y="3403"/>
                    </a:cubicBezTo>
                    <a:cubicBezTo>
                      <a:pt x="100" y="4003"/>
                      <a:pt x="500" y="4203"/>
                      <a:pt x="967" y="4337"/>
                    </a:cubicBezTo>
                    <a:cubicBezTo>
                      <a:pt x="1201" y="2903"/>
                      <a:pt x="1434" y="1468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88"/>
              <p:cNvSpPr/>
              <p:nvPr/>
            </p:nvSpPr>
            <p:spPr>
              <a:xfrm>
                <a:off x="10987642" y="1813518"/>
                <a:ext cx="725056" cy="792622"/>
              </a:xfrm>
              <a:custGeom>
                <a:avLst/>
                <a:gdLst/>
                <a:ahLst/>
                <a:cxnLst/>
                <a:rect l="l" t="t" r="r" b="b"/>
                <a:pathLst>
                  <a:path w="15045" h="16447" extrusionOk="0">
                    <a:moveTo>
                      <a:pt x="3161" y="0"/>
                    </a:moveTo>
                    <a:cubicBezTo>
                      <a:pt x="2467" y="0"/>
                      <a:pt x="2172" y="342"/>
                      <a:pt x="2035" y="1247"/>
                    </a:cubicBezTo>
                    <a:cubicBezTo>
                      <a:pt x="1701" y="3248"/>
                      <a:pt x="1401" y="5250"/>
                      <a:pt x="1068" y="7251"/>
                    </a:cubicBezTo>
                    <a:cubicBezTo>
                      <a:pt x="767" y="9286"/>
                      <a:pt x="434" y="11287"/>
                      <a:pt x="134" y="13322"/>
                    </a:cubicBezTo>
                    <a:cubicBezTo>
                      <a:pt x="0" y="14023"/>
                      <a:pt x="134" y="14590"/>
                      <a:pt x="934" y="14723"/>
                    </a:cubicBezTo>
                    <a:cubicBezTo>
                      <a:pt x="4537" y="15290"/>
                      <a:pt x="8106" y="15857"/>
                      <a:pt x="11708" y="16424"/>
                    </a:cubicBezTo>
                    <a:cubicBezTo>
                      <a:pt x="11793" y="16439"/>
                      <a:pt x="11874" y="16447"/>
                      <a:pt x="11950" y="16447"/>
                    </a:cubicBezTo>
                    <a:cubicBezTo>
                      <a:pt x="12389" y="16447"/>
                      <a:pt x="12696" y="16201"/>
                      <a:pt x="12809" y="15690"/>
                    </a:cubicBezTo>
                    <a:cubicBezTo>
                      <a:pt x="12909" y="15357"/>
                      <a:pt x="13009" y="14990"/>
                      <a:pt x="13076" y="14623"/>
                    </a:cubicBezTo>
                    <a:cubicBezTo>
                      <a:pt x="13677" y="10954"/>
                      <a:pt x="14244" y="7251"/>
                      <a:pt x="14844" y="3582"/>
                    </a:cubicBezTo>
                    <a:cubicBezTo>
                      <a:pt x="15044" y="2181"/>
                      <a:pt x="14777" y="1814"/>
                      <a:pt x="13443" y="1580"/>
                    </a:cubicBezTo>
                    <a:cubicBezTo>
                      <a:pt x="10174" y="1047"/>
                      <a:pt x="6938" y="546"/>
                      <a:pt x="3669" y="46"/>
                    </a:cubicBezTo>
                    <a:cubicBezTo>
                      <a:pt x="3480" y="16"/>
                      <a:pt x="3311" y="0"/>
                      <a:pt x="3161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88"/>
              <p:cNvSpPr/>
              <p:nvPr/>
            </p:nvSpPr>
            <p:spPr>
              <a:xfrm>
                <a:off x="11124267" y="1531303"/>
                <a:ext cx="638261" cy="161686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3355" extrusionOk="0">
                    <a:moveTo>
                      <a:pt x="913" y="1"/>
                    </a:moveTo>
                    <a:cubicBezTo>
                      <a:pt x="487" y="1"/>
                      <a:pt x="148" y="182"/>
                      <a:pt x="67" y="665"/>
                    </a:cubicBezTo>
                    <a:cubicBezTo>
                      <a:pt x="0" y="1299"/>
                      <a:pt x="467" y="1499"/>
                      <a:pt x="1001" y="1565"/>
                    </a:cubicBezTo>
                    <a:cubicBezTo>
                      <a:pt x="2869" y="1866"/>
                      <a:pt x="4704" y="2166"/>
                      <a:pt x="6538" y="2433"/>
                    </a:cubicBezTo>
                    <a:cubicBezTo>
                      <a:pt x="8340" y="2733"/>
                      <a:pt x="10174" y="3000"/>
                      <a:pt x="11976" y="3300"/>
                    </a:cubicBezTo>
                    <a:cubicBezTo>
                      <a:pt x="12136" y="3330"/>
                      <a:pt x="12293" y="3354"/>
                      <a:pt x="12438" y="3354"/>
                    </a:cubicBezTo>
                    <a:cubicBezTo>
                      <a:pt x="12777" y="3354"/>
                      <a:pt x="13050" y="3223"/>
                      <a:pt x="13143" y="2733"/>
                    </a:cubicBezTo>
                    <a:cubicBezTo>
                      <a:pt x="13243" y="2066"/>
                      <a:pt x="12843" y="1866"/>
                      <a:pt x="12276" y="1799"/>
                    </a:cubicBezTo>
                    <a:cubicBezTo>
                      <a:pt x="8573" y="1199"/>
                      <a:pt x="4904" y="631"/>
                      <a:pt x="1235" y="31"/>
                    </a:cubicBezTo>
                    <a:cubicBezTo>
                      <a:pt x="1124" y="12"/>
                      <a:pt x="1016" y="1"/>
                      <a:pt x="913" y="1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88"/>
              <p:cNvSpPr/>
              <p:nvPr/>
            </p:nvSpPr>
            <p:spPr>
              <a:xfrm>
                <a:off x="10666101" y="2828404"/>
                <a:ext cx="196192" cy="17354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3601" extrusionOk="0">
                    <a:moveTo>
                      <a:pt x="1298" y="1"/>
                    </a:moveTo>
                    <a:cubicBezTo>
                      <a:pt x="1090" y="1"/>
                      <a:pt x="880" y="21"/>
                      <a:pt x="668" y="69"/>
                    </a:cubicBezTo>
                    <a:cubicBezTo>
                      <a:pt x="501" y="135"/>
                      <a:pt x="401" y="235"/>
                      <a:pt x="334" y="369"/>
                    </a:cubicBezTo>
                    <a:cubicBezTo>
                      <a:pt x="268" y="569"/>
                      <a:pt x="234" y="769"/>
                      <a:pt x="201" y="969"/>
                    </a:cubicBezTo>
                    <a:cubicBezTo>
                      <a:pt x="167" y="1136"/>
                      <a:pt x="134" y="1336"/>
                      <a:pt x="101" y="1536"/>
                    </a:cubicBezTo>
                    <a:cubicBezTo>
                      <a:pt x="67" y="1737"/>
                      <a:pt x="34" y="1937"/>
                      <a:pt x="34" y="2137"/>
                    </a:cubicBezTo>
                    <a:cubicBezTo>
                      <a:pt x="1" y="2337"/>
                      <a:pt x="134" y="2504"/>
                      <a:pt x="201" y="2704"/>
                    </a:cubicBezTo>
                    <a:cubicBezTo>
                      <a:pt x="256" y="3071"/>
                      <a:pt x="345" y="3189"/>
                      <a:pt x="449" y="3189"/>
                    </a:cubicBezTo>
                    <a:cubicBezTo>
                      <a:pt x="639" y="3189"/>
                      <a:pt x="878" y="2793"/>
                      <a:pt x="1054" y="2793"/>
                    </a:cubicBezTo>
                    <a:cubicBezTo>
                      <a:pt x="1070" y="2793"/>
                      <a:pt x="1086" y="2796"/>
                      <a:pt x="1101" y="2804"/>
                    </a:cubicBezTo>
                    <a:cubicBezTo>
                      <a:pt x="1323" y="2676"/>
                      <a:pt x="1533" y="2621"/>
                      <a:pt x="1734" y="2621"/>
                    </a:cubicBezTo>
                    <a:cubicBezTo>
                      <a:pt x="2109" y="2621"/>
                      <a:pt x="2456" y="2811"/>
                      <a:pt x="2803" y="3071"/>
                    </a:cubicBezTo>
                    <a:cubicBezTo>
                      <a:pt x="2808" y="3070"/>
                      <a:pt x="2812" y="3070"/>
                      <a:pt x="2817" y="3070"/>
                    </a:cubicBezTo>
                    <a:cubicBezTo>
                      <a:pt x="3028" y="3070"/>
                      <a:pt x="3052" y="3601"/>
                      <a:pt x="3280" y="3601"/>
                    </a:cubicBezTo>
                    <a:cubicBezTo>
                      <a:pt x="3358" y="3601"/>
                      <a:pt x="3461" y="3539"/>
                      <a:pt x="3603" y="3371"/>
                    </a:cubicBezTo>
                    <a:cubicBezTo>
                      <a:pt x="3703" y="2604"/>
                      <a:pt x="3803" y="1837"/>
                      <a:pt x="3903" y="1069"/>
                    </a:cubicBezTo>
                    <a:cubicBezTo>
                      <a:pt x="3937" y="803"/>
                      <a:pt x="4070" y="436"/>
                      <a:pt x="3670" y="402"/>
                    </a:cubicBezTo>
                    <a:cubicBezTo>
                      <a:pt x="2875" y="296"/>
                      <a:pt x="2101" y="1"/>
                      <a:pt x="1298" y="1"/>
                    </a:cubicBezTo>
                    <a:close/>
                  </a:path>
                </a:pathLst>
              </a:custGeom>
              <a:solidFill>
                <a:srgbClr val="9B7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8"/>
              <p:cNvSpPr/>
              <p:nvPr/>
            </p:nvSpPr>
            <p:spPr>
              <a:xfrm>
                <a:off x="10719161" y="2938427"/>
                <a:ext cx="82024" cy="37976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788" extrusionOk="0">
                    <a:moveTo>
                      <a:pt x="889" y="0"/>
                    </a:moveTo>
                    <a:cubicBezTo>
                      <a:pt x="687" y="0"/>
                      <a:pt x="447" y="182"/>
                      <a:pt x="0" y="521"/>
                    </a:cubicBezTo>
                    <a:cubicBezTo>
                      <a:pt x="568" y="621"/>
                      <a:pt x="1135" y="688"/>
                      <a:pt x="1702" y="788"/>
                    </a:cubicBezTo>
                    <a:cubicBezTo>
                      <a:pt x="1306" y="249"/>
                      <a:pt x="1124" y="0"/>
                      <a:pt x="889" y="0"/>
                    </a:cubicBezTo>
                    <a:close/>
                  </a:path>
                </a:pathLst>
              </a:custGeom>
              <a:solidFill>
                <a:srgbClr val="E4EA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88"/>
              <p:cNvSpPr/>
              <p:nvPr/>
            </p:nvSpPr>
            <p:spPr>
              <a:xfrm>
                <a:off x="10511789" y="2757898"/>
                <a:ext cx="122659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7595" extrusionOk="0">
                    <a:moveTo>
                      <a:pt x="2295" y="1"/>
                    </a:moveTo>
                    <a:cubicBezTo>
                      <a:pt x="1790" y="1"/>
                      <a:pt x="1364" y="186"/>
                      <a:pt x="1068" y="698"/>
                    </a:cubicBezTo>
                    <a:cubicBezTo>
                      <a:pt x="0" y="2232"/>
                      <a:pt x="567" y="3700"/>
                      <a:pt x="2402" y="4000"/>
                    </a:cubicBezTo>
                    <a:cubicBezTo>
                      <a:pt x="2736" y="4033"/>
                      <a:pt x="3069" y="4100"/>
                      <a:pt x="3403" y="4167"/>
                    </a:cubicBezTo>
                    <a:cubicBezTo>
                      <a:pt x="3436" y="3967"/>
                      <a:pt x="3470" y="3767"/>
                      <a:pt x="3503" y="3566"/>
                    </a:cubicBezTo>
                    <a:cubicBezTo>
                      <a:pt x="3536" y="3366"/>
                      <a:pt x="3570" y="3200"/>
                      <a:pt x="3603" y="2999"/>
                    </a:cubicBezTo>
                    <a:cubicBezTo>
                      <a:pt x="3603" y="2833"/>
                      <a:pt x="3636" y="2632"/>
                      <a:pt x="3670" y="2466"/>
                    </a:cubicBezTo>
                    <a:cubicBezTo>
                      <a:pt x="3703" y="2266"/>
                      <a:pt x="3736" y="2099"/>
                      <a:pt x="3770" y="1899"/>
                    </a:cubicBezTo>
                    <a:cubicBezTo>
                      <a:pt x="3770" y="1832"/>
                      <a:pt x="3803" y="1799"/>
                      <a:pt x="3803" y="1732"/>
                    </a:cubicBezTo>
                    <a:cubicBezTo>
                      <a:pt x="4370" y="1832"/>
                      <a:pt x="4937" y="1865"/>
                      <a:pt x="5504" y="1965"/>
                    </a:cubicBezTo>
                    <a:cubicBezTo>
                      <a:pt x="6739" y="2165"/>
                      <a:pt x="6739" y="2165"/>
                      <a:pt x="6605" y="3366"/>
                    </a:cubicBezTo>
                    <a:cubicBezTo>
                      <a:pt x="6538" y="3867"/>
                      <a:pt x="6272" y="4434"/>
                      <a:pt x="6805" y="4834"/>
                    </a:cubicBezTo>
                    <a:cubicBezTo>
                      <a:pt x="7172" y="4901"/>
                      <a:pt x="7539" y="4934"/>
                      <a:pt x="7906" y="5001"/>
                    </a:cubicBezTo>
                    <a:cubicBezTo>
                      <a:pt x="12776" y="5768"/>
                      <a:pt x="17646" y="6535"/>
                      <a:pt x="22550" y="7302"/>
                    </a:cubicBezTo>
                    <a:cubicBezTo>
                      <a:pt x="23084" y="7369"/>
                      <a:pt x="23651" y="7469"/>
                      <a:pt x="24184" y="7569"/>
                    </a:cubicBezTo>
                    <a:cubicBezTo>
                      <a:pt x="24268" y="7586"/>
                      <a:pt x="24344" y="7595"/>
                      <a:pt x="24412" y="7595"/>
                    </a:cubicBezTo>
                    <a:cubicBezTo>
                      <a:pt x="24745" y="7595"/>
                      <a:pt x="24879" y="7391"/>
                      <a:pt x="24851" y="7002"/>
                    </a:cubicBezTo>
                    <a:lnTo>
                      <a:pt x="24952" y="6969"/>
                    </a:lnTo>
                    <a:cubicBezTo>
                      <a:pt x="24952" y="6802"/>
                      <a:pt x="24985" y="6602"/>
                      <a:pt x="24985" y="6402"/>
                    </a:cubicBezTo>
                    <a:cubicBezTo>
                      <a:pt x="25018" y="6235"/>
                      <a:pt x="25052" y="6035"/>
                      <a:pt x="25052" y="5835"/>
                    </a:cubicBezTo>
                    <a:cubicBezTo>
                      <a:pt x="25085" y="5668"/>
                      <a:pt x="25118" y="5468"/>
                      <a:pt x="25152" y="5301"/>
                    </a:cubicBezTo>
                    <a:cubicBezTo>
                      <a:pt x="25185" y="5101"/>
                      <a:pt x="25218" y="4934"/>
                      <a:pt x="25252" y="4734"/>
                    </a:cubicBezTo>
                    <a:cubicBezTo>
                      <a:pt x="25252" y="4601"/>
                      <a:pt x="25285" y="4500"/>
                      <a:pt x="25285" y="4367"/>
                    </a:cubicBezTo>
                    <a:cubicBezTo>
                      <a:pt x="25352" y="4134"/>
                      <a:pt x="25419" y="3900"/>
                      <a:pt x="25452" y="3667"/>
                    </a:cubicBezTo>
                    <a:cubicBezTo>
                      <a:pt x="17880" y="2466"/>
                      <a:pt x="10274" y="1231"/>
                      <a:pt x="2669" y="31"/>
                    </a:cubicBezTo>
                    <a:cubicBezTo>
                      <a:pt x="2540" y="11"/>
                      <a:pt x="2415" y="1"/>
                      <a:pt x="2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0" name="Google Shape;1850;p88"/>
          <p:cNvGrpSpPr/>
          <p:nvPr/>
        </p:nvGrpSpPr>
        <p:grpSpPr>
          <a:xfrm>
            <a:off x="3862502" y="1375511"/>
            <a:ext cx="3560069" cy="2948854"/>
            <a:chOff x="3862502" y="1375511"/>
            <a:chExt cx="3560069" cy="2948854"/>
          </a:xfrm>
        </p:grpSpPr>
        <p:sp>
          <p:nvSpPr>
            <p:cNvPr id="1851" name="Google Shape;1851;p88"/>
            <p:cNvSpPr/>
            <p:nvPr/>
          </p:nvSpPr>
          <p:spPr>
            <a:xfrm>
              <a:off x="5323732" y="403224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8"/>
            <p:cNvSpPr/>
            <p:nvPr/>
          </p:nvSpPr>
          <p:spPr>
            <a:xfrm>
              <a:off x="5293093" y="1375511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8"/>
            <p:cNvSpPr/>
            <p:nvPr/>
          </p:nvSpPr>
          <p:spPr>
            <a:xfrm>
              <a:off x="3862502" y="2701877"/>
              <a:ext cx="204672" cy="20462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8"/>
            <p:cNvSpPr/>
            <p:nvPr/>
          </p:nvSpPr>
          <p:spPr>
            <a:xfrm>
              <a:off x="6845317" y="3159571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5" name="Google Shape;1855;p88"/>
          <p:cNvSpPr/>
          <p:nvPr/>
        </p:nvSpPr>
        <p:spPr>
          <a:xfrm>
            <a:off x="2075707" y="1099332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55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87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Used</a:t>
            </a:r>
            <a:endParaRPr dirty="0"/>
          </a:p>
        </p:txBody>
      </p:sp>
      <p:sp>
        <p:nvSpPr>
          <p:cNvPr id="1771" name="Google Shape;1771;p87"/>
          <p:cNvSpPr txBox="1">
            <a:spLocks noGrp="1"/>
          </p:cNvSpPr>
          <p:nvPr>
            <p:ph type="subTitle" idx="1"/>
          </p:nvPr>
        </p:nvSpPr>
        <p:spPr>
          <a:xfrm>
            <a:off x="1660981" y="2924246"/>
            <a:ext cx="2377500" cy="1288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IDE is used for frontend development and PHP.  This IDE is free to use and has many extensions.</a:t>
            </a:r>
            <a:endParaRPr dirty="0"/>
          </a:p>
        </p:txBody>
      </p:sp>
      <p:sp>
        <p:nvSpPr>
          <p:cNvPr id="1772" name="Google Shape;1772;p87"/>
          <p:cNvSpPr txBox="1">
            <a:spLocks noGrp="1"/>
          </p:cNvSpPr>
          <p:nvPr>
            <p:ph type="subTitle" idx="2"/>
          </p:nvPr>
        </p:nvSpPr>
        <p:spPr>
          <a:xfrm>
            <a:off x="5105519" y="2942348"/>
            <a:ext cx="2377500" cy="1288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 create database and using of MySQL. Can run PHP codes on local host. This application is free to use.</a:t>
            </a:r>
            <a:endParaRPr dirty="0"/>
          </a:p>
        </p:txBody>
      </p:sp>
      <p:sp>
        <p:nvSpPr>
          <p:cNvPr id="1773" name="Google Shape;1773;p87"/>
          <p:cNvSpPr txBox="1">
            <a:spLocks noGrp="1"/>
          </p:cNvSpPr>
          <p:nvPr>
            <p:ph type="title"/>
          </p:nvPr>
        </p:nvSpPr>
        <p:spPr>
          <a:xfrm>
            <a:off x="1243172" y="2481147"/>
            <a:ext cx="312848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Visual Studio Code</a:t>
            </a:r>
            <a:endParaRPr dirty="0"/>
          </a:p>
        </p:txBody>
      </p:sp>
      <p:sp>
        <p:nvSpPr>
          <p:cNvPr id="1774" name="Google Shape;1774;p87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XAMMP</a:t>
            </a:r>
            <a:endParaRPr dirty="0"/>
          </a:p>
        </p:txBody>
      </p:sp>
      <p:grpSp>
        <p:nvGrpSpPr>
          <p:cNvPr id="1775" name="Google Shape;1775;p87"/>
          <p:cNvGrpSpPr/>
          <p:nvPr/>
        </p:nvGrpSpPr>
        <p:grpSpPr>
          <a:xfrm>
            <a:off x="2745505" y="1583508"/>
            <a:ext cx="208453" cy="772617"/>
            <a:chOff x="2329269" y="1965312"/>
            <a:chExt cx="98807" cy="366273"/>
          </a:xfrm>
        </p:grpSpPr>
        <p:sp>
          <p:nvSpPr>
            <p:cNvPr id="1776" name="Google Shape;1776;p87"/>
            <p:cNvSpPr/>
            <p:nvPr/>
          </p:nvSpPr>
          <p:spPr>
            <a:xfrm>
              <a:off x="2329269" y="1965312"/>
              <a:ext cx="98807" cy="312179"/>
            </a:xfrm>
            <a:custGeom>
              <a:avLst/>
              <a:gdLst/>
              <a:ahLst/>
              <a:cxnLst/>
              <a:rect l="l" t="t" r="r" b="b"/>
              <a:pathLst>
                <a:path w="3781" h="11946" extrusionOk="0">
                  <a:moveTo>
                    <a:pt x="1959" y="0"/>
                  </a:moveTo>
                  <a:cubicBezTo>
                    <a:pt x="1793" y="0"/>
                    <a:pt x="1629" y="68"/>
                    <a:pt x="1511" y="205"/>
                  </a:cubicBezTo>
                  <a:lnTo>
                    <a:pt x="895" y="897"/>
                  </a:lnTo>
                  <a:cubicBezTo>
                    <a:pt x="318" y="1551"/>
                    <a:pt x="1" y="2397"/>
                    <a:pt x="1" y="3272"/>
                  </a:cubicBezTo>
                  <a:lnTo>
                    <a:pt x="1" y="5676"/>
                  </a:lnTo>
                  <a:lnTo>
                    <a:pt x="261" y="5888"/>
                  </a:lnTo>
                  <a:cubicBezTo>
                    <a:pt x="530" y="6119"/>
                    <a:pt x="559" y="6523"/>
                    <a:pt x="309" y="6773"/>
                  </a:cubicBezTo>
                  <a:lnTo>
                    <a:pt x="1" y="7100"/>
                  </a:lnTo>
                  <a:lnTo>
                    <a:pt x="1" y="8590"/>
                  </a:lnTo>
                  <a:cubicBezTo>
                    <a:pt x="1" y="9071"/>
                    <a:pt x="145" y="9552"/>
                    <a:pt x="434" y="9946"/>
                  </a:cubicBezTo>
                  <a:lnTo>
                    <a:pt x="1857" y="11946"/>
                  </a:lnTo>
                  <a:lnTo>
                    <a:pt x="2328" y="11302"/>
                  </a:lnTo>
                  <a:lnTo>
                    <a:pt x="3328" y="9917"/>
                  </a:lnTo>
                  <a:cubicBezTo>
                    <a:pt x="3617" y="9523"/>
                    <a:pt x="3770" y="9042"/>
                    <a:pt x="3780" y="8542"/>
                  </a:cubicBezTo>
                  <a:lnTo>
                    <a:pt x="3780" y="5388"/>
                  </a:lnTo>
                  <a:lnTo>
                    <a:pt x="3280" y="4984"/>
                  </a:lnTo>
                  <a:cubicBezTo>
                    <a:pt x="3001" y="4753"/>
                    <a:pt x="2982" y="4349"/>
                    <a:pt x="3222" y="4099"/>
                  </a:cubicBezTo>
                  <a:lnTo>
                    <a:pt x="3770" y="3513"/>
                  </a:lnTo>
                  <a:lnTo>
                    <a:pt x="3770" y="3157"/>
                  </a:lnTo>
                  <a:cubicBezTo>
                    <a:pt x="3770" y="2330"/>
                    <a:pt x="3492" y="1532"/>
                    <a:pt x="2972" y="897"/>
                  </a:cubicBezTo>
                  <a:lnTo>
                    <a:pt x="2424" y="214"/>
                  </a:lnTo>
                  <a:cubicBezTo>
                    <a:pt x="2302" y="73"/>
                    <a:pt x="2130" y="0"/>
                    <a:pt x="1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7"/>
            <p:cNvSpPr/>
            <p:nvPr/>
          </p:nvSpPr>
          <p:spPr>
            <a:xfrm>
              <a:off x="2353415" y="1970904"/>
              <a:ext cx="74661" cy="289757"/>
            </a:xfrm>
            <a:custGeom>
              <a:avLst/>
              <a:gdLst/>
              <a:ahLst/>
              <a:cxnLst/>
              <a:rect l="l" t="t" r="r" b="b"/>
              <a:pathLst>
                <a:path w="2857" h="11088" extrusionOk="0">
                  <a:moveTo>
                    <a:pt x="1500" y="0"/>
                  </a:moveTo>
                  <a:lnTo>
                    <a:pt x="904" y="683"/>
                  </a:lnTo>
                  <a:cubicBezTo>
                    <a:pt x="327" y="1337"/>
                    <a:pt x="0" y="2183"/>
                    <a:pt x="10" y="3058"/>
                  </a:cubicBezTo>
                  <a:lnTo>
                    <a:pt x="10" y="5462"/>
                  </a:lnTo>
                  <a:lnTo>
                    <a:pt x="269" y="5674"/>
                  </a:lnTo>
                  <a:cubicBezTo>
                    <a:pt x="539" y="5905"/>
                    <a:pt x="558" y="6309"/>
                    <a:pt x="317" y="6559"/>
                  </a:cubicBezTo>
                  <a:lnTo>
                    <a:pt x="10" y="6886"/>
                  </a:lnTo>
                  <a:lnTo>
                    <a:pt x="10" y="8376"/>
                  </a:lnTo>
                  <a:cubicBezTo>
                    <a:pt x="0" y="8857"/>
                    <a:pt x="154" y="9338"/>
                    <a:pt x="442" y="9732"/>
                  </a:cubicBezTo>
                  <a:lnTo>
                    <a:pt x="1404" y="11088"/>
                  </a:lnTo>
                  <a:lnTo>
                    <a:pt x="2404" y="9703"/>
                  </a:lnTo>
                  <a:cubicBezTo>
                    <a:pt x="2693" y="9309"/>
                    <a:pt x="2846" y="8828"/>
                    <a:pt x="2856" y="8328"/>
                  </a:cubicBezTo>
                  <a:lnTo>
                    <a:pt x="2856" y="5174"/>
                  </a:lnTo>
                  <a:lnTo>
                    <a:pt x="2356" y="4770"/>
                  </a:lnTo>
                  <a:cubicBezTo>
                    <a:pt x="2077" y="4539"/>
                    <a:pt x="2058" y="4135"/>
                    <a:pt x="2298" y="3885"/>
                  </a:cubicBezTo>
                  <a:lnTo>
                    <a:pt x="2856" y="3299"/>
                  </a:lnTo>
                  <a:lnTo>
                    <a:pt x="2856" y="2943"/>
                  </a:lnTo>
                  <a:cubicBezTo>
                    <a:pt x="2856" y="2116"/>
                    <a:pt x="2577" y="1318"/>
                    <a:pt x="2058" y="683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7"/>
            <p:cNvSpPr/>
            <p:nvPr/>
          </p:nvSpPr>
          <p:spPr>
            <a:xfrm>
              <a:off x="2337266" y="2001558"/>
              <a:ext cx="81246" cy="330027"/>
            </a:xfrm>
            <a:custGeom>
              <a:avLst/>
              <a:gdLst/>
              <a:ahLst/>
              <a:cxnLst/>
              <a:rect l="l" t="t" r="r" b="b"/>
              <a:pathLst>
                <a:path w="3109" h="12629" extrusionOk="0">
                  <a:moveTo>
                    <a:pt x="1583" y="1"/>
                  </a:moveTo>
                  <a:cubicBezTo>
                    <a:pt x="1471" y="1"/>
                    <a:pt x="1358" y="78"/>
                    <a:pt x="1368" y="231"/>
                  </a:cubicBezTo>
                  <a:lnTo>
                    <a:pt x="1368" y="1587"/>
                  </a:lnTo>
                  <a:lnTo>
                    <a:pt x="868" y="1145"/>
                  </a:lnTo>
                  <a:cubicBezTo>
                    <a:pt x="821" y="1098"/>
                    <a:pt x="770" y="1079"/>
                    <a:pt x="722" y="1079"/>
                  </a:cubicBezTo>
                  <a:cubicBezTo>
                    <a:pt x="550" y="1079"/>
                    <a:pt x="410" y="1320"/>
                    <a:pt x="589" y="1462"/>
                  </a:cubicBezTo>
                  <a:lnTo>
                    <a:pt x="1358" y="2145"/>
                  </a:lnTo>
                  <a:lnTo>
                    <a:pt x="1368" y="2155"/>
                  </a:lnTo>
                  <a:lnTo>
                    <a:pt x="1368" y="6174"/>
                  </a:lnTo>
                  <a:lnTo>
                    <a:pt x="935" y="5761"/>
                  </a:lnTo>
                  <a:cubicBezTo>
                    <a:pt x="888" y="5716"/>
                    <a:pt x="837" y="5697"/>
                    <a:pt x="788" y="5697"/>
                  </a:cubicBezTo>
                  <a:cubicBezTo>
                    <a:pt x="617" y="5697"/>
                    <a:pt x="475" y="5928"/>
                    <a:pt x="647" y="6078"/>
                  </a:cubicBezTo>
                  <a:lnTo>
                    <a:pt x="1368" y="6741"/>
                  </a:lnTo>
                  <a:lnTo>
                    <a:pt x="1368" y="11136"/>
                  </a:lnTo>
                  <a:lnTo>
                    <a:pt x="474" y="10280"/>
                  </a:lnTo>
                  <a:cubicBezTo>
                    <a:pt x="425" y="10225"/>
                    <a:pt x="370" y="10202"/>
                    <a:pt x="317" y="10202"/>
                  </a:cubicBezTo>
                  <a:cubicBezTo>
                    <a:pt x="147" y="10202"/>
                    <a:pt x="0" y="10432"/>
                    <a:pt x="176" y="10578"/>
                  </a:cubicBezTo>
                  <a:lnTo>
                    <a:pt x="1368" y="11732"/>
                  </a:lnTo>
                  <a:lnTo>
                    <a:pt x="1368" y="12434"/>
                  </a:lnTo>
                  <a:cubicBezTo>
                    <a:pt x="1378" y="12564"/>
                    <a:pt x="1479" y="12629"/>
                    <a:pt x="1580" y="12629"/>
                  </a:cubicBezTo>
                  <a:cubicBezTo>
                    <a:pt x="1681" y="12629"/>
                    <a:pt x="1782" y="12564"/>
                    <a:pt x="1791" y="12434"/>
                  </a:cubicBezTo>
                  <a:lnTo>
                    <a:pt x="1791" y="11723"/>
                  </a:lnTo>
                  <a:lnTo>
                    <a:pt x="3022" y="10482"/>
                  </a:lnTo>
                  <a:cubicBezTo>
                    <a:pt x="3109" y="10405"/>
                    <a:pt x="3109" y="10271"/>
                    <a:pt x="3022" y="10184"/>
                  </a:cubicBezTo>
                  <a:cubicBezTo>
                    <a:pt x="2979" y="10141"/>
                    <a:pt x="2924" y="10119"/>
                    <a:pt x="2869" y="10119"/>
                  </a:cubicBezTo>
                  <a:cubicBezTo>
                    <a:pt x="2815" y="10119"/>
                    <a:pt x="2762" y="10141"/>
                    <a:pt x="2724" y="10184"/>
                  </a:cubicBezTo>
                  <a:lnTo>
                    <a:pt x="1791" y="11126"/>
                  </a:lnTo>
                  <a:lnTo>
                    <a:pt x="1791" y="5011"/>
                  </a:lnTo>
                  <a:lnTo>
                    <a:pt x="2753" y="4309"/>
                  </a:lnTo>
                  <a:cubicBezTo>
                    <a:pt x="2920" y="4165"/>
                    <a:pt x="2790" y="3929"/>
                    <a:pt x="2615" y="3929"/>
                  </a:cubicBezTo>
                  <a:cubicBezTo>
                    <a:pt x="2579" y="3929"/>
                    <a:pt x="2541" y="3939"/>
                    <a:pt x="2503" y="3962"/>
                  </a:cubicBezTo>
                  <a:lnTo>
                    <a:pt x="1791" y="4491"/>
                  </a:lnTo>
                  <a:lnTo>
                    <a:pt x="1791" y="231"/>
                  </a:lnTo>
                  <a:cubicBezTo>
                    <a:pt x="1806" y="78"/>
                    <a:pt x="1695" y="1"/>
                    <a:pt x="1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7"/>
          <p:cNvGrpSpPr/>
          <p:nvPr/>
        </p:nvGrpSpPr>
        <p:grpSpPr>
          <a:xfrm>
            <a:off x="5967240" y="1602572"/>
            <a:ext cx="654057" cy="734488"/>
            <a:chOff x="3564866" y="1499997"/>
            <a:chExt cx="326473" cy="366639"/>
          </a:xfrm>
        </p:grpSpPr>
        <p:sp>
          <p:nvSpPr>
            <p:cNvPr id="1780" name="Google Shape;1780;p87"/>
            <p:cNvSpPr/>
            <p:nvPr/>
          </p:nvSpPr>
          <p:spPr>
            <a:xfrm>
              <a:off x="3595284" y="1499997"/>
              <a:ext cx="263389" cy="366404"/>
            </a:xfrm>
            <a:custGeom>
              <a:avLst/>
              <a:gdLst/>
              <a:ahLst/>
              <a:cxnLst/>
              <a:rect l="l" t="t" r="r" b="b"/>
              <a:pathLst>
                <a:path w="10079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7"/>
            <p:cNvSpPr/>
            <p:nvPr/>
          </p:nvSpPr>
          <p:spPr>
            <a:xfrm>
              <a:off x="3623690" y="1499997"/>
              <a:ext cx="234983" cy="366404"/>
            </a:xfrm>
            <a:custGeom>
              <a:avLst/>
              <a:gdLst/>
              <a:ahLst/>
              <a:cxnLst/>
              <a:rect l="l" t="t" r="r" b="b"/>
              <a:pathLst>
                <a:path w="8992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7"/>
            <p:cNvSpPr/>
            <p:nvPr/>
          </p:nvSpPr>
          <p:spPr>
            <a:xfrm>
              <a:off x="3830241" y="1499997"/>
              <a:ext cx="61098" cy="87204"/>
            </a:xfrm>
            <a:custGeom>
              <a:avLst/>
              <a:gdLst/>
              <a:ahLst/>
              <a:cxnLst/>
              <a:rect l="l" t="t" r="r" b="b"/>
              <a:pathLst>
                <a:path w="2338" h="3337" extrusionOk="0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7"/>
            <p:cNvSpPr/>
            <p:nvPr/>
          </p:nvSpPr>
          <p:spPr>
            <a:xfrm>
              <a:off x="3564866" y="1779431"/>
              <a:ext cx="230724" cy="87204"/>
            </a:xfrm>
            <a:custGeom>
              <a:avLst/>
              <a:gdLst/>
              <a:ahLst/>
              <a:cxnLst/>
              <a:rect l="l" t="t" r="r" b="b"/>
              <a:pathLst>
                <a:path w="8829" h="3337" extrusionOk="0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7"/>
            <p:cNvSpPr/>
            <p:nvPr/>
          </p:nvSpPr>
          <p:spPr>
            <a:xfrm>
              <a:off x="3565389" y="1841993"/>
              <a:ext cx="230201" cy="24643"/>
            </a:xfrm>
            <a:custGeom>
              <a:avLst/>
              <a:gdLst/>
              <a:ahLst/>
              <a:cxnLst/>
              <a:rect l="l" t="t" r="r" b="b"/>
              <a:pathLst>
                <a:path w="8809" h="943" extrusionOk="0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7"/>
            <p:cNvSpPr/>
            <p:nvPr/>
          </p:nvSpPr>
          <p:spPr>
            <a:xfrm>
              <a:off x="3635659" y="1593708"/>
              <a:ext cx="153737" cy="11368"/>
            </a:xfrm>
            <a:custGeom>
              <a:avLst/>
              <a:gdLst/>
              <a:ahLst/>
              <a:cxnLst/>
              <a:rect l="l" t="t" r="r" b="b"/>
              <a:pathLst>
                <a:path w="5883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7"/>
            <p:cNvSpPr/>
            <p:nvPr/>
          </p:nvSpPr>
          <p:spPr>
            <a:xfrm>
              <a:off x="3635659" y="1639675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7"/>
            <p:cNvSpPr/>
            <p:nvPr/>
          </p:nvSpPr>
          <p:spPr>
            <a:xfrm>
              <a:off x="3635659" y="1685668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7"/>
            <p:cNvSpPr/>
            <p:nvPr/>
          </p:nvSpPr>
          <p:spPr>
            <a:xfrm>
              <a:off x="3635659" y="1731661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1973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112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</a:t>
            </a:r>
            <a:endParaRPr dirty="0"/>
          </a:p>
        </p:txBody>
      </p:sp>
      <p:sp>
        <p:nvSpPr>
          <p:cNvPr id="2487" name="Google Shape;2487;p112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888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Deploying the system without errors is really important.</a:t>
            </a:r>
            <a:endParaRPr dirty="0"/>
          </a:p>
        </p:txBody>
      </p:sp>
      <p:grpSp>
        <p:nvGrpSpPr>
          <p:cNvPr id="2488" name="Google Shape;2488;p112"/>
          <p:cNvGrpSpPr/>
          <p:nvPr/>
        </p:nvGrpSpPr>
        <p:grpSpPr>
          <a:xfrm>
            <a:off x="2466007" y="536824"/>
            <a:ext cx="1796097" cy="1159206"/>
            <a:chOff x="3980482" y="558249"/>
            <a:chExt cx="1796097" cy="1159206"/>
          </a:xfrm>
        </p:grpSpPr>
        <p:sp>
          <p:nvSpPr>
            <p:cNvPr id="2489" name="Google Shape;2489;p112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12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12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112"/>
          <p:cNvGrpSpPr/>
          <p:nvPr/>
        </p:nvGrpSpPr>
        <p:grpSpPr>
          <a:xfrm>
            <a:off x="4209725" y="784001"/>
            <a:ext cx="3609680" cy="3823807"/>
            <a:chOff x="470325" y="920476"/>
            <a:chExt cx="3609680" cy="3823807"/>
          </a:xfrm>
        </p:grpSpPr>
        <p:sp>
          <p:nvSpPr>
            <p:cNvPr id="2493" name="Google Shape;2493;p112"/>
            <p:cNvSpPr/>
            <p:nvPr/>
          </p:nvSpPr>
          <p:spPr>
            <a:xfrm>
              <a:off x="3776297" y="1781126"/>
              <a:ext cx="68130" cy="82805"/>
            </a:xfrm>
            <a:custGeom>
              <a:avLst/>
              <a:gdLst/>
              <a:ahLst/>
              <a:cxnLst/>
              <a:rect l="l" t="t" r="r" b="b"/>
              <a:pathLst>
                <a:path w="3610" h="4387" extrusionOk="0">
                  <a:moveTo>
                    <a:pt x="1479" y="0"/>
                  </a:moveTo>
                  <a:cubicBezTo>
                    <a:pt x="1229" y="0"/>
                    <a:pt x="953" y="50"/>
                    <a:pt x="753" y="176"/>
                  </a:cubicBezTo>
                  <a:cubicBezTo>
                    <a:pt x="452" y="376"/>
                    <a:pt x="176" y="677"/>
                    <a:pt x="76" y="1053"/>
                  </a:cubicBezTo>
                  <a:cubicBezTo>
                    <a:pt x="1" y="1454"/>
                    <a:pt x="76" y="1780"/>
                    <a:pt x="226" y="2155"/>
                  </a:cubicBezTo>
                  <a:cubicBezTo>
                    <a:pt x="452" y="2657"/>
                    <a:pt x="652" y="3158"/>
                    <a:pt x="878" y="3659"/>
                  </a:cubicBezTo>
                  <a:cubicBezTo>
                    <a:pt x="1003" y="3985"/>
                    <a:pt x="1429" y="4261"/>
                    <a:pt x="1730" y="4336"/>
                  </a:cubicBezTo>
                  <a:cubicBezTo>
                    <a:pt x="1855" y="4361"/>
                    <a:pt x="1981" y="4386"/>
                    <a:pt x="2106" y="4386"/>
                  </a:cubicBezTo>
                  <a:cubicBezTo>
                    <a:pt x="2382" y="4386"/>
                    <a:pt x="2657" y="4311"/>
                    <a:pt x="2858" y="4186"/>
                  </a:cubicBezTo>
                  <a:cubicBezTo>
                    <a:pt x="3159" y="3985"/>
                    <a:pt x="3434" y="3684"/>
                    <a:pt x="3510" y="3333"/>
                  </a:cubicBezTo>
                  <a:cubicBezTo>
                    <a:pt x="3610" y="2932"/>
                    <a:pt x="3535" y="2582"/>
                    <a:pt x="3359" y="2206"/>
                  </a:cubicBezTo>
                  <a:cubicBezTo>
                    <a:pt x="3159" y="1704"/>
                    <a:pt x="2933" y="1203"/>
                    <a:pt x="2733" y="702"/>
                  </a:cubicBezTo>
                  <a:cubicBezTo>
                    <a:pt x="2607" y="401"/>
                    <a:pt x="2181" y="125"/>
                    <a:pt x="1855" y="25"/>
                  </a:cubicBezTo>
                  <a:cubicBezTo>
                    <a:pt x="1755" y="0"/>
                    <a:pt x="1630" y="0"/>
                    <a:pt x="1479" y="0"/>
                  </a:cubicBezTo>
                  <a:close/>
                </a:path>
              </a:pathLst>
            </a:custGeom>
            <a:solidFill>
              <a:srgbClr val="CCE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12"/>
            <p:cNvSpPr/>
            <p:nvPr/>
          </p:nvSpPr>
          <p:spPr>
            <a:xfrm>
              <a:off x="739010" y="1767877"/>
              <a:ext cx="74754" cy="81389"/>
            </a:xfrm>
            <a:custGeom>
              <a:avLst/>
              <a:gdLst/>
              <a:ahLst/>
              <a:cxnLst/>
              <a:rect l="l" t="t" r="r" b="b"/>
              <a:pathLst>
                <a:path w="3961" h="4312" extrusionOk="0">
                  <a:moveTo>
                    <a:pt x="1580" y="0"/>
                  </a:moveTo>
                  <a:cubicBezTo>
                    <a:pt x="1329" y="0"/>
                    <a:pt x="1103" y="50"/>
                    <a:pt x="878" y="201"/>
                  </a:cubicBezTo>
                  <a:cubicBezTo>
                    <a:pt x="201" y="627"/>
                    <a:pt x="1" y="1429"/>
                    <a:pt x="376" y="2156"/>
                  </a:cubicBezTo>
                  <a:cubicBezTo>
                    <a:pt x="627" y="2632"/>
                    <a:pt x="853" y="3133"/>
                    <a:pt x="1103" y="3609"/>
                  </a:cubicBezTo>
                  <a:cubicBezTo>
                    <a:pt x="1329" y="4060"/>
                    <a:pt x="1855" y="4311"/>
                    <a:pt x="2382" y="4311"/>
                  </a:cubicBezTo>
                  <a:cubicBezTo>
                    <a:pt x="2632" y="4311"/>
                    <a:pt x="2858" y="4261"/>
                    <a:pt x="3083" y="4136"/>
                  </a:cubicBezTo>
                  <a:cubicBezTo>
                    <a:pt x="3760" y="3685"/>
                    <a:pt x="3960" y="2883"/>
                    <a:pt x="3585" y="2156"/>
                  </a:cubicBezTo>
                  <a:cubicBezTo>
                    <a:pt x="3334" y="1680"/>
                    <a:pt x="3108" y="1178"/>
                    <a:pt x="2858" y="702"/>
                  </a:cubicBezTo>
                  <a:cubicBezTo>
                    <a:pt x="2632" y="251"/>
                    <a:pt x="2106" y="0"/>
                    <a:pt x="1580" y="0"/>
                  </a:cubicBez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12"/>
            <p:cNvSpPr/>
            <p:nvPr/>
          </p:nvSpPr>
          <p:spPr>
            <a:xfrm>
              <a:off x="806652" y="1757459"/>
              <a:ext cx="5228" cy="26047"/>
            </a:xfrm>
            <a:custGeom>
              <a:avLst/>
              <a:gdLst/>
              <a:ahLst/>
              <a:cxnLst/>
              <a:rect l="l" t="t" r="r" b="b"/>
              <a:pathLst>
                <a:path w="277" h="1380" extrusionOk="0">
                  <a:moveTo>
                    <a:pt x="276" y="1"/>
                  </a:moveTo>
                  <a:cubicBezTo>
                    <a:pt x="76" y="327"/>
                    <a:pt x="1" y="703"/>
                    <a:pt x="151" y="1079"/>
                  </a:cubicBezTo>
                  <a:cubicBezTo>
                    <a:pt x="201" y="1179"/>
                    <a:pt x="226" y="1279"/>
                    <a:pt x="276" y="1379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12"/>
            <p:cNvSpPr/>
            <p:nvPr/>
          </p:nvSpPr>
          <p:spPr>
            <a:xfrm>
              <a:off x="3362399" y="3600642"/>
              <a:ext cx="159907" cy="268931"/>
            </a:xfrm>
            <a:custGeom>
              <a:avLst/>
              <a:gdLst/>
              <a:ahLst/>
              <a:cxnLst/>
              <a:rect l="l" t="t" r="r" b="b"/>
              <a:pathLst>
                <a:path w="8473" h="14248" extrusionOk="0">
                  <a:moveTo>
                    <a:pt x="4331" y="0"/>
                  </a:moveTo>
                  <a:cubicBezTo>
                    <a:pt x="4267" y="0"/>
                    <a:pt x="4202" y="4"/>
                    <a:pt x="4136" y="12"/>
                  </a:cubicBezTo>
                  <a:cubicBezTo>
                    <a:pt x="1" y="488"/>
                    <a:pt x="8472" y="14247"/>
                    <a:pt x="8472" y="14247"/>
                  </a:cubicBezTo>
                  <a:cubicBezTo>
                    <a:pt x="8472" y="14247"/>
                    <a:pt x="8278" y="0"/>
                    <a:pt x="433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12"/>
            <p:cNvSpPr/>
            <p:nvPr/>
          </p:nvSpPr>
          <p:spPr>
            <a:xfrm>
              <a:off x="3261652" y="3734909"/>
              <a:ext cx="165568" cy="267100"/>
            </a:xfrm>
            <a:custGeom>
              <a:avLst/>
              <a:gdLst/>
              <a:ahLst/>
              <a:cxnLst/>
              <a:rect l="l" t="t" r="r" b="b"/>
              <a:pathLst>
                <a:path w="8773" h="14151" extrusionOk="0">
                  <a:moveTo>
                    <a:pt x="4334" y="0"/>
                  </a:moveTo>
                  <a:cubicBezTo>
                    <a:pt x="4261" y="0"/>
                    <a:pt x="4186" y="5"/>
                    <a:pt x="4111" y="15"/>
                  </a:cubicBezTo>
                  <a:cubicBezTo>
                    <a:pt x="0" y="567"/>
                    <a:pt x="8772" y="14151"/>
                    <a:pt x="8772" y="14151"/>
                  </a:cubicBezTo>
                  <a:cubicBezTo>
                    <a:pt x="8772" y="14151"/>
                    <a:pt x="8241" y="0"/>
                    <a:pt x="4334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12"/>
            <p:cNvSpPr/>
            <p:nvPr/>
          </p:nvSpPr>
          <p:spPr>
            <a:xfrm>
              <a:off x="3201578" y="3854852"/>
              <a:ext cx="156849" cy="274405"/>
            </a:xfrm>
            <a:custGeom>
              <a:avLst/>
              <a:gdLst/>
              <a:ahLst/>
              <a:cxnLst/>
              <a:rect l="l" t="t" r="r" b="b"/>
              <a:pathLst>
                <a:path w="8311" h="14538" extrusionOk="0">
                  <a:moveTo>
                    <a:pt x="4214" y="1"/>
                  </a:moveTo>
                  <a:cubicBezTo>
                    <a:pt x="4196" y="1"/>
                    <a:pt x="4179" y="1"/>
                    <a:pt x="4161" y="1"/>
                  </a:cubicBezTo>
                  <a:cubicBezTo>
                    <a:pt x="0" y="127"/>
                    <a:pt x="7018" y="14538"/>
                    <a:pt x="7018" y="14538"/>
                  </a:cubicBezTo>
                  <a:cubicBezTo>
                    <a:pt x="7018" y="14538"/>
                    <a:pt x="8310" y="1"/>
                    <a:pt x="4214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12"/>
            <p:cNvSpPr/>
            <p:nvPr/>
          </p:nvSpPr>
          <p:spPr>
            <a:xfrm>
              <a:off x="962284" y="3567783"/>
              <a:ext cx="175024" cy="264892"/>
            </a:xfrm>
            <a:custGeom>
              <a:avLst/>
              <a:gdLst/>
              <a:ahLst/>
              <a:cxnLst/>
              <a:rect l="l" t="t" r="r" b="b"/>
              <a:pathLst>
                <a:path w="9274" h="14034" extrusionOk="0">
                  <a:moveTo>
                    <a:pt x="4892" y="1"/>
                  </a:moveTo>
                  <a:cubicBezTo>
                    <a:pt x="1030" y="1"/>
                    <a:pt x="0" y="14033"/>
                    <a:pt x="0" y="14033"/>
                  </a:cubicBezTo>
                  <a:cubicBezTo>
                    <a:pt x="0" y="14033"/>
                    <a:pt x="9273" y="700"/>
                    <a:pt x="5163" y="23"/>
                  </a:cubicBezTo>
                  <a:cubicBezTo>
                    <a:pt x="5071" y="8"/>
                    <a:pt x="4981" y="1"/>
                    <a:pt x="48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12"/>
            <p:cNvSpPr/>
            <p:nvPr/>
          </p:nvSpPr>
          <p:spPr>
            <a:xfrm>
              <a:off x="1049310" y="3706750"/>
              <a:ext cx="180704" cy="263099"/>
            </a:xfrm>
            <a:custGeom>
              <a:avLst/>
              <a:gdLst/>
              <a:ahLst/>
              <a:cxnLst/>
              <a:rect l="l" t="t" r="r" b="b"/>
              <a:pathLst>
                <a:path w="9575" h="13939" extrusionOk="0">
                  <a:moveTo>
                    <a:pt x="5188" y="1"/>
                  </a:moveTo>
                  <a:cubicBezTo>
                    <a:pt x="1335" y="1"/>
                    <a:pt x="1" y="13939"/>
                    <a:pt x="1" y="13939"/>
                  </a:cubicBezTo>
                  <a:cubicBezTo>
                    <a:pt x="1" y="13939"/>
                    <a:pt x="9575" y="781"/>
                    <a:pt x="5489" y="29"/>
                  </a:cubicBezTo>
                  <a:cubicBezTo>
                    <a:pt x="5387" y="10"/>
                    <a:pt x="5287" y="1"/>
                    <a:pt x="5188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12"/>
            <p:cNvSpPr/>
            <p:nvPr/>
          </p:nvSpPr>
          <p:spPr>
            <a:xfrm>
              <a:off x="1127069" y="3829693"/>
              <a:ext cx="155925" cy="271668"/>
            </a:xfrm>
            <a:custGeom>
              <a:avLst/>
              <a:gdLst/>
              <a:ahLst/>
              <a:cxnLst/>
              <a:rect l="l" t="t" r="r" b="b"/>
              <a:pathLst>
                <a:path w="8262" h="14393" extrusionOk="0">
                  <a:moveTo>
                    <a:pt x="3992" y="1"/>
                  </a:moveTo>
                  <a:cubicBezTo>
                    <a:pt x="0" y="1"/>
                    <a:pt x="417" y="14392"/>
                    <a:pt x="417" y="14392"/>
                  </a:cubicBezTo>
                  <a:cubicBezTo>
                    <a:pt x="417" y="14392"/>
                    <a:pt x="8262" y="332"/>
                    <a:pt x="4126" y="6"/>
                  </a:cubicBezTo>
                  <a:cubicBezTo>
                    <a:pt x="4081" y="2"/>
                    <a:pt x="4036" y="1"/>
                    <a:pt x="39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12"/>
            <p:cNvSpPr/>
            <p:nvPr/>
          </p:nvSpPr>
          <p:spPr>
            <a:xfrm>
              <a:off x="945241" y="4164927"/>
              <a:ext cx="102157" cy="187127"/>
            </a:xfrm>
            <a:custGeom>
              <a:avLst/>
              <a:gdLst/>
              <a:ahLst/>
              <a:cxnLst/>
              <a:rect l="l" t="t" r="r" b="b"/>
              <a:pathLst>
                <a:path w="5413" h="9914" extrusionOk="0">
                  <a:moveTo>
                    <a:pt x="2919" y="1"/>
                  </a:moveTo>
                  <a:cubicBezTo>
                    <a:pt x="2867" y="1"/>
                    <a:pt x="2814" y="5"/>
                    <a:pt x="2758" y="14"/>
                  </a:cubicBezTo>
                  <a:cubicBezTo>
                    <a:pt x="1" y="415"/>
                    <a:pt x="2958" y="9913"/>
                    <a:pt x="2958" y="9913"/>
                  </a:cubicBezTo>
                  <a:cubicBezTo>
                    <a:pt x="2958" y="9913"/>
                    <a:pt x="5412" y="1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12"/>
            <p:cNvSpPr/>
            <p:nvPr/>
          </p:nvSpPr>
          <p:spPr>
            <a:xfrm>
              <a:off x="1011469" y="4229815"/>
              <a:ext cx="99741" cy="186089"/>
            </a:xfrm>
            <a:custGeom>
              <a:avLst/>
              <a:gdLst/>
              <a:ahLst/>
              <a:cxnLst/>
              <a:rect l="l" t="t" r="r" b="b"/>
              <a:pathLst>
                <a:path w="5285" h="9859" extrusionOk="0">
                  <a:moveTo>
                    <a:pt x="2930" y="1"/>
                  </a:moveTo>
                  <a:cubicBezTo>
                    <a:pt x="2851" y="1"/>
                    <a:pt x="2769" y="12"/>
                    <a:pt x="2682" y="34"/>
                  </a:cubicBezTo>
                  <a:cubicBezTo>
                    <a:pt x="1" y="736"/>
                    <a:pt x="4111" y="9859"/>
                    <a:pt x="4111" y="9859"/>
                  </a:cubicBezTo>
                  <a:cubicBezTo>
                    <a:pt x="4111" y="9859"/>
                    <a:pt x="5285" y="1"/>
                    <a:pt x="2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12"/>
            <p:cNvSpPr/>
            <p:nvPr/>
          </p:nvSpPr>
          <p:spPr>
            <a:xfrm>
              <a:off x="3420643" y="4164927"/>
              <a:ext cx="102138" cy="187127"/>
            </a:xfrm>
            <a:custGeom>
              <a:avLst/>
              <a:gdLst/>
              <a:ahLst/>
              <a:cxnLst/>
              <a:rect l="l" t="t" r="r" b="b"/>
              <a:pathLst>
                <a:path w="5412" h="9914" extrusionOk="0">
                  <a:moveTo>
                    <a:pt x="2493" y="1"/>
                  </a:moveTo>
                  <a:cubicBezTo>
                    <a:pt x="1" y="1"/>
                    <a:pt x="2479" y="9913"/>
                    <a:pt x="2479" y="9913"/>
                  </a:cubicBezTo>
                  <a:cubicBezTo>
                    <a:pt x="2479" y="9913"/>
                    <a:pt x="5411" y="415"/>
                    <a:pt x="2654" y="14"/>
                  </a:cubicBezTo>
                  <a:cubicBezTo>
                    <a:pt x="2598" y="5"/>
                    <a:pt x="2545" y="1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12"/>
            <p:cNvSpPr/>
            <p:nvPr/>
          </p:nvSpPr>
          <p:spPr>
            <a:xfrm>
              <a:off x="3357247" y="4229815"/>
              <a:ext cx="99779" cy="186089"/>
            </a:xfrm>
            <a:custGeom>
              <a:avLst/>
              <a:gdLst/>
              <a:ahLst/>
              <a:cxnLst/>
              <a:rect l="l" t="t" r="r" b="b"/>
              <a:pathLst>
                <a:path w="5287" h="9859" extrusionOk="0">
                  <a:moveTo>
                    <a:pt x="2357" y="1"/>
                  </a:moveTo>
                  <a:cubicBezTo>
                    <a:pt x="1" y="1"/>
                    <a:pt x="1151" y="9859"/>
                    <a:pt x="1151" y="9859"/>
                  </a:cubicBezTo>
                  <a:cubicBezTo>
                    <a:pt x="1151" y="9859"/>
                    <a:pt x="5286" y="736"/>
                    <a:pt x="2605" y="34"/>
                  </a:cubicBezTo>
                  <a:cubicBezTo>
                    <a:pt x="2518" y="12"/>
                    <a:pt x="2436" y="1"/>
                    <a:pt x="2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12"/>
            <p:cNvSpPr/>
            <p:nvPr/>
          </p:nvSpPr>
          <p:spPr>
            <a:xfrm>
              <a:off x="964171" y="1849713"/>
              <a:ext cx="2621371" cy="341562"/>
            </a:xfrm>
            <a:custGeom>
              <a:avLst/>
              <a:gdLst/>
              <a:ahLst/>
              <a:cxnLst/>
              <a:rect l="l" t="t" r="r" b="b"/>
              <a:pathLst>
                <a:path w="138899" h="18096" extrusionOk="0">
                  <a:moveTo>
                    <a:pt x="0" y="0"/>
                  </a:moveTo>
                  <a:lnTo>
                    <a:pt x="0" y="18096"/>
                  </a:lnTo>
                  <a:lnTo>
                    <a:pt x="138898" y="18096"/>
                  </a:lnTo>
                  <a:lnTo>
                    <a:pt x="138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12"/>
            <p:cNvSpPr/>
            <p:nvPr/>
          </p:nvSpPr>
          <p:spPr>
            <a:xfrm>
              <a:off x="976550" y="920476"/>
              <a:ext cx="2575964" cy="1964901"/>
            </a:xfrm>
            <a:custGeom>
              <a:avLst/>
              <a:gdLst/>
              <a:ahLst/>
              <a:cxnLst/>
              <a:rect l="l" t="t" r="r" b="b"/>
              <a:pathLst>
                <a:path w="136493" h="76019" extrusionOk="0">
                  <a:moveTo>
                    <a:pt x="94334" y="1"/>
                  </a:moveTo>
                  <a:cubicBezTo>
                    <a:pt x="84289" y="1"/>
                    <a:pt x="73910" y="742"/>
                    <a:pt x="64162" y="780"/>
                  </a:cubicBezTo>
                  <a:cubicBezTo>
                    <a:pt x="51104" y="805"/>
                    <a:pt x="38171" y="1081"/>
                    <a:pt x="25214" y="1231"/>
                  </a:cubicBezTo>
                  <a:cubicBezTo>
                    <a:pt x="25114" y="3888"/>
                    <a:pt x="25013" y="6544"/>
                    <a:pt x="24913" y="9176"/>
                  </a:cubicBezTo>
                  <a:cubicBezTo>
                    <a:pt x="24036" y="6595"/>
                    <a:pt x="23284" y="3963"/>
                    <a:pt x="22658" y="1281"/>
                  </a:cubicBezTo>
                  <a:lnTo>
                    <a:pt x="22031" y="1281"/>
                  </a:lnTo>
                  <a:cubicBezTo>
                    <a:pt x="22056" y="4615"/>
                    <a:pt x="21906" y="7973"/>
                    <a:pt x="21555" y="11281"/>
                  </a:cubicBezTo>
                  <a:cubicBezTo>
                    <a:pt x="20627" y="7998"/>
                    <a:pt x="19825" y="4665"/>
                    <a:pt x="19149" y="1306"/>
                  </a:cubicBezTo>
                  <a:lnTo>
                    <a:pt x="18547" y="1306"/>
                  </a:lnTo>
                  <a:cubicBezTo>
                    <a:pt x="18497" y="5041"/>
                    <a:pt x="18397" y="8800"/>
                    <a:pt x="18196" y="12534"/>
                  </a:cubicBezTo>
                  <a:cubicBezTo>
                    <a:pt x="17745" y="8775"/>
                    <a:pt x="17169" y="5041"/>
                    <a:pt x="16442" y="1331"/>
                  </a:cubicBezTo>
                  <a:cubicBezTo>
                    <a:pt x="13710" y="1356"/>
                    <a:pt x="10972" y="1369"/>
                    <a:pt x="8231" y="1369"/>
                  </a:cubicBezTo>
                  <a:cubicBezTo>
                    <a:pt x="5490" y="1369"/>
                    <a:pt x="2745" y="1356"/>
                    <a:pt x="1" y="1331"/>
                  </a:cubicBezTo>
                  <a:lnTo>
                    <a:pt x="1" y="1331"/>
                  </a:lnTo>
                  <a:cubicBezTo>
                    <a:pt x="3835" y="25091"/>
                    <a:pt x="6492" y="49076"/>
                    <a:pt x="7896" y="73161"/>
                  </a:cubicBezTo>
                  <a:lnTo>
                    <a:pt x="128949" y="76019"/>
                  </a:lnTo>
                  <a:cubicBezTo>
                    <a:pt x="129951" y="51908"/>
                    <a:pt x="132082" y="25968"/>
                    <a:pt x="136493" y="2359"/>
                  </a:cubicBezTo>
                  <a:cubicBezTo>
                    <a:pt x="133285" y="2133"/>
                    <a:pt x="130052" y="1933"/>
                    <a:pt x="126819" y="1732"/>
                  </a:cubicBezTo>
                  <a:cubicBezTo>
                    <a:pt x="126067" y="4239"/>
                    <a:pt x="125315" y="6745"/>
                    <a:pt x="124563" y="9276"/>
                  </a:cubicBezTo>
                  <a:cubicBezTo>
                    <a:pt x="123961" y="6770"/>
                    <a:pt x="123911" y="4163"/>
                    <a:pt x="124037" y="1557"/>
                  </a:cubicBezTo>
                  <a:cubicBezTo>
                    <a:pt x="123786" y="1532"/>
                    <a:pt x="123535" y="1532"/>
                    <a:pt x="123285" y="1507"/>
                  </a:cubicBezTo>
                  <a:cubicBezTo>
                    <a:pt x="122508" y="4138"/>
                    <a:pt x="121756" y="6770"/>
                    <a:pt x="121004" y="9402"/>
                  </a:cubicBezTo>
                  <a:cubicBezTo>
                    <a:pt x="121230" y="6745"/>
                    <a:pt x="121280" y="4063"/>
                    <a:pt x="121204" y="1382"/>
                  </a:cubicBezTo>
                  <a:cubicBezTo>
                    <a:pt x="115440" y="1006"/>
                    <a:pt x="109651" y="655"/>
                    <a:pt x="103886" y="279"/>
                  </a:cubicBezTo>
                  <a:cubicBezTo>
                    <a:pt x="100758" y="78"/>
                    <a:pt x="97563" y="1"/>
                    <a:pt x="94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12"/>
            <p:cNvSpPr/>
            <p:nvPr/>
          </p:nvSpPr>
          <p:spPr>
            <a:xfrm>
              <a:off x="3368080" y="1309039"/>
              <a:ext cx="182591" cy="11835"/>
            </a:xfrm>
            <a:custGeom>
              <a:avLst/>
              <a:gdLst/>
              <a:ahLst/>
              <a:cxnLst/>
              <a:rect l="l" t="t" r="r" b="b"/>
              <a:pathLst>
                <a:path w="9675" h="627" extrusionOk="0">
                  <a:moveTo>
                    <a:pt x="1" y="0"/>
                  </a:moveTo>
                  <a:lnTo>
                    <a:pt x="9675" y="627"/>
                  </a:lnTo>
                  <a:cubicBezTo>
                    <a:pt x="6467" y="401"/>
                    <a:pt x="3234" y="201"/>
                    <a:pt x="1" y="0"/>
                  </a:cubicBezTo>
                  <a:close/>
                </a:path>
              </a:pathLst>
            </a:custGeom>
            <a:solidFill>
              <a:srgbClr val="F4F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12"/>
            <p:cNvSpPr/>
            <p:nvPr/>
          </p:nvSpPr>
          <p:spPr>
            <a:xfrm>
              <a:off x="1107025" y="1299112"/>
              <a:ext cx="2443517" cy="1286256"/>
            </a:xfrm>
            <a:custGeom>
              <a:avLst/>
              <a:gdLst/>
              <a:ahLst/>
              <a:cxnLst/>
              <a:rect l="l" t="t" r="r" b="b"/>
              <a:pathLst>
                <a:path w="129475" h="68146" extrusionOk="0">
                  <a:moveTo>
                    <a:pt x="111329" y="0"/>
                  </a:moveTo>
                  <a:cubicBezTo>
                    <a:pt x="107745" y="16266"/>
                    <a:pt x="100126" y="31705"/>
                    <a:pt x="87795" y="42632"/>
                  </a:cubicBezTo>
                  <a:cubicBezTo>
                    <a:pt x="78898" y="50527"/>
                    <a:pt x="67870" y="55765"/>
                    <a:pt x="56367" y="58722"/>
                  </a:cubicBezTo>
                  <a:cubicBezTo>
                    <a:pt x="47018" y="61128"/>
                    <a:pt x="37319" y="62056"/>
                    <a:pt x="27645" y="62056"/>
                  </a:cubicBezTo>
                  <a:cubicBezTo>
                    <a:pt x="25464" y="62056"/>
                    <a:pt x="23284" y="62005"/>
                    <a:pt x="21103" y="61905"/>
                  </a:cubicBezTo>
                  <a:cubicBezTo>
                    <a:pt x="14011" y="61629"/>
                    <a:pt x="6868" y="60903"/>
                    <a:pt x="0" y="59198"/>
                  </a:cubicBezTo>
                  <a:lnTo>
                    <a:pt x="0" y="59198"/>
                  </a:lnTo>
                  <a:cubicBezTo>
                    <a:pt x="226" y="62030"/>
                    <a:pt x="426" y="64838"/>
                    <a:pt x="602" y="67645"/>
                  </a:cubicBezTo>
                  <a:cubicBezTo>
                    <a:pt x="3033" y="66692"/>
                    <a:pt x="5690" y="66166"/>
                    <a:pt x="8497" y="66166"/>
                  </a:cubicBezTo>
                  <a:lnTo>
                    <a:pt x="113209" y="66166"/>
                  </a:lnTo>
                  <a:cubicBezTo>
                    <a:pt x="116442" y="66166"/>
                    <a:pt x="119500" y="66893"/>
                    <a:pt x="122232" y="68146"/>
                  </a:cubicBezTo>
                  <a:cubicBezTo>
                    <a:pt x="123359" y="45965"/>
                    <a:pt x="125490" y="22607"/>
                    <a:pt x="129475" y="1153"/>
                  </a:cubicBezTo>
                  <a:cubicBezTo>
                    <a:pt x="126267" y="927"/>
                    <a:pt x="123034" y="727"/>
                    <a:pt x="119801" y="526"/>
                  </a:cubicBezTo>
                  <a:cubicBezTo>
                    <a:pt x="119049" y="3033"/>
                    <a:pt x="118297" y="5539"/>
                    <a:pt x="117545" y="8070"/>
                  </a:cubicBezTo>
                  <a:cubicBezTo>
                    <a:pt x="117119" y="6291"/>
                    <a:pt x="116968" y="4461"/>
                    <a:pt x="116968" y="2607"/>
                  </a:cubicBezTo>
                  <a:cubicBezTo>
                    <a:pt x="116968" y="1855"/>
                    <a:pt x="116994" y="1103"/>
                    <a:pt x="117019" y="351"/>
                  </a:cubicBezTo>
                  <a:cubicBezTo>
                    <a:pt x="116768" y="326"/>
                    <a:pt x="116517" y="326"/>
                    <a:pt x="116267" y="301"/>
                  </a:cubicBezTo>
                  <a:cubicBezTo>
                    <a:pt x="115490" y="2932"/>
                    <a:pt x="114738" y="5564"/>
                    <a:pt x="113986" y="8196"/>
                  </a:cubicBezTo>
                  <a:cubicBezTo>
                    <a:pt x="114136" y="6291"/>
                    <a:pt x="114212" y="4386"/>
                    <a:pt x="114212" y="2481"/>
                  </a:cubicBezTo>
                  <a:cubicBezTo>
                    <a:pt x="114212" y="1729"/>
                    <a:pt x="114212" y="952"/>
                    <a:pt x="114186" y="176"/>
                  </a:cubicBezTo>
                  <a:cubicBezTo>
                    <a:pt x="113234" y="100"/>
                    <a:pt x="112282" y="50"/>
                    <a:pt x="11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12"/>
            <p:cNvSpPr/>
            <p:nvPr/>
          </p:nvSpPr>
          <p:spPr>
            <a:xfrm>
              <a:off x="1212510" y="1982433"/>
              <a:ext cx="2068426" cy="45640"/>
            </a:xfrm>
            <a:custGeom>
              <a:avLst/>
              <a:gdLst/>
              <a:ahLst/>
              <a:cxnLst/>
              <a:rect l="l" t="t" r="r" b="b"/>
              <a:pathLst>
                <a:path w="109600" h="2418" extrusionOk="0">
                  <a:moveTo>
                    <a:pt x="42532" y="0"/>
                  </a:moveTo>
                  <a:cubicBezTo>
                    <a:pt x="36509" y="0"/>
                    <a:pt x="30485" y="45"/>
                    <a:pt x="24462" y="136"/>
                  </a:cubicBezTo>
                  <a:cubicBezTo>
                    <a:pt x="16417" y="261"/>
                    <a:pt x="8396" y="462"/>
                    <a:pt x="351" y="738"/>
                  </a:cubicBezTo>
                  <a:cubicBezTo>
                    <a:pt x="8" y="738"/>
                    <a:pt x="1" y="1290"/>
                    <a:pt x="329" y="1290"/>
                  </a:cubicBezTo>
                  <a:cubicBezTo>
                    <a:pt x="337" y="1290"/>
                    <a:pt x="344" y="1290"/>
                    <a:pt x="351" y="1289"/>
                  </a:cubicBezTo>
                  <a:cubicBezTo>
                    <a:pt x="14397" y="803"/>
                    <a:pt x="28443" y="559"/>
                    <a:pt x="42489" y="559"/>
                  </a:cubicBezTo>
                  <a:cubicBezTo>
                    <a:pt x="56714" y="559"/>
                    <a:pt x="70939" y="810"/>
                    <a:pt x="85164" y="1314"/>
                  </a:cubicBezTo>
                  <a:cubicBezTo>
                    <a:pt x="93184" y="1615"/>
                    <a:pt x="101229" y="1966"/>
                    <a:pt x="109249" y="2417"/>
                  </a:cubicBezTo>
                  <a:cubicBezTo>
                    <a:pt x="109257" y="2417"/>
                    <a:pt x="109264" y="2418"/>
                    <a:pt x="109271" y="2418"/>
                  </a:cubicBezTo>
                  <a:cubicBezTo>
                    <a:pt x="109600" y="2418"/>
                    <a:pt x="109593" y="1865"/>
                    <a:pt x="109249" y="1840"/>
                  </a:cubicBezTo>
                  <a:cubicBezTo>
                    <a:pt x="87022" y="618"/>
                    <a:pt x="64779" y="0"/>
                    <a:pt x="4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12"/>
            <p:cNvSpPr/>
            <p:nvPr/>
          </p:nvSpPr>
          <p:spPr>
            <a:xfrm>
              <a:off x="1211094" y="2164130"/>
              <a:ext cx="2068898" cy="45583"/>
            </a:xfrm>
            <a:custGeom>
              <a:avLst/>
              <a:gdLst/>
              <a:ahLst/>
              <a:cxnLst/>
              <a:rect l="l" t="t" r="r" b="b"/>
              <a:pathLst>
                <a:path w="109625" h="2415" extrusionOk="0">
                  <a:moveTo>
                    <a:pt x="42205" y="0"/>
                  </a:moveTo>
                  <a:cubicBezTo>
                    <a:pt x="36299" y="0"/>
                    <a:pt x="30393" y="44"/>
                    <a:pt x="24487" y="133"/>
                  </a:cubicBezTo>
                  <a:cubicBezTo>
                    <a:pt x="16441" y="259"/>
                    <a:pt x="8396" y="459"/>
                    <a:pt x="376" y="735"/>
                  </a:cubicBezTo>
                  <a:cubicBezTo>
                    <a:pt x="8" y="735"/>
                    <a:pt x="0" y="1287"/>
                    <a:pt x="353" y="1287"/>
                  </a:cubicBezTo>
                  <a:cubicBezTo>
                    <a:pt x="360" y="1287"/>
                    <a:pt x="368" y="1287"/>
                    <a:pt x="376" y="1286"/>
                  </a:cubicBezTo>
                  <a:cubicBezTo>
                    <a:pt x="14318" y="816"/>
                    <a:pt x="28272" y="578"/>
                    <a:pt x="42226" y="578"/>
                  </a:cubicBezTo>
                  <a:cubicBezTo>
                    <a:pt x="56543" y="578"/>
                    <a:pt x="70860" y="829"/>
                    <a:pt x="85164" y="1336"/>
                  </a:cubicBezTo>
                  <a:cubicBezTo>
                    <a:pt x="93209" y="1612"/>
                    <a:pt x="101229" y="1988"/>
                    <a:pt x="109249" y="2414"/>
                  </a:cubicBezTo>
                  <a:cubicBezTo>
                    <a:pt x="109257" y="2414"/>
                    <a:pt x="109265" y="2415"/>
                    <a:pt x="109272" y="2415"/>
                  </a:cubicBezTo>
                  <a:cubicBezTo>
                    <a:pt x="109625" y="2415"/>
                    <a:pt x="109617" y="1863"/>
                    <a:pt x="109249" y="1863"/>
                  </a:cubicBezTo>
                  <a:cubicBezTo>
                    <a:pt x="86924" y="633"/>
                    <a:pt x="64568" y="0"/>
                    <a:pt x="4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12"/>
            <p:cNvSpPr/>
            <p:nvPr/>
          </p:nvSpPr>
          <p:spPr>
            <a:xfrm>
              <a:off x="1676555" y="2334559"/>
              <a:ext cx="212863" cy="73820"/>
            </a:xfrm>
            <a:custGeom>
              <a:avLst/>
              <a:gdLst/>
              <a:ahLst/>
              <a:cxnLst/>
              <a:rect l="l" t="t" r="r" b="b"/>
              <a:pathLst>
                <a:path w="11279" h="3911" extrusionOk="0">
                  <a:moveTo>
                    <a:pt x="1980" y="1"/>
                  </a:moveTo>
                  <a:cubicBezTo>
                    <a:pt x="877" y="1"/>
                    <a:pt x="0" y="903"/>
                    <a:pt x="0" y="1980"/>
                  </a:cubicBezTo>
                  <a:lnTo>
                    <a:pt x="0" y="3910"/>
                  </a:lnTo>
                  <a:lnTo>
                    <a:pt x="11278" y="3910"/>
                  </a:lnTo>
                  <a:lnTo>
                    <a:pt x="11278" y="1980"/>
                  </a:lnTo>
                  <a:cubicBezTo>
                    <a:pt x="11278" y="903"/>
                    <a:pt x="10401" y="1"/>
                    <a:pt x="9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12"/>
            <p:cNvSpPr/>
            <p:nvPr/>
          </p:nvSpPr>
          <p:spPr>
            <a:xfrm>
              <a:off x="2609815" y="2334559"/>
              <a:ext cx="212882" cy="73820"/>
            </a:xfrm>
            <a:custGeom>
              <a:avLst/>
              <a:gdLst/>
              <a:ahLst/>
              <a:cxnLst/>
              <a:rect l="l" t="t" r="r" b="b"/>
              <a:pathLst>
                <a:path w="11280" h="3911" extrusionOk="0">
                  <a:moveTo>
                    <a:pt x="1981" y="1"/>
                  </a:moveTo>
                  <a:cubicBezTo>
                    <a:pt x="878" y="1"/>
                    <a:pt x="1" y="903"/>
                    <a:pt x="1" y="1980"/>
                  </a:cubicBezTo>
                  <a:lnTo>
                    <a:pt x="1" y="3910"/>
                  </a:lnTo>
                  <a:lnTo>
                    <a:pt x="11279" y="3910"/>
                  </a:lnTo>
                  <a:lnTo>
                    <a:pt x="11279" y="1980"/>
                  </a:lnTo>
                  <a:cubicBezTo>
                    <a:pt x="11279" y="903"/>
                    <a:pt x="10402" y="1"/>
                    <a:pt x="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12"/>
            <p:cNvSpPr/>
            <p:nvPr/>
          </p:nvSpPr>
          <p:spPr>
            <a:xfrm>
              <a:off x="964171" y="2457068"/>
              <a:ext cx="2621371" cy="22726"/>
            </a:xfrm>
            <a:custGeom>
              <a:avLst/>
              <a:gdLst/>
              <a:ahLst/>
              <a:cxnLst/>
              <a:rect l="l" t="t" r="r" b="b"/>
              <a:pathLst>
                <a:path w="138899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138898" y="1204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12"/>
            <p:cNvSpPr/>
            <p:nvPr/>
          </p:nvSpPr>
          <p:spPr>
            <a:xfrm>
              <a:off x="964171" y="2388009"/>
              <a:ext cx="2621371" cy="37863"/>
            </a:xfrm>
            <a:custGeom>
              <a:avLst/>
              <a:gdLst/>
              <a:ahLst/>
              <a:cxnLst/>
              <a:rect l="l" t="t" r="r" b="b"/>
              <a:pathLst>
                <a:path w="138899" h="2006" extrusionOk="0">
                  <a:moveTo>
                    <a:pt x="0" y="1"/>
                  </a:moveTo>
                  <a:lnTo>
                    <a:pt x="0" y="2006"/>
                  </a:lnTo>
                  <a:lnTo>
                    <a:pt x="138898" y="2006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12"/>
            <p:cNvSpPr/>
            <p:nvPr/>
          </p:nvSpPr>
          <p:spPr>
            <a:xfrm>
              <a:off x="536081" y="2035128"/>
              <a:ext cx="201992" cy="509984"/>
            </a:xfrm>
            <a:custGeom>
              <a:avLst/>
              <a:gdLst/>
              <a:ahLst/>
              <a:cxnLst/>
              <a:rect l="l" t="t" r="r" b="b"/>
              <a:pathLst>
                <a:path w="10703" h="27019" extrusionOk="0">
                  <a:moveTo>
                    <a:pt x="10702" y="1"/>
                  </a:moveTo>
                  <a:cubicBezTo>
                    <a:pt x="4788" y="1"/>
                    <a:pt x="1" y="4788"/>
                    <a:pt x="1" y="10678"/>
                  </a:cubicBezTo>
                  <a:lnTo>
                    <a:pt x="1" y="16342"/>
                  </a:lnTo>
                  <a:cubicBezTo>
                    <a:pt x="1" y="22257"/>
                    <a:pt x="4788" y="27018"/>
                    <a:pt x="10702" y="27018"/>
                  </a:cubicBezTo>
                  <a:lnTo>
                    <a:pt x="10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12"/>
            <p:cNvSpPr/>
            <p:nvPr/>
          </p:nvSpPr>
          <p:spPr>
            <a:xfrm>
              <a:off x="470325" y="2212050"/>
              <a:ext cx="103138" cy="209588"/>
            </a:xfrm>
            <a:custGeom>
              <a:avLst/>
              <a:gdLst/>
              <a:ahLst/>
              <a:cxnLst/>
              <a:rect l="l" t="t" r="r" b="b"/>
              <a:pathLst>
                <a:path w="5465" h="11104" extrusionOk="0">
                  <a:moveTo>
                    <a:pt x="2457" y="0"/>
                  </a:moveTo>
                  <a:cubicBezTo>
                    <a:pt x="1104" y="0"/>
                    <a:pt x="1" y="1103"/>
                    <a:pt x="1" y="2456"/>
                  </a:cubicBezTo>
                  <a:lnTo>
                    <a:pt x="1" y="8647"/>
                  </a:lnTo>
                  <a:cubicBezTo>
                    <a:pt x="1" y="10000"/>
                    <a:pt x="1104" y="11103"/>
                    <a:pt x="2457" y="11103"/>
                  </a:cubicBezTo>
                  <a:lnTo>
                    <a:pt x="5465" y="1110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12"/>
            <p:cNvSpPr/>
            <p:nvPr/>
          </p:nvSpPr>
          <p:spPr>
            <a:xfrm>
              <a:off x="685560" y="1771180"/>
              <a:ext cx="133410" cy="975951"/>
            </a:xfrm>
            <a:custGeom>
              <a:avLst/>
              <a:gdLst/>
              <a:ahLst/>
              <a:cxnLst/>
              <a:rect l="l" t="t" r="r" b="b"/>
              <a:pathLst>
                <a:path w="7069" h="51706" extrusionOk="0">
                  <a:moveTo>
                    <a:pt x="4186" y="1"/>
                  </a:moveTo>
                  <a:cubicBezTo>
                    <a:pt x="1880" y="1"/>
                    <a:pt x="0" y="1880"/>
                    <a:pt x="0" y="4211"/>
                  </a:cubicBezTo>
                  <a:lnTo>
                    <a:pt x="0" y="47520"/>
                  </a:lnTo>
                  <a:cubicBezTo>
                    <a:pt x="0" y="49826"/>
                    <a:pt x="1880" y="51705"/>
                    <a:pt x="4186" y="51705"/>
                  </a:cubicBezTo>
                  <a:lnTo>
                    <a:pt x="7068" y="51705"/>
                  </a:lnTo>
                  <a:lnTo>
                    <a:pt x="70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12"/>
            <p:cNvSpPr/>
            <p:nvPr/>
          </p:nvSpPr>
          <p:spPr>
            <a:xfrm>
              <a:off x="811862" y="1643934"/>
              <a:ext cx="168871" cy="1230933"/>
            </a:xfrm>
            <a:custGeom>
              <a:avLst/>
              <a:gdLst/>
              <a:ahLst/>
              <a:cxnLst/>
              <a:rect l="l" t="t" r="r" b="b"/>
              <a:pathLst>
                <a:path w="8948" h="65215" extrusionOk="0">
                  <a:moveTo>
                    <a:pt x="5314" y="1"/>
                  </a:moveTo>
                  <a:cubicBezTo>
                    <a:pt x="2381" y="1"/>
                    <a:pt x="0" y="2382"/>
                    <a:pt x="0" y="5314"/>
                  </a:cubicBezTo>
                  <a:lnTo>
                    <a:pt x="0" y="59901"/>
                  </a:lnTo>
                  <a:cubicBezTo>
                    <a:pt x="0" y="62833"/>
                    <a:pt x="2381" y="65214"/>
                    <a:pt x="5314" y="65214"/>
                  </a:cubicBezTo>
                  <a:lnTo>
                    <a:pt x="8948" y="65214"/>
                  </a:lnTo>
                  <a:lnTo>
                    <a:pt x="8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12"/>
            <p:cNvSpPr/>
            <p:nvPr/>
          </p:nvSpPr>
          <p:spPr>
            <a:xfrm>
              <a:off x="3812723" y="2035128"/>
              <a:ext cx="201521" cy="509984"/>
            </a:xfrm>
            <a:custGeom>
              <a:avLst/>
              <a:gdLst/>
              <a:ahLst/>
              <a:cxnLst/>
              <a:rect l="l" t="t" r="r" b="b"/>
              <a:pathLst>
                <a:path w="10678" h="27019" extrusionOk="0">
                  <a:moveTo>
                    <a:pt x="1" y="1"/>
                  </a:moveTo>
                  <a:lnTo>
                    <a:pt x="1" y="27018"/>
                  </a:lnTo>
                  <a:cubicBezTo>
                    <a:pt x="5890" y="27018"/>
                    <a:pt x="10677" y="22257"/>
                    <a:pt x="10677" y="16342"/>
                  </a:cubicBezTo>
                  <a:lnTo>
                    <a:pt x="10677" y="10678"/>
                  </a:lnTo>
                  <a:cubicBezTo>
                    <a:pt x="10677" y="4788"/>
                    <a:pt x="5890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12"/>
            <p:cNvSpPr/>
            <p:nvPr/>
          </p:nvSpPr>
          <p:spPr>
            <a:xfrm>
              <a:off x="3977338" y="2212050"/>
              <a:ext cx="102666" cy="209588"/>
            </a:xfrm>
            <a:custGeom>
              <a:avLst/>
              <a:gdLst/>
              <a:ahLst/>
              <a:cxnLst/>
              <a:rect l="l" t="t" r="r" b="b"/>
              <a:pathLst>
                <a:path w="5440" h="11104" extrusionOk="0">
                  <a:moveTo>
                    <a:pt x="0" y="0"/>
                  </a:moveTo>
                  <a:lnTo>
                    <a:pt x="0" y="11103"/>
                  </a:lnTo>
                  <a:lnTo>
                    <a:pt x="2983" y="11103"/>
                  </a:lnTo>
                  <a:cubicBezTo>
                    <a:pt x="4336" y="11103"/>
                    <a:pt x="5439" y="10000"/>
                    <a:pt x="5439" y="8647"/>
                  </a:cubicBezTo>
                  <a:lnTo>
                    <a:pt x="5439" y="2456"/>
                  </a:lnTo>
                  <a:cubicBezTo>
                    <a:pt x="5439" y="1103"/>
                    <a:pt x="4336" y="0"/>
                    <a:pt x="2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12"/>
            <p:cNvSpPr/>
            <p:nvPr/>
          </p:nvSpPr>
          <p:spPr>
            <a:xfrm>
              <a:off x="3731359" y="1771180"/>
              <a:ext cx="133882" cy="975951"/>
            </a:xfrm>
            <a:custGeom>
              <a:avLst/>
              <a:gdLst/>
              <a:ahLst/>
              <a:cxnLst/>
              <a:rect l="l" t="t" r="r" b="b"/>
              <a:pathLst>
                <a:path w="7094" h="51706" extrusionOk="0">
                  <a:moveTo>
                    <a:pt x="1" y="1"/>
                  </a:moveTo>
                  <a:lnTo>
                    <a:pt x="1" y="51705"/>
                  </a:lnTo>
                  <a:lnTo>
                    <a:pt x="2883" y="51705"/>
                  </a:lnTo>
                  <a:cubicBezTo>
                    <a:pt x="5214" y="51705"/>
                    <a:pt x="7094" y="49826"/>
                    <a:pt x="7094" y="47520"/>
                  </a:cubicBezTo>
                  <a:lnTo>
                    <a:pt x="7094" y="4211"/>
                  </a:lnTo>
                  <a:cubicBezTo>
                    <a:pt x="7094" y="1880"/>
                    <a:pt x="5214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12"/>
            <p:cNvSpPr/>
            <p:nvPr/>
          </p:nvSpPr>
          <p:spPr>
            <a:xfrm>
              <a:off x="3570065" y="1643934"/>
              <a:ext cx="168399" cy="1230933"/>
            </a:xfrm>
            <a:custGeom>
              <a:avLst/>
              <a:gdLst/>
              <a:ahLst/>
              <a:cxnLst/>
              <a:rect l="l" t="t" r="r" b="b"/>
              <a:pathLst>
                <a:path w="8923" h="65215" extrusionOk="0">
                  <a:moveTo>
                    <a:pt x="0" y="1"/>
                  </a:moveTo>
                  <a:lnTo>
                    <a:pt x="0" y="65214"/>
                  </a:lnTo>
                  <a:lnTo>
                    <a:pt x="3634" y="65214"/>
                  </a:lnTo>
                  <a:cubicBezTo>
                    <a:pt x="6567" y="65214"/>
                    <a:pt x="8923" y="62833"/>
                    <a:pt x="8923" y="59901"/>
                  </a:cubicBezTo>
                  <a:lnTo>
                    <a:pt x="8923" y="5314"/>
                  </a:lnTo>
                  <a:cubicBezTo>
                    <a:pt x="8923" y="2382"/>
                    <a:pt x="6567" y="1"/>
                    <a:pt x="3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12"/>
            <p:cNvSpPr/>
            <p:nvPr/>
          </p:nvSpPr>
          <p:spPr>
            <a:xfrm>
              <a:off x="911193" y="3265955"/>
              <a:ext cx="2690898" cy="1478328"/>
            </a:xfrm>
            <a:custGeom>
              <a:avLst/>
              <a:gdLst/>
              <a:ahLst/>
              <a:cxnLst/>
              <a:rect l="l" t="t" r="r" b="b"/>
              <a:pathLst>
                <a:path w="142583" h="78322" extrusionOk="0">
                  <a:moveTo>
                    <a:pt x="20552" y="0"/>
                  </a:moveTo>
                  <a:cubicBezTo>
                    <a:pt x="9098" y="0"/>
                    <a:pt x="0" y="9148"/>
                    <a:pt x="677" y="19975"/>
                  </a:cubicBezTo>
                  <a:lnTo>
                    <a:pt x="3158" y="60527"/>
                  </a:lnTo>
                  <a:cubicBezTo>
                    <a:pt x="3760" y="70527"/>
                    <a:pt x="12482" y="78321"/>
                    <a:pt x="23058" y="78321"/>
                  </a:cubicBezTo>
                  <a:lnTo>
                    <a:pt x="119525" y="78321"/>
                  </a:lnTo>
                  <a:cubicBezTo>
                    <a:pt x="130101" y="78321"/>
                    <a:pt x="138823" y="70527"/>
                    <a:pt x="139425" y="60527"/>
                  </a:cubicBezTo>
                  <a:lnTo>
                    <a:pt x="141906" y="19975"/>
                  </a:lnTo>
                  <a:cubicBezTo>
                    <a:pt x="142583" y="9148"/>
                    <a:pt x="133485" y="0"/>
                    <a:pt x="122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12"/>
            <p:cNvSpPr/>
            <p:nvPr/>
          </p:nvSpPr>
          <p:spPr>
            <a:xfrm>
              <a:off x="994445" y="3251762"/>
              <a:ext cx="2524404" cy="1386558"/>
            </a:xfrm>
            <a:custGeom>
              <a:avLst/>
              <a:gdLst/>
              <a:ahLst/>
              <a:cxnLst/>
              <a:rect l="l" t="t" r="r" b="b"/>
              <a:pathLst>
                <a:path w="133761" h="73460" extrusionOk="0">
                  <a:moveTo>
                    <a:pt x="19299" y="0"/>
                  </a:moveTo>
                  <a:cubicBezTo>
                    <a:pt x="8547" y="0"/>
                    <a:pt x="0" y="8572"/>
                    <a:pt x="627" y="18747"/>
                  </a:cubicBezTo>
                  <a:lnTo>
                    <a:pt x="2958" y="56793"/>
                  </a:lnTo>
                  <a:cubicBezTo>
                    <a:pt x="3534" y="66141"/>
                    <a:pt x="11705" y="73459"/>
                    <a:pt x="21630" y="73459"/>
                  </a:cubicBezTo>
                  <a:lnTo>
                    <a:pt x="112131" y="73459"/>
                  </a:lnTo>
                  <a:cubicBezTo>
                    <a:pt x="122056" y="73459"/>
                    <a:pt x="130227" y="66141"/>
                    <a:pt x="130803" y="56793"/>
                  </a:cubicBezTo>
                  <a:lnTo>
                    <a:pt x="133134" y="18747"/>
                  </a:lnTo>
                  <a:cubicBezTo>
                    <a:pt x="133761" y="8572"/>
                    <a:pt x="125214" y="0"/>
                    <a:pt x="114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12"/>
            <p:cNvSpPr/>
            <p:nvPr/>
          </p:nvSpPr>
          <p:spPr>
            <a:xfrm>
              <a:off x="866727" y="2547888"/>
              <a:ext cx="2777466" cy="1526119"/>
            </a:xfrm>
            <a:custGeom>
              <a:avLst/>
              <a:gdLst/>
              <a:ahLst/>
              <a:cxnLst/>
              <a:rect l="l" t="t" r="r" b="b"/>
              <a:pathLst>
                <a:path w="147170" h="80854" extrusionOk="0">
                  <a:moveTo>
                    <a:pt x="21229" y="1"/>
                  </a:moveTo>
                  <a:cubicBezTo>
                    <a:pt x="9374" y="1"/>
                    <a:pt x="1" y="9450"/>
                    <a:pt x="677" y="20628"/>
                  </a:cubicBezTo>
                  <a:lnTo>
                    <a:pt x="3234" y="62482"/>
                  </a:lnTo>
                  <a:cubicBezTo>
                    <a:pt x="3860" y="72783"/>
                    <a:pt x="12883" y="80853"/>
                    <a:pt x="23785" y="80853"/>
                  </a:cubicBezTo>
                  <a:lnTo>
                    <a:pt x="123385" y="80853"/>
                  </a:lnTo>
                  <a:cubicBezTo>
                    <a:pt x="134287" y="80853"/>
                    <a:pt x="143284" y="72783"/>
                    <a:pt x="143911" y="62482"/>
                  </a:cubicBezTo>
                  <a:lnTo>
                    <a:pt x="146467" y="20628"/>
                  </a:lnTo>
                  <a:cubicBezTo>
                    <a:pt x="147169" y="9450"/>
                    <a:pt x="137771" y="1"/>
                    <a:pt x="125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12"/>
            <p:cNvSpPr/>
            <p:nvPr/>
          </p:nvSpPr>
          <p:spPr>
            <a:xfrm>
              <a:off x="1623086" y="2547888"/>
              <a:ext cx="1304562" cy="1169438"/>
            </a:xfrm>
            <a:custGeom>
              <a:avLst/>
              <a:gdLst/>
              <a:ahLst/>
              <a:cxnLst/>
              <a:rect l="l" t="t" r="r" b="b"/>
              <a:pathLst>
                <a:path w="69125" h="61957" extrusionOk="0">
                  <a:moveTo>
                    <a:pt x="10352" y="1"/>
                  </a:moveTo>
                  <a:lnTo>
                    <a:pt x="14337" y="3259"/>
                  </a:lnTo>
                  <a:cubicBezTo>
                    <a:pt x="15966" y="4612"/>
                    <a:pt x="16618" y="6818"/>
                    <a:pt x="15966" y="8823"/>
                  </a:cubicBezTo>
                  <a:lnTo>
                    <a:pt x="1079" y="55239"/>
                  </a:lnTo>
                  <a:cubicBezTo>
                    <a:pt x="1" y="58548"/>
                    <a:pt x="2482" y="61956"/>
                    <a:pt x="5991" y="61956"/>
                  </a:cubicBezTo>
                  <a:lnTo>
                    <a:pt x="62959" y="61956"/>
                  </a:lnTo>
                  <a:cubicBezTo>
                    <a:pt x="66618" y="61956"/>
                    <a:pt x="69124" y="58247"/>
                    <a:pt x="67721" y="54863"/>
                  </a:cubicBezTo>
                  <a:lnTo>
                    <a:pt x="48949" y="9099"/>
                  </a:lnTo>
                  <a:cubicBezTo>
                    <a:pt x="48222" y="7319"/>
                    <a:pt x="48548" y="5289"/>
                    <a:pt x="49776" y="3810"/>
                  </a:cubicBezTo>
                  <a:lnTo>
                    <a:pt x="53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12"/>
            <p:cNvSpPr/>
            <p:nvPr/>
          </p:nvSpPr>
          <p:spPr>
            <a:xfrm>
              <a:off x="1760278" y="2649126"/>
              <a:ext cx="1054331" cy="153756"/>
            </a:xfrm>
            <a:custGeom>
              <a:avLst/>
              <a:gdLst/>
              <a:ahLst/>
              <a:cxnLst/>
              <a:rect l="l" t="t" r="r" b="b"/>
              <a:pathLst>
                <a:path w="55866" h="8146" extrusionOk="0">
                  <a:moveTo>
                    <a:pt x="54888" y="0"/>
                  </a:moveTo>
                  <a:cubicBezTo>
                    <a:pt x="45815" y="3710"/>
                    <a:pt x="36015" y="5589"/>
                    <a:pt x="26216" y="5589"/>
                  </a:cubicBezTo>
                  <a:cubicBezTo>
                    <a:pt x="17594" y="5589"/>
                    <a:pt x="8973" y="4136"/>
                    <a:pt x="852" y="1253"/>
                  </a:cubicBezTo>
                  <a:lnTo>
                    <a:pt x="0" y="3659"/>
                  </a:lnTo>
                  <a:cubicBezTo>
                    <a:pt x="8396" y="6667"/>
                    <a:pt x="17319" y="8146"/>
                    <a:pt x="26216" y="8146"/>
                  </a:cubicBezTo>
                  <a:cubicBezTo>
                    <a:pt x="36341" y="8146"/>
                    <a:pt x="46467" y="6216"/>
                    <a:pt x="55865" y="2381"/>
                  </a:cubicBezTo>
                  <a:lnTo>
                    <a:pt x="548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12"/>
            <p:cNvSpPr/>
            <p:nvPr/>
          </p:nvSpPr>
          <p:spPr>
            <a:xfrm>
              <a:off x="1753181" y="2788187"/>
              <a:ext cx="1054331" cy="154247"/>
            </a:xfrm>
            <a:custGeom>
              <a:avLst/>
              <a:gdLst/>
              <a:ahLst/>
              <a:cxnLst/>
              <a:rect l="l" t="t" r="r" b="b"/>
              <a:pathLst>
                <a:path w="55866" h="8172" extrusionOk="0">
                  <a:moveTo>
                    <a:pt x="54888" y="1"/>
                  </a:moveTo>
                  <a:cubicBezTo>
                    <a:pt x="45815" y="3735"/>
                    <a:pt x="36015" y="5590"/>
                    <a:pt x="26216" y="5590"/>
                  </a:cubicBezTo>
                  <a:cubicBezTo>
                    <a:pt x="17594" y="5590"/>
                    <a:pt x="8973" y="4161"/>
                    <a:pt x="877" y="1254"/>
                  </a:cubicBezTo>
                  <a:lnTo>
                    <a:pt x="0" y="3660"/>
                  </a:lnTo>
                  <a:cubicBezTo>
                    <a:pt x="8396" y="6667"/>
                    <a:pt x="17319" y="8171"/>
                    <a:pt x="26216" y="8171"/>
                  </a:cubicBezTo>
                  <a:cubicBezTo>
                    <a:pt x="36341" y="8171"/>
                    <a:pt x="46467" y="6241"/>
                    <a:pt x="55865" y="2382"/>
                  </a:cubicBezTo>
                  <a:lnTo>
                    <a:pt x="54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12"/>
            <p:cNvSpPr/>
            <p:nvPr/>
          </p:nvSpPr>
          <p:spPr>
            <a:xfrm>
              <a:off x="1549309" y="3401714"/>
              <a:ext cx="1456844" cy="195866"/>
            </a:xfrm>
            <a:custGeom>
              <a:avLst/>
              <a:gdLst/>
              <a:ahLst/>
              <a:cxnLst/>
              <a:rect l="l" t="t" r="r" b="b"/>
              <a:pathLst>
                <a:path w="77194" h="10377" extrusionOk="0">
                  <a:moveTo>
                    <a:pt x="76241" y="0"/>
                  </a:moveTo>
                  <a:cubicBezTo>
                    <a:pt x="63183" y="5188"/>
                    <a:pt x="49098" y="7795"/>
                    <a:pt x="35038" y="7795"/>
                  </a:cubicBezTo>
                  <a:cubicBezTo>
                    <a:pt x="23434" y="7795"/>
                    <a:pt x="11830" y="6015"/>
                    <a:pt x="777" y="2456"/>
                  </a:cubicBezTo>
                  <a:lnTo>
                    <a:pt x="0" y="4913"/>
                  </a:lnTo>
                  <a:cubicBezTo>
                    <a:pt x="11303" y="8547"/>
                    <a:pt x="23158" y="10376"/>
                    <a:pt x="35038" y="10376"/>
                  </a:cubicBezTo>
                  <a:cubicBezTo>
                    <a:pt x="49424" y="10376"/>
                    <a:pt x="63810" y="7694"/>
                    <a:pt x="77194" y="2406"/>
                  </a:cubicBezTo>
                  <a:lnTo>
                    <a:pt x="76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12"/>
            <p:cNvSpPr/>
            <p:nvPr/>
          </p:nvSpPr>
          <p:spPr>
            <a:xfrm>
              <a:off x="1549309" y="3465091"/>
              <a:ext cx="1456844" cy="195394"/>
            </a:xfrm>
            <a:custGeom>
              <a:avLst/>
              <a:gdLst/>
              <a:ahLst/>
              <a:cxnLst/>
              <a:rect l="l" t="t" r="r" b="b"/>
              <a:pathLst>
                <a:path w="77194" h="10352" extrusionOk="0">
                  <a:moveTo>
                    <a:pt x="76241" y="1"/>
                  </a:moveTo>
                  <a:cubicBezTo>
                    <a:pt x="63183" y="5189"/>
                    <a:pt x="49098" y="7795"/>
                    <a:pt x="35038" y="7795"/>
                  </a:cubicBezTo>
                  <a:cubicBezTo>
                    <a:pt x="23434" y="7795"/>
                    <a:pt x="11830" y="6016"/>
                    <a:pt x="777" y="2457"/>
                  </a:cubicBezTo>
                  <a:lnTo>
                    <a:pt x="0" y="4888"/>
                  </a:lnTo>
                  <a:cubicBezTo>
                    <a:pt x="11303" y="8547"/>
                    <a:pt x="23158" y="10352"/>
                    <a:pt x="35038" y="10352"/>
                  </a:cubicBezTo>
                  <a:cubicBezTo>
                    <a:pt x="49424" y="10352"/>
                    <a:pt x="63810" y="7695"/>
                    <a:pt x="77194" y="2382"/>
                  </a:cubicBezTo>
                  <a:lnTo>
                    <a:pt x="76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12"/>
            <p:cNvSpPr/>
            <p:nvPr/>
          </p:nvSpPr>
          <p:spPr>
            <a:xfrm>
              <a:off x="1628767" y="2896522"/>
              <a:ext cx="1338608" cy="557492"/>
            </a:xfrm>
            <a:custGeom>
              <a:avLst/>
              <a:gdLst/>
              <a:ahLst/>
              <a:cxnLst/>
              <a:rect l="l" t="t" r="r" b="b"/>
              <a:pathLst>
                <a:path w="70929" h="29536" extrusionOk="0">
                  <a:moveTo>
                    <a:pt x="67094" y="0"/>
                  </a:moveTo>
                  <a:cubicBezTo>
                    <a:pt x="56699" y="3713"/>
                    <a:pt x="45659" y="5574"/>
                    <a:pt x="34620" y="5574"/>
                  </a:cubicBezTo>
                  <a:cubicBezTo>
                    <a:pt x="23673" y="5574"/>
                    <a:pt x="12726" y="3744"/>
                    <a:pt x="2407" y="75"/>
                  </a:cubicBezTo>
                  <a:lnTo>
                    <a:pt x="1" y="25464"/>
                  </a:lnTo>
                  <a:cubicBezTo>
                    <a:pt x="9442" y="28186"/>
                    <a:pt x="19266" y="29536"/>
                    <a:pt x="29092" y="29536"/>
                  </a:cubicBezTo>
                  <a:cubicBezTo>
                    <a:pt x="43421" y="29536"/>
                    <a:pt x="57757" y="26667"/>
                    <a:pt x="70928" y="21003"/>
                  </a:cubicBezTo>
                  <a:lnTo>
                    <a:pt x="67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12"/>
            <p:cNvSpPr/>
            <p:nvPr/>
          </p:nvSpPr>
          <p:spPr>
            <a:xfrm>
              <a:off x="1755541" y="2952332"/>
              <a:ext cx="145224" cy="516609"/>
            </a:xfrm>
            <a:custGeom>
              <a:avLst/>
              <a:gdLst/>
              <a:ahLst/>
              <a:cxnLst/>
              <a:rect l="l" t="t" r="r" b="b"/>
              <a:pathLst>
                <a:path w="7695" h="27370" extrusionOk="0">
                  <a:moveTo>
                    <a:pt x="7294" y="1"/>
                  </a:moveTo>
                  <a:cubicBezTo>
                    <a:pt x="4963" y="9123"/>
                    <a:pt x="2557" y="18196"/>
                    <a:pt x="0" y="27269"/>
                  </a:cubicBezTo>
                  <a:lnTo>
                    <a:pt x="427" y="27369"/>
                  </a:lnTo>
                  <a:cubicBezTo>
                    <a:pt x="2958" y="18321"/>
                    <a:pt x="5389" y="9224"/>
                    <a:pt x="7695" y="101"/>
                  </a:cubicBezTo>
                  <a:lnTo>
                    <a:pt x="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12"/>
            <p:cNvSpPr/>
            <p:nvPr/>
          </p:nvSpPr>
          <p:spPr>
            <a:xfrm>
              <a:off x="1816087" y="2968884"/>
              <a:ext cx="124426" cy="549715"/>
            </a:xfrm>
            <a:custGeom>
              <a:avLst/>
              <a:gdLst/>
              <a:ahLst/>
              <a:cxnLst/>
              <a:rect l="l" t="t" r="r" b="b"/>
              <a:pathLst>
                <a:path w="6593" h="29124" extrusionOk="0">
                  <a:moveTo>
                    <a:pt x="6166" y="1"/>
                  </a:moveTo>
                  <a:cubicBezTo>
                    <a:pt x="4111" y="9675"/>
                    <a:pt x="2056" y="19349"/>
                    <a:pt x="1" y="29023"/>
                  </a:cubicBezTo>
                  <a:lnTo>
                    <a:pt x="402" y="29124"/>
                  </a:lnTo>
                  <a:cubicBezTo>
                    <a:pt x="2482" y="19449"/>
                    <a:pt x="4537" y="9750"/>
                    <a:pt x="6592" y="76"/>
                  </a:cubicBezTo>
                  <a:lnTo>
                    <a:pt x="6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12"/>
            <p:cNvSpPr/>
            <p:nvPr/>
          </p:nvSpPr>
          <p:spPr>
            <a:xfrm>
              <a:off x="1876633" y="2983077"/>
              <a:ext cx="111178" cy="544506"/>
            </a:xfrm>
            <a:custGeom>
              <a:avLst/>
              <a:gdLst/>
              <a:ahLst/>
              <a:cxnLst/>
              <a:rect l="l" t="t" r="r" b="b"/>
              <a:pathLst>
                <a:path w="5891" h="28848" extrusionOk="0">
                  <a:moveTo>
                    <a:pt x="5464" y="1"/>
                  </a:moveTo>
                  <a:cubicBezTo>
                    <a:pt x="3635" y="9575"/>
                    <a:pt x="1830" y="19174"/>
                    <a:pt x="1" y="28773"/>
                  </a:cubicBezTo>
                  <a:lnTo>
                    <a:pt x="427" y="28848"/>
                  </a:lnTo>
                  <a:cubicBezTo>
                    <a:pt x="2231" y="19274"/>
                    <a:pt x="4061" y="9675"/>
                    <a:pt x="5890" y="76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12"/>
            <p:cNvSpPr/>
            <p:nvPr/>
          </p:nvSpPr>
          <p:spPr>
            <a:xfrm>
              <a:off x="1962716" y="2989702"/>
              <a:ext cx="93211" cy="539787"/>
            </a:xfrm>
            <a:custGeom>
              <a:avLst/>
              <a:gdLst/>
              <a:ahLst/>
              <a:cxnLst/>
              <a:rect l="l" t="t" r="r" b="b"/>
              <a:pathLst>
                <a:path w="4939" h="28598" extrusionOk="0">
                  <a:moveTo>
                    <a:pt x="4512" y="0"/>
                  </a:moveTo>
                  <a:cubicBezTo>
                    <a:pt x="3009" y="9499"/>
                    <a:pt x="1505" y="19023"/>
                    <a:pt x="1" y="28522"/>
                  </a:cubicBezTo>
                  <a:lnTo>
                    <a:pt x="427" y="28597"/>
                  </a:lnTo>
                  <a:cubicBezTo>
                    <a:pt x="1931" y="19098"/>
                    <a:pt x="3435" y="9574"/>
                    <a:pt x="4938" y="51"/>
                  </a:cubicBezTo>
                  <a:lnTo>
                    <a:pt x="4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12"/>
            <p:cNvSpPr/>
            <p:nvPr/>
          </p:nvSpPr>
          <p:spPr>
            <a:xfrm>
              <a:off x="2041721" y="2968412"/>
              <a:ext cx="78057" cy="528425"/>
            </a:xfrm>
            <a:custGeom>
              <a:avLst/>
              <a:gdLst/>
              <a:ahLst/>
              <a:cxnLst/>
              <a:rect l="l" t="t" r="r" b="b"/>
              <a:pathLst>
                <a:path w="4136" h="27996" extrusionOk="0">
                  <a:moveTo>
                    <a:pt x="3710" y="1"/>
                  </a:moveTo>
                  <a:cubicBezTo>
                    <a:pt x="2306" y="9299"/>
                    <a:pt x="1078" y="18622"/>
                    <a:pt x="0" y="27946"/>
                  </a:cubicBezTo>
                  <a:lnTo>
                    <a:pt x="427" y="27996"/>
                  </a:lnTo>
                  <a:cubicBezTo>
                    <a:pt x="1504" y="18672"/>
                    <a:pt x="2732" y="9349"/>
                    <a:pt x="4136" y="76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12"/>
            <p:cNvSpPr/>
            <p:nvPr/>
          </p:nvSpPr>
          <p:spPr>
            <a:xfrm>
              <a:off x="2114573" y="2968884"/>
              <a:ext cx="49672" cy="513759"/>
            </a:xfrm>
            <a:custGeom>
              <a:avLst/>
              <a:gdLst/>
              <a:ahLst/>
              <a:cxnLst/>
              <a:rect l="l" t="t" r="r" b="b"/>
              <a:pathLst>
                <a:path w="2632" h="27219" extrusionOk="0">
                  <a:moveTo>
                    <a:pt x="2206" y="1"/>
                  </a:moveTo>
                  <a:cubicBezTo>
                    <a:pt x="1679" y="9073"/>
                    <a:pt x="927" y="18146"/>
                    <a:pt x="0" y="27169"/>
                  </a:cubicBezTo>
                  <a:lnTo>
                    <a:pt x="426" y="27219"/>
                  </a:lnTo>
                  <a:cubicBezTo>
                    <a:pt x="1354" y="18171"/>
                    <a:pt x="2105" y="9099"/>
                    <a:pt x="2632" y="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12"/>
            <p:cNvSpPr/>
            <p:nvPr/>
          </p:nvSpPr>
          <p:spPr>
            <a:xfrm>
              <a:off x="2196880" y="2973621"/>
              <a:ext cx="21760" cy="536937"/>
            </a:xfrm>
            <a:custGeom>
              <a:avLst/>
              <a:gdLst/>
              <a:ahLst/>
              <a:cxnLst/>
              <a:rect l="l" t="t" r="r" b="b"/>
              <a:pathLst>
                <a:path w="1153" h="28447" extrusionOk="0">
                  <a:moveTo>
                    <a:pt x="727" y="0"/>
                  </a:moveTo>
                  <a:cubicBezTo>
                    <a:pt x="702" y="9499"/>
                    <a:pt x="451" y="18973"/>
                    <a:pt x="0" y="28447"/>
                  </a:cubicBezTo>
                  <a:lnTo>
                    <a:pt x="426" y="28447"/>
                  </a:lnTo>
                  <a:cubicBezTo>
                    <a:pt x="902" y="18973"/>
                    <a:pt x="1128" y="9499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12"/>
            <p:cNvSpPr/>
            <p:nvPr/>
          </p:nvSpPr>
          <p:spPr>
            <a:xfrm>
              <a:off x="2288644" y="2978340"/>
              <a:ext cx="17042" cy="501943"/>
            </a:xfrm>
            <a:custGeom>
              <a:avLst/>
              <a:gdLst/>
              <a:ahLst/>
              <a:cxnLst/>
              <a:rect l="l" t="t" r="r" b="b"/>
              <a:pathLst>
                <a:path w="903" h="26593" extrusionOk="0">
                  <a:moveTo>
                    <a:pt x="0" y="1"/>
                  </a:moveTo>
                  <a:cubicBezTo>
                    <a:pt x="301" y="8873"/>
                    <a:pt x="451" y="17720"/>
                    <a:pt x="476" y="26593"/>
                  </a:cubicBezTo>
                  <a:lnTo>
                    <a:pt x="903" y="26593"/>
                  </a:lnTo>
                  <a:cubicBezTo>
                    <a:pt x="877" y="17720"/>
                    <a:pt x="727" y="8848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12"/>
            <p:cNvSpPr/>
            <p:nvPr/>
          </p:nvSpPr>
          <p:spPr>
            <a:xfrm>
              <a:off x="2350134" y="2992061"/>
              <a:ext cx="50163" cy="530803"/>
            </a:xfrm>
            <a:custGeom>
              <a:avLst/>
              <a:gdLst/>
              <a:ahLst/>
              <a:cxnLst/>
              <a:rect l="l" t="t" r="r" b="b"/>
              <a:pathLst>
                <a:path w="2658" h="28122" extrusionOk="0">
                  <a:moveTo>
                    <a:pt x="426" y="1"/>
                  </a:moveTo>
                  <a:lnTo>
                    <a:pt x="0" y="26"/>
                  </a:lnTo>
                  <a:cubicBezTo>
                    <a:pt x="527" y="9399"/>
                    <a:pt x="1279" y="18773"/>
                    <a:pt x="2231" y="28121"/>
                  </a:cubicBezTo>
                  <a:lnTo>
                    <a:pt x="2657" y="28071"/>
                  </a:lnTo>
                  <a:cubicBezTo>
                    <a:pt x="1705" y="18723"/>
                    <a:pt x="953" y="9374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12"/>
            <p:cNvSpPr/>
            <p:nvPr/>
          </p:nvSpPr>
          <p:spPr>
            <a:xfrm>
              <a:off x="2417777" y="3010991"/>
              <a:ext cx="52050" cy="457945"/>
            </a:xfrm>
            <a:custGeom>
              <a:avLst/>
              <a:gdLst/>
              <a:ahLst/>
              <a:cxnLst/>
              <a:rect l="l" t="t" r="r" b="b"/>
              <a:pathLst>
                <a:path w="2758" h="24262" extrusionOk="0">
                  <a:moveTo>
                    <a:pt x="426" y="0"/>
                  </a:moveTo>
                  <a:lnTo>
                    <a:pt x="0" y="25"/>
                  </a:lnTo>
                  <a:cubicBezTo>
                    <a:pt x="777" y="8121"/>
                    <a:pt x="1554" y="16191"/>
                    <a:pt x="2331" y="24261"/>
                  </a:cubicBezTo>
                  <a:lnTo>
                    <a:pt x="2757" y="24211"/>
                  </a:lnTo>
                  <a:cubicBezTo>
                    <a:pt x="1980" y="16141"/>
                    <a:pt x="1203" y="8071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12"/>
            <p:cNvSpPr/>
            <p:nvPr/>
          </p:nvSpPr>
          <p:spPr>
            <a:xfrm>
              <a:off x="2460356" y="3005782"/>
              <a:ext cx="86568" cy="491524"/>
            </a:xfrm>
            <a:custGeom>
              <a:avLst/>
              <a:gdLst/>
              <a:ahLst/>
              <a:cxnLst/>
              <a:rect l="l" t="t" r="r" b="b"/>
              <a:pathLst>
                <a:path w="4587" h="26041" extrusionOk="0">
                  <a:moveTo>
                    <a:pt x="426" y="1"/>
                  </a:moveTo>
                  <a:lnTo>
                    <a:pt x="0" y="76"/>
                  </a:lnTo>
                  <a:cubicBezTo>
                    <a:pt x="1379" y="8722"/>
                    <a:pt x="2782" y="17394"/>
                    <a:pt x="4186" y="26041"/>
                  </a:cubicBezTo>
                  <a:lnTo>
                    <a:pt x="4587" y="25966"/>
                  </a:lnTo>
                  <a:cubicBezTo>
                    <a:pt x="3208" y="17319"/>
                    <a:pt x="1805" y="8647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12"/>
            <p:cNvSpPr/>
            <p:nvPr/>
          </p:nvSpPr>
          <p:spPr>
            <a:xfrm>
              <a:off x="2504331" y="3003423"/>
              <a:ext cx="129635" cy="483955"/>
            </a:xfrm>
            <a:custGeom>
              <a:avLst/>
              <a:gdLst/>
              <a:ahLst/>
              <a:cxnLst/>
              <a:rect l="l" t="t" r="r" b="b"/>
              <a:pathLst>
                <a:path w="6869" h="25640" extrusionOk="0">
                  <a:moveTo>
                    <a:pt x="402" y="0"/>
                  </a:moveTo>
                  <a:lnTo>
                    <a:pt x="1" y="101"/>
                  </a:lnTo>
                  <a:cubicBezTo>
                    <a:pt x="2332" y="8572"/>
                    <a:pt x="4487" y="17093"/>
                    <a:pt x="6467" y="25640"/>
                  </a:cubicBezTo>
                  <a:lnTo>
                    <a:pt x="6868" y="25564"/>
                  </a:lnTo>
                  <a:cubicBezTo>
                    <a:pt x="4888" y="16993"/>
                    <a:pt x="2733" y="8472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12"/>
            <p:cNvSpPr/>
            <p:nvPr/>
          </p:nvSpPr>
          <p:spPr>
            <a:xfrm>
              <a:off x="2554006" y="2988286"/>
              <a:ext cx="149961" cy="497677"/>
            </a:xfrm>
            <a:custGeom>
              <a:avLst/>
              <a:gdLst/>
              <a:ahLst/>
              <a:cxnLst/>
              <a:rect l="l" t="t" r="r" b="b"/>
              <a:pathLst>
                <a:path w="7946" h="26367" extrusionOk="0">
                  <a:moveTo>
                    <a:pt x="401" y="0"/>
                  </a:moveTo>
                  <a:lnTo>
                    <a:pt x="0" y="126"/>
                  </a:lnTo>
                  <a:cubicBezTo>
                    <a:pt x="2507" y="8873"/>
                    <a:pt x="5013" y="17619"/>
                    <a:pt x="7544" y="26366"/>
                  </a:cubicBezTo>
                  <a:lnTo>
                    <a:pt x="7945" y="26266"/>
                  </a:lnTo>
                  <a:cubicBezTo>
                    <a:pt x="5439" y="17494"/>
                    <a:pt x="2933" y="8747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12"/>
            <p:cNvSpPr/>
            <p:nvPr/>
          </p:nvSpPr>
          <p:spPr>
            <a:xfrm>
              <a:off x="2594679" y="2976452"/>
              <a:ext cx="191122" cy="502887"/>
            </a:xfrm>
            <a:custGeom>
              <a:avLst/>
              <a:gdLst/>
              <a:ahLst/>
              <a:cxnLst/>
              <a:rect l="l" t="t" r="r" b="b"/>
              <a:pathLst>
                <a:path w="10127" h="26643" extrusionOk="0">
                  <a:moveTo>
                    <a:pt x="402" y="1"/>
                  </a:moveTo>
                  <a:lnTo>
                    <a:pt x="1" y="151"/>
                  </a:lnTo>
                  <a:cubicBezTo>
                    <a:pt x="3409" y="8923"/>
                    <a:pt x="6643" y="17745"/>
                    <a:pt x="9725" y="26642"/>
                  </a:cubicBezTo>
                  <a:lnTo>
                    <a:pt x="10126" y="26517"/>
                  </a:lnTo>
                  <a:cubicBezTo>
                    <a:pt x="7044" y="17620"/>
                    <a:pt x="3810" y="8773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12"/>
            <p:cNvSpPr/>
            <p:nvPr/>
          </p:nvSpPr>
          <p:spPr>
            <a:xfrm>
              <a:off x="1348739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0" y="0"/>
                  </a:moveTo>
                  <a:lnTo>
                    <a:pt x="151" y="5589"/>
                  </a:lnTo>
                  <a:lnTo>
                    <a:pt x="15264" y="5289"/>
                  </a:lnTo>
                  <a:lnTo>
                    <a:pt x="14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12"/>
            <p:cNvSpPr/>
            <p:nvPr/>
          </p:nvSpPr>
          <p:spPr>
            <a:xfrm>
              <a:off x="2855323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452" y="0"/>
                  </a:moveTo>
                  <a:lnTo>
                    <a:pt x="0" y="5289"/>
                  </a:lnTo>
                  <a:lnTo>
                    <a:pt x="15113" y="5589"/>
                  </a:lnTo>
                  <a:lnTo>
                    <a:pt x="15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12"/>
            <p:cNvSpPr/>
            <p:nvPr/>
          </p:nvSpPr>
          <p:spPr>
            <a:xfrm>
              <a:off x="879504" y="2936723"/>
              <a:ext cx="2751441" cy="19"/>
            </a:xfrm>
            <a:custGeom>
              <a:avLst/>
              <a:gdLst/>
              <a:ahLst/>
              <a:cxnLst/>
              <a:rect l="l" t="t" r="r" b="b"/>
              <a:pathLst>
                <a:path w="145791" h="1" extrusionOk="0">
                  <a:moveTo>
                    <a:pt x="145790" y="0"/>
                  </a:moveTo>
                  <a:lnTo>
                    <a:pt x="145790" y="0"/>
                  </a:lnTo>
                  <a:lnTo>
                    <a:pt x="1457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12"/>
            <p:cNvSpPr/>
            <p:nvPr/>
          </p:nvSpPr>
          <p:spPr>
            <a:xfrm>
              <a:off x="877598" y="2837863"/>
              <a:ext cx="2755706" cy="1236124"/>
            </a:xfrm>
            <a:custGeom>
              <a:avLst/>
              <a:gdLst/>
              <a:ahLst/>
              <a:cxnLst/>
              <a:rect l="l" t="t" r="r" b="b"/>
              <a:pathLst>
                <a:path w="146017" h="65490" extrusionOk="0">
                  <a:moveTo>
                    <a:pt x="527" y="0"/>
                  </a:moveTo>
                  <a:cubicBezTo>
                    <a:pt x="151" y="1680"/>
                    <a:pt x="1" y="3434"/>
                    <a:pt x="101" y="5238"/>
                  </a:cubicBezTo>
                  <a:cubicBezTo>
                    <a:pt x="101" y="5264"/>
                    <a:pt x="101" y="5264"/>
                    <a:pt x="101" y="5264"/>
                  </a:cubicBezTo>
                  <a:lnTo>
                    <a:pt x="878" y="18146"/>
                  </a:lnTo>
                  <a:lnTo>
                    <a:pt x="1204" y="23108"/>
                  </a:lnTo>
                  <a:lnTo>
                    <a:pt x="1379" y="26216"/>
                  </a:lnTo>
                  <a:lnTo>
                    <a:pt x="1780" y="32632"/>
                  </a:lnTo>
                  <a:lnTo>
                    <a:pt x="2206" y="39574"/>
                  </a:lnTo>
                  <a:lnTo>
                    <a:pt x="2432" y="43309"/>
                  </a:lnTo>
                  <a:lnTo>
                    <a:pt x="2658" y="47118"/>
                  </a:lnTo>
                  <a:cubicBezTo>
                    <a:pt x="3284" y="57419"/>
                    <a:pt x="12307" y="65489"/>
                    <a:pt x="23209" y="65489"/>
                  </a:cubicBezTo>
                  <a:lnTo>
                    <a:pt x="122809" y="65489"/>
                  </a:lnTo>
                  <a:cubicBezTo>
                    <a:pt x="133711" y="65489"/>
                    <a:pt x="142708" y="57419"/>
                    <a:pt x="143335" y="47118"/>
                  </a:cubicBezTo>
                  <a:lnTo>
                    <a:pt x="144087" y="34863"/>
                  </a:lnTo>
                  <a:lnTo>
                    <a:pt x="144513" y="27945"/>
                  </a:lnTo>
                  <a:lnTo>
                    <a:pt x="144714" y="24562"/>
                  </a:lnTo>
                  <a:lnTo>
                    <a:pt x="144989" y="20076"/>
                  </a:lnTo>
                  <a:lnTo>
                    <a:pt x="145891" y="5264"/>
                  </a:lnTo>
                  <a:lnTo>
                    <a:pt x="145891" y="5238"/>
                  </a:lnTo>
                  <a:cubicBezTo>
                    <a:pt x="146017" y="3434"/>
                    <a:pt x="145866" y="1680"/>
                    <a:pt x="145465" y="0"/>
                  </a:cubicBezTo>
                  <a:lnTo>
                    <a:pt x="143335" y="34788"/>
                  </a:lnTo>
                  <a:cubicBezTo>
                    <a:pt x="142708" y="45088"/>
                    <a:pt x="133711" y="53133"/>
                    <a:pt x="122809" y="53133"/>
                  </a:cubicBezTo>
                  <a:lnTo>
                    <a:pt x="23209" y="53133"/>
                  </a:lnTo>
                  <a:cubicBezTo>
                    <a:pt x="12307" y="53133"/>
                    <a:pt x="3284" y="45088"/>
                    <a:pt x="2658" y="34788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12"/>
            <p:cNvSpPr/>
            <p:nvPr/>
          </p:nvSpPr>
          <p:spPr>
            <a:xfrm>
              <a:off x="133690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12"/>
            <p:cNvSpPr/>
            <p:nvPr/>
          </p:nvSpPr>
          <p:spPr>
            <a:xfrm>
              <a:off x="128345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12"/>
            <p:cNvSpPr/>
            <p:nvPr/>
          </p:nvSpPr>
          <p:spPr>
            <a:xfrm>
              <a:off x="128345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12"/>
            <p:cNvSpPr/>
            <p:nvPr/>
          </p:nvSpPr>
          <p:spPr>
            <a:xfrm>
              <a:off x="1200204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12"/>
            <p:cNvSpPr/>
            <p:nvPr/>
          </p:nvSpPr>
          <p:spPr>
            <a:xfrm>
              <a:off x="1146754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12"/>
            <p:cNvSpPr/>
            <p:nvPr/>
          </p:nvSpPr>
          <p:spPr>
            <a:xfrm>
              <a:off x="1146754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12"/>
            <p:cNvSpPr/>
            <p:nvPr/>
          </p:nvSpPr>
          <p:spPr>
            <a:xfrm>
              <a:off x="1476929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12"/>
            <p:cNvSpPr/>
            <p:nvPr/>
          </p:nvSpPr>
          <p:spPr>
            <a:xfrm>
              <a:off x="1423479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04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12"/>
            <p:cNvSpPr/>
            <p:nvPr/>
          </p:nvSpPr>
          <p:spPr>
            <a:xfrm>
              <a:off x="1423479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12"/>
            <p:cNvSpPr/>
            <p:nvPr/>
          </p:nvSpPr>
          <p:spPr>
            <a:xfrm>
              <a:off x="1617424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12"/>
            <p:cNvSpPr/>
            <p:nvPr/>
          </p:nvSpPr>
          <p:spPr>
            <a:xfrm>
              <a:off x="1563974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12"/>
            <p:cNvSpPr/>
            <p:nvPr/>
          </p:nvSpPr>
          <p:spPr>
            <a:xfrm>
              <a:off x="1563974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12"/>
            <p:cNvSpPr/>
            <p:nvPr/>
          </p:nvSpPr>
          <p:spPr>
            <a:xfrm>
              <a:off x="175790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12"/>
            <p:cNvSpPr/>
            <p:nvPr/>
          </p:nvSpPr>
          <p:spPr>
            <a:xfrm>
              <a:off x="170445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12"/>
            <p:cNvSpPr/>
            <p:nvPr/>
          </p:nvSpPr>
          <p:spPr>
            <a:xfrm>
              <a:off x="170445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12"/>
            <p:cNvSpPr/>
            <p:nvPr/>
          </p:nvSpPr>
          <p:spPr>
            <a:xfrm>
              <a:off x="1897923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12"/>
            <p:cNvSpPr/>
            <p:nvPr/>
          </p:nvSpPr>
          <p:spPr>
            <a:xfrm>
              <a:off x="1844473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12"/>
            <p:cNvSpPr/>
            <p:nvPr/>
          </p:nvSpPr>
          <p:spPr>
            <a:xfrm>
              <a:off x="1844473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12"/>
            <p:cNvSpPr/>
            <p:nvPr/>
          </p:nvSpPr>
          <p:spPr>
            <a:xfrm>
              <a:off x="2038418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12"/>
            <p:cNvSpPr/>
            <p:nvPr/>
          </p:nvSpPr>
          <p:spPr>
            <a:xfrm>
              <a:off x="1984949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12"/>
            <p:cNvSpPr/>
            <p:nvPr/>
          </p:nvSpPr>
          <p:spPr>
            <a:xfrm>
              <a:off x="1984949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12"/>
            <p:cNvSpPr/>
            <p:nvPr/>
          </p:nvSpPr>
          <p:spPr>
            <a:xfrm>
              <a:off x="2178422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12"/>
            <p:cNvSpPr/>
            <p:nvPr/>
          </p:nvSpPr>
          <p:spPr>
            <a:xfrm>
              <a:off x="2124972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12"/>
            <p:cNvSpPr/>
            <p:nvPr/>
          </p:nvSpPr>
          <p:spPr>
            <a:xfrm>
              <a:off x="2124972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12"/>
            <p:cNvSpPr/>
            <p:nvPr/>
          </p:nvSpPr>
          <p:spPr>
            <a:xfrm>
              <a:off x="2318917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12"/>
            <p:cNvSpPr/>
            <p:nvPr/>
          </p:nvSpPr>
          <p:spPr>
            <a:xfrm>
              <a:off x="2265467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12"/>
            <p:cNvSpPr/>
            <p:nvPr/>
          </p:nvSpPr>
          <p:spPr>
            <a:xfrm>
              <a:off x="2265467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12"/>
            <p:cNvSpPr/>
            <p:nvPr/>
          </p:nvSpPr>
          <p:spPr>
            <a:xfrm>
              <a:off x="2458921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12"/>
            <p:cNvSpPr/>
            <p:nvPr/>
          </p:nvSpPr>
          <p:spPr>
            <a:xfrm>
              <a:off x="2405471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12"/>
            <p:cNvSpPr/>
            <p:nvPr/>
          </p:nvSpPr>
          <p:spPr>
            <a:xfrm>
              <a:off x="2405471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12"/>
            <p:cNvSpPr/>
            <p:nvPr/>
          </p:nvSpPr>
          <p:spPr>
            <a:xfrm>
              <a:off x="259941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12"/>
            <p:cNvSpPr/>
            <p:nvPr/>
          </p:nvSpPr>
          <p:spPr>
            <a:xfrm>
              <a:off x="254596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12"/>
            <p:cNvSpPr/>
            <p:nvPr/>
          </p:nvSpPr>
          <p:spPr>
            <a:xfrm>
              <a:off x="254596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12"/>
            <p:cNvSpPr/>
            <p:nvPr/>
          </p:nvSpPr>
          <p:spPr>
            <a:xfrm>
              <a:off x="273991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12"/>
            <p:cNvSpPr/>
            <p:nvPr/>
          </p:nvSpPr>
          <p:spPr>
            <a:xfrm>
              <a:off x="2686461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12"/>
            <p:cNvSpPr/>
            <p:nvPr/>
          </p:nvSpPr>
          <p:spPr>
            <a:xfrm>
              <a:off x="2686461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12"/>
            <p:cNvSpPr/>
            <p:nvPr/>
          </p:nvSpPr>
          <p:spPr>
            <a:xfrm>
              <a:off x="2879915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12"/>
            <p:cNvSpPr/>
            <p:nvPr/>
          </p:nvSpPr>
          <p:spPr>
            <a:xfrm>
              <a:off x="2826465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12"/>
            <p:cNvSpPr/>
            <p:nvPr/>
          </p:nvSpPr>
          <p:spPr>
            <a:xfrm>
              <a:off x="2826465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12"/>
            <p:cNvSpPr/>
            <p:nvPr/>
          </p:nvSpPr>
          <p:spPr>
            <a:xfrm>
              <a:off x="302041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12"/>
            <p:cNvSpPr/>
            <p:nvPr/>
          </p:nvSpPr>
          <p:spPr>
            <a:xfrm>
              <a:off x="296696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12"/>
            <p:cNvSpPr/>
            <p:nvPr/>
          </p:nvSpPr>
          <p:spPr>
            <a:xfrm>
              <a:off x="296696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12"/>
            <p:cNvSpPr/>
            <p:nvPr/>
          </p:nvSpPr>
          <p:spPr>
            <a:xfrm>
              <a:off x="3160414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12"/>
            <p:cNvSpPr/>
            <p:nvPr/>
          </p:nvSpPr>
          <p:spPr>
            <a:xfrm>
              <a:off x="3106964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12"/>
            <p:cNvSpPr/>
            <p:nvPr/>
          </p:nvSpPr>
          <p:spPr>
            <a:xfrm>
              <a:off x="3106964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12"/>
            <p:cNvSpPr/>
            <p:nvPr/>
          </p:nvSpPr>
          <p:spPr>
            <a:xfrm>
              <a:off x="330423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12"/>
            <p:cNvSpPr/>
            <p:nvPr/>
          </p:nvSpPr>
          <p:spPr>
            <a:xfrm>
              <a:off x="3250762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12"/>
            <p:cNvSpPr/>
            <p:nvPr/>
          </p:nvSpPr>
          <p:spPr>
            <a:xfrm>
              <a:off x="3250762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12"/>
            <p:cNvSpPr/>
            <p:nvPr/>
          </p:nvSpPr>
          <p:spPr>
            <a:xfrm>
              <a:off x="133690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12"/>
            <p:cNvSpPr/>
            <p:nvPr/>
          </p:nvSpPr>
          <p:spPr>
            <a:xfrm>
              <a:off x="128345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12"/>
            <p:cNvSpPr/>
            <p:nvPr/>
          </p:nvSpPr>
          <p:spPr>
            <a:xfrm>
              <a:off x="128345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12"/>
            <p:cNvSpPr/>
            <p:nvPr/>
          </p:nvSpPr>
          <p:spPr>
            <a:xfrm>
              <a:off x="1200204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12"/>
            <p:cNvSpPr/>
            <p:nvPr/>
          </p:nvSpPr>
          <p:spPr>
            <a:xfrm>
              <a:off x="1146754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12"/>
            <p:cNvSpPr/>
            <p:nvPr/>
          </p:nvSpPr>
          <p:spPr>
            <a:xfrm>
              <a:off x="1146754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12"/>
            <p:cNvSpPr/>
            <p:nvPr/>
          </p:nvSpPr>
          <p:spPr>
            <a:xfrm>
              <a:off x="1476929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12"/>
            <p:cNvSpPr/>
            <p:nvPr/>
          </p:nvSpPr>
          <p:spPr>
            <a:xfrm>
              <a:off x="1423479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208" y="6366"/>
                  </a:cubicBezTo>
                  <a:cubicBezTo>
                    <a:pt x="4963" y="6366"/>
                    <a:pt x="6391" y="4938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12"/>
            <p:cNvSpPr/>
            <p:nvPr/>
          </p:nvSpPr>
          <p:spPr>
            <a:xfrm>
              <a:off x="1423479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12"/>
            <p:cNvSpPr/>
            <p:nvPr/>
          </p:nvSpPr>
          <p:spPr>
            <a:xfrm>
              <a:off x="1617424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12"/>
            <p:cNvSpPr/>
            <p:nvPr/>
          </p:nvSpPr>
          <p:spPr>
            <a:xfrm>
              <a:off x="1563974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12"/>
            <p:cNvSpPr/>
            <p:nvPr/>
          </p:nvSpPr>
          <p:spPr>
            <a:xfrm>
              <a:off x="1563974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12"/>
            <p:cNvSpPr/>
            <p:nvPr/>
          </p:nvSpPr>
          <p:spPr>
            <a:xfrm>
              <a:off x="175790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12"/>
            <p:cNvSpPr/>
            <p:nvPr/>
          </p:nvSpPr>
          <p:spPr>
            <a:xfrm>
              <a:off x="170445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12"/>
            <p:cNvSpPr/>
            <p:nvPr/>
          </p:nvSpPr>
          <p:spPr>
            <a:xfrm>
              <a:off x="170445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12"/>
            <p:cNvSpPr/>
            <p:nvPr/>
          </p:nvSpPr>
          <p:spPr>
            <a:xfrm>
              <a:off x="1897923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12"/>
            <p:cNvSpPr/>
            <p:nvPr/>
          </p:nvSpPr>
          <p:spPr>
            <a:xfrm>
              <a:off x="1844473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12"/>
            <p:cNvSpPr/>
            <p:nvPr/>
          </p:nvSpPr>
          <p:spPr>
            <a:xfrm>
              <a:off x="1844473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12"/>
            <p:cNvSpPr/>
            <p:nvPr/>
          </p:nvSpPr>
          <p:spPr>
            <a:xfrm>
              <a:off x="2038418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12"/>
            <p:cNvSpPr/>
            <p:nvPr/>
          </p:nvSpPr>
          <p:spPr>
            <a:xfrm>
              <a:off x="1984949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12"/>
            <p:cNvSpPr/>
            <p:nvPr/>
          </p:nvSpPr>
          <p:spPr>
            <a:xfrm>
              <a:off x="1984949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12"/>
            <p:cNvSpPr/>
            <p:nvPr/>
          </p:nvSpPr>
          <p:spPr>
            <a:xfrm>
              <a:off x="2178422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12"/>
            <p:cNvSpPr/>
            <p:nvPr/>
          </p:nvSpPr>
          <p:spPr>
            <a:xfrm>
              <a:off x="2124972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12"/>
            <p:cNvSpPr/>
            <p:nvPr/>
          </p:nvSpPr>
          <p:spPr>
            <a:xfrm>
              <a:off x="2124972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12"/>
            <p:cNvSpPr/>
            <p:nvPr/>
          </p:nvSpPr>
          <p:spPr>
            <a:xfrm>
              <a:off x="2318917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12"/>
            <p:cNvSpPr/>
            <p:nvPr/>
          </p:nvSpPr>
          <p:spPr>
            <a:xfrm>
              <a:off x="2265467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12"/>
            <p:cNvSpPr/>
            <p:nvPr/>
          </p:nvSpPr>
          <p:spPr>
            <a:xfrm>
              <a:off x="2265467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12"/>
            <p:cNvSpPr/>
            <p:nvPr/>
          </p:nvSpPr>
          <p:spPr>
            <a:xfrm>
              <a:off x="2458921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12"/>
            <p:cNvSpPr/>
            <p:nvPr/>
          </p:nvSpPr>
          <p:spPr>
            <a:xfrm>
              <a:off x="2405471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209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12"/>
            <p:cNvSpPr/>
            <p:nvPr/>
          </p:nvSpPr>
          <p:spPr>
            <a:xfrm>
              <a:off x="2405471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12"/>
            <p:cNvSpPr/>
            <p:nvPr/>
          </p:nvSpPr>
          <p:spPr>
            <a:xfrm>
              <a:off x="259941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12"/>
            <p:cNvSpPr/>
            <p:nvPr/>
          </p:nvSpPr>
          <p:spPr>
            <a:xfrm>
              <a:off x="254596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12"/>
            <p:cNvSpPr/>
            <p:nvPr/>
          </p:nvSpPr>
          <p:spPr>
            <a:xfrm>
              <a:off x="254596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12"/>
            <p:cNvSpPr/>
            <p:nvPr/>
          </p:nvSpPr>
          <p:spPr>
            <a:xfrm>
              <a:off x="273991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12"/>
            <p:cNvSpPr/>
            <p:nvPr/>
          </p:nvSpPr>
          <p:spPr>
            <a:xfrm>
              <a:off x="2686461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12"/>
            <p:cNvSpPr/>
            <p:nvPr/>
          </p:nvSpPr>
          <p:spPr>
            <a:xfrm>
              <a:off x="2686461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12"/>
            <p:cNvSpPr/>
            <p:nvPr/>
          </p:nvSpPr>
          <p:spPr>
            <a:xfrm>
              <a:off x="2879915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12"/>
            <p:cNvSpPr/>
            <p:nvPr/>
          </p:nvSpPr>
          <p:spPr>
            <a:xfrm>
              <a:off x="2826465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12"/>
            <p:cNvSpPr/>
            <p:nvPr/>
          </p:nvSpPr>
          <p:spPr>
            <a:xfrm>
              <a:off x="2826465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12"/>
            <p:cNvSpPr/>
            <p:nvPr/>
          </p:nvSpPr>
          <p:spPr>
            <a:xfrm>
              <a:off x="302041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12"/>
            <p:cNvSpPr/>
            <p:nvPr/>
          </p:nvSpPr>
          <p:spPr>
            <a:xfrm>
              <a:off x="296696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12"/>
            <p:cNvSpPr/>
            <p:nvPr/>
          </p:nvSpPr>
          <p:spPr>
            <a:xfrm>
              <a:off x="296696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12"/>
            <p:cNvSpPr/>
            <p:nvPr/>
          </p:nvSpPr>
          <p:spPr>
            <a:xfrm>
              <a:off x="3160414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12"/>
            <p:cNvSpPr/>
            <p:nvPr/>
          </p:nvSpPr>
          <p:spPr>
            <a:xfrm>
              <a:off x="3106964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12"/>
            <p:cNvSpPr/>
            <p:nvPr/>
          </p:nvSpPr>
          <p:spPr>
            <a:xfrm>
              <a:off x="3106964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12"/>
            <p:cNvSpPr/>
            <p:nvPr/>
          </p:nvSpPr>
          <p:spPr>
            <a:xfrm>
              <a:off x="330423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12"/>
            <p:cNvSpPr/>
            <p:nvPr/>
          </p:nvSpPr>
          <p:spPr>
            <a:xfrm>
              <a:off x="3250762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12"/>
            <p:cNvSpPr/>
            <p:nvPr/>
          </p:nvSpPr>
          <p:spPr>
            <a:xfrm>
              <a:off x="3250762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12"/>
            <p:cNvSpPr/>
            <p:nvPr/>
          </p:nvSpPr>
          <p:spPr>
            <a:xfrm>
              <a:off x="133690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12"/>
            <p:cNvSpPr/>
            <p:nvPr/>
          </p:nvSpPr>
          <p:spPr>
            <a:xfrm>
              <a:off x="128345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12"/>
            <p:cNvSpPr/>
            <p:nvPr/>
          </p:nvSpPr>
          <p:spPr>
            <a:xfrm>
              <a:off x="128345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12"/>
            <p:cNvSpPr/>
            <p:nvPr/>
          </p:nvSpPr>
          <p:spPr>
            <a:xfrm>
              <a:off x="1476929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12"/>
            <p:cNvSpPr/>
            <p:nvPr/>
          </p:nvSpPr>
          <p:spPr>
            <a:xfrm>
              <a:off x="1423479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12"/>
            <p:cNvSpPr/>
            <p:nvPr/>
          </p:nvSpPr>
          <p:spPr>
            <a:xfrm>
              <a:off x="1423479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12"/>
            <p:cNvSpPr/>
            <p:nvPr/>
          </p:nvSpPr>
          <p:spPr>
            <a:xfrm>
              <a:off x="1617424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12"/>
            <p:cNvSpPr/>
            <p:nvPr/>
          </p:nvSpPr>
          <p:spPr>
            <a:xfrm>
              <a:off x="1563974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12"/>
            <p:cNvSpPr/>
            <p:nvPr/>
          </p:nvSpPr>
          <p:spPr>
            <a:xfrm>
              <a:off x="1563974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12"/>
            <p:cNvSpPr/>
            <p:nvPr/>
          </p:nvSpPr>
          <p:spPr>
            <a:xfrm>
              <a:off x="175790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12"/>
            <p:cNvSpPr/>
            <p:nvPr/>
          </p:nvSpPr>
          <p:spPr>
            <a:xfrm>
              <a:off x="170445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12"/>
            <p:cNvSpPr/>
            <p:nvPr/>
          </p:nvSpPr>
          <p:spPr>
            <a:xfrm>
              <a:off x="170445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12"/>
            <p:cNvSpPr/>
            <p:nvPr/>
          </p:nvSpPr>
          <p:spPr>
            <a:xfrm>
              <a:off x="1897923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12"/>
            <p:cNvSpPr/>
            <p:nvPr/>
          </p:nvSpPr>
          <p:spPr>
            <a:xfrm>
              <a:off x="1844473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12"/>
            <p:cNvSpPr/>
            <p:nvPr/>
          </p:nvSpPr>
          <p:spPr>
            <a:xfrm>
              <a:off x="1844473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12"/>
            <p:cNvSpPr/>
            <p:nvPr/>
          </p:nvSpPr>
          <p:spPr>
            <a:xfrm>
              <a:off x="2038418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12"/>
            <p:cNvSpPr/>
            <p:nvPr/>
          </p:nvSpPr>
          <p:spPr>
            <a:xfrm>
              <a:off x="1984949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12"/>
            <p:cNvSpPr/>
            <p:nvPr/>
          </p:nvSpPr>
          <p:spPr>
            <a:xfrm>
              <a:off x="1984949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12"/>
            <p:cNvSpPr/>
            <p:nvPr/>
          </p:nvSpPr>
          <p:spPr>
            <a:xfrm>
              <a:off x="2178422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12"/>
            <p:cNvSpPr/>
            <p:nvPr/>
          </p:nvSpPr>
          <p:spPr>
            <a:xfrm>
              <a:off x="2124972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12"/>
            <p:cNvSpPr/>
            <p:nvPr/>
          </p:nvSpPr>
          <p:spPr>
            <a:xfrm>
              <a:off x="2124972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12"/>
            <p:cNvSpPr/>
            <p:nvPr/>
          </p:nvSpPr>
          <p:spPr>
            <a:xfrm>
              <a:off x="2318917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12"/>
            <p:cNvSpPr/>
            <p:nvPr/>
          </p:nvSpPr>
          <p:spPr>
            <a:xfrm>
              <a:off x="2265467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12"/>
            <p:cNvSpPr/>
            <p:nvPr/>
          </p:nvSpPr>
          <p:spPr>
            <a:xfrm>
              <a:off x="2265467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12"/>
            <p:cNvSpPr/>
            <p:nvPr/>
          </p:nvSpPr>
          <p:spPr>
            <a:xfrm>
              <a:off x="2458921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12"/>
            <p:cNvSpPr/>
            <p:nvPr/>
          </p:nvSpPr>
          <p:spPr>
            <a:xfrm>
              <a:off x="2405471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12"/>
            <p:cNvSpPr/>
            <p:nvPr/>
          </p:nvSpPr>
          <p:spPr>
            <a:xfrm>
              <a:off x="2405471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12"/>
            <p:cNvSpPr/>
            <p:nvPr/>
          </p:nvSpPr>
          <p:spPr>
            <a:xfrm>
              <a:off x="259941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12"/>
            <p:cNvSpPr/>
            <p:nvPr/>
          </p:nvSpPr>
          <p:spPr>
            <a:xfrm>
              <a:off x="254596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12"/>
            <p:cNvSpPr/>
            <p:nvPr/>
          </p:nvSpPr>
          <p:spPr>
            <a:xfrm>
              <a:off x="254596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12"/>
            <p:cNvSpPr/>
            <p:nvPr/>
          </p:nvSpPr>
          <p:spPr>
            <a:xfrm>
              <a:off x="2739911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12"/>
            <p:cNvSpPr/>
            <p:nvPr/>
          </p:nvSpPr>
          <p:spPr>
            <a:xfrm>
              <a:off x="2686461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12"/>
            <p:cNvSpPr/>
            <p:nvPr/>
          </p:nvSpPr>
          <p:spPr>
            <a:xfrm>
              <a:off x="2686461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12"/>
            <p:cNvSpPr/>
            <p:nvPr/>
          </p:nvSpPr>
          <p:spPr>
            <a:xfrm>
              <a:off x="2879915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12"/>
            <p:cNvSpPr/>
            <p:nvPr/>
          </p:nvSpPr>
          <p:spPr>
            <a:xfrm>
              <a:off x="2826465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12"/>
            <p:cNvSpPr/>
            <p:nvPr/>
          </p:nvSpPr>
          <p:spPr>
            <a:xfrm>
              <a:off x="2826465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12"/>
            <p:cNvSpPr/>
            <p:nvPr/>
          </p:nvSpPr>
          <p:spPr>
            <a:xfrm>
              <a:off x="302041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12"/>
            <p:cNvSpPr/>
            <p:nvPr/>
          </p:nvSpPr>
          <p:spPr>
            <a:xfrm>
              <a:off x="296696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12"/>
            <p:cNvSpPr/>
            <p:nvPr/>
          </p:nvSpPr>
          <p:spPr>
            <a:xfrm>
              <a:off x="296696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12"/>
            <p:cNvSpPr/>
            <p:nvPr/>
          </p:nvSpPr>
          <p:spPr>
            <a:xfrm>
              <a:off x="3160414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12"/>
            <p:cNvSpPr/>
            <p:nvPr/>
          </p:nvSpPr>
          <p:spPr>
            <a:xfrm>
              <a:off x="3106964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12"/>
            <p:cNvSpPr/>
            <p:nvPr/>
          </p:nvSpPr>
          <p:spPr>
            <a:xfrm>
              <a:off x="3106964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9" name="Google Shape;2689;p112"/>
          <p:cNvSpPr txBox="1">
            <a:spLocks noGrp="1"/>
          </p:cNvSpPr>
          <p:nvPr>
            <p:ph type="title" idx="2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944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2"/>
          <p:cNvSpPr txBox="1">
            <a:spLocks noGrp="1"/>
          </p:cNvSpPr>
          <p:nvPr>
            <p:ph type="subTitle" idx="1"/>
          </p:nvPr>
        </p:nvSpPr>
        <p:spPr>
          <a:xfrm>
            <a:off x="714050" y="2508238"/>
            <a:ext cx="2288100" cy="1357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plans and diagram are created and negotiated with clients.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plan all detailed requirement are included.</a:t>
            </a:r>
          </a:p>
        </p:txBody>
      </p:sp>
      <p:sp>
        <p:nvSpPr>
          <p:cNvPr id="1528" name="Google Shape;1528;p82"/>
          <p:cNvSpPr txBox="1">
            <a:spLocks noGrp="1"/>
          </p:cNvSpPr>
          <p:nvPr>
            <p:ph type="title"/>
          </p:nvPr>
        </p:nvSpPr>
        <p:spPr>
          <a:xfrm>
            <a:off x="715624" y="2103175"/>
            <a:ext cx="260002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Plan</a:t>
            </a:r>
            <a:endParaRPr dirty="0"/>
          </a:p>
        </p:txBody>
      </p:sp>
      <p:sp>
        <p:nvSpPr>
          <p:cNvPr id="1529" name="Google Shape;1529;p82"/>
          <p:cNvSpPr txBox="1">
            <a:spLocks noGrp="1"/>
          </p:cNvSpPr>
          <p:nvPr>
            <p:ph type="title" idx="4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</a:t>
            </a:r>
            <a:endParaRPr dirty="0"/>
          </a:p>
        </p:txBody>
      </p:sp>
      <p:sp>
        <p:nvSpPr>
          <p:cNvPr id="1530" name="Google Shape;1530;p82"/>
          <p:cNvSpPr txBox="1">
            <a:spLocks noGrp="1"/>
          </p:cNvSpPr>
          <p:nvPr>
            <p:ph type="subTitle" idx="2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also training plans for the users to know more about the system processes.</a:t>
            </a:r>
            <a:endParaRPr dirty="0"/>
          </a:p>
        </p:txBody>
      </p:sp>
      <p:sp>
        <p:nvSpPr>
          <p:cNvPr id="1531" name="Google Shape;1531;p82"/>
          <p:cNvSpPr txBox="1">
            <a:spLocks noGrp="1"/>
          </p:cNvSpPr>
          <p:nvPr>
            <p:ph type="title" idx="3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</a:t>
            </a:r>
            <a:endParaRPr dirty="0"/>
          </a:p>
        </p:txBody>
      </p:sp>
      <p:sp>
        <p:nvSpPr>
          <p:cNvPr id="1532" name="Google Shape;1532;p82"/>
          <p:cNvSpPr/>
          <p:nvPr/>
        </p:nvSpPr>
        <p:spPr>
          <a:xfrm>
            <a:off x="353503" y="1432625"/>
            <a:ext cx="3350" cy="351"/>
          </a:xfrm>
          <a:custGeom>
            <a:avLst/>
            <a:gdLst/>
            <a:ahLst/>
            <a:cxnLst/>
            <a:rect l="l" t="t" r="r" b="b"/>
            <a:pathLst>
              <a:path w="210" h="22" extrusionOk="0">
                <a:moveTo>
                  <a:pt x="1" y="1"/>
                </a:moveTo>
                <a:cubicBezTo>
                  <a:pt x="84" y="1"/>
                  <a:pt x="147" y="1"/>
                  <a:pt x="210" y="22"/>
                </a:cubicBezTo>
                <a:lnTo>
                  <a:pt x="210" y="1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82"/>
          <p:cNvSpPr/>
          <p:nvPr/>
        </p:nvSpPr>
        <p:spPr>
          <a:xfrm>
            <a:off x="353503" y="1876886"/>
            <a:ext cx="3350" cy="16"/>
          </a:xfrm>
          <a:custGeom>
            <a:avLst/>
            <a:gdLst/>
            <a:ahLst/>
            <a:cxnLst/>
            <a:rect l="l" t="t" r="r" b="b"/>
            <a:pathLst>
              <a:path w="210" h="1" extrusionOk="0">
                <a:moveTo>
                  <a:pt x="210" y="1"/>
                </a:moveTo>
                <a:cubicBezTo>
                  <a:pt x="147" y="1"/>
                  <a:pt x="84" y="1"/>
                  <a:pt x="1" y="1"/>
                </a:cubicBezTo>
                <a:lnTo>
                  <a:pt x="210" y="1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82"/>
          <p:cNvGrpSpPr/>
          <p:nvPr/>
        </p:nvGrpSpPr>
        <p:grpSpPr>
          <a:xfrm>
            <a:off x="3240201" y="1644787"/>
            <a:ext cx="2663621" cy="2435649"/>
            <a:chOff x="3240201" y="1644787"/>
            <a:chExt cx="2663621" cy="2435649"/>
          </a:xfrm>
        </p:grpSpPr>
        <p:sp>
          <p:nvSpPr>
            <p:cNvPr id="1535" name="Google Shape;1535;p82"/>
            <p:cNvSpPr/>
            <p:nvPr/>
          </p:nvSpPr>
          <p:spPr>
            <a:xfrm>
              <a:off x="3240201" y="3744640"/>
              <a:ext cx="2663621" cy="335795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2"/>
            <p:cNvSpPr/>
            <p:nvPr/>
          </p:nvSpPr>
          <p:spPr>
            <a:xfrm>
              <a:off x="4643087" y="3421875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2"/>
            <p:cNvSpPr/>
            <p:nvPr/>
          </p:nvSpPr>
          <p:spPr>
            <a:xfrm>
              <a:off x="3605026" y="3421875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2"/>
            <p:cNvSpPr/>
            <p:nvPr/>
          </p:nvSpPr>
          <p:spPr>
            <a:xfrm>
              <a:off x="3506887" y="3421875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2"/>
            <p:cNvSpPr/>
            <p:nvPr/>
          </p:nvSpPr>
          <p:spPr>
            <a:xfrm>
              <a:off x="4541630" y="3421875"/>
              <a:ext cx="196280" cy="444277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2"/>
            <p:cNvSpPr/>
            <p:nvPr/>
          </p:nvSpPr>
          <p:spPr>
            <a:xfrm>
              <a:off x="4610050" y="3466941"/>
              <a:ext cx="156558" cy="354161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2"/>
            <p:cNvSpPr/>
            <p:nvPr/>
          </p:nvSpPr>
          <p:spPr>
            <a:xfrm>
              <a:off x="4688488" y="3466941"/>
              <a:ext cx="955300" cy="354161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2"/>
            <p:cNvSpPr/>
            <p:nvPr/>
          </p:nvSpPr>
          <p:spPr>
            <a:xfrm>
              <a:off x="5665467" y="3421875"/>
              <a:ext cx="31395" cy="45082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2"/>
            <p:cNvSpPr/>
            <p:nvPr/>
          </p:nvSpPr>
          <p:spPr>
            <a:xfrm>
              <a:off x="5665467" y="3821087"/>
              <a:ext cx="31395" cy="45066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2"/>
            <p:cNvSpPr/>
            <p:nvPr/>
          </p:nvSpPr>
          <p:spPr>
            <a:xfrm>
              <a:off x="4458836" y="297761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2"/>
            <p:cNvSpPr/>
            <p:nvPr/>
          </p:nvSpPr>
          <p:spPr>
            <a:xfrm>
              <a:off x="3420775" y="297761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2"/>
            <p:cNvSpPr/>
            <p:nvPr/>
          </p:nvSpPr>
          <p:spPr>
            <a:xfrm>
              <a:off x="3322635" y="297761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2"/>
            <p:cNvSpPr/>
            <p:nvPr/>
          </p:nvSpPr>
          <p:spPr>
            <a:xfrm>
              <a:off x="4357043" y="297761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2"/>
            <p:cNvSpPr/>
            <p:nvPr/>
          </p:nvSpPr>
          <p:spPr>
            <a:xfrm>
              <a:off x="4425798" y="302268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2"/>
            <p:cNvSpPr/>
            <p:nvPr/>
          </p:nvSpPr>
          <p:spPr>
            <a:xfrm>
              <a:off x="4503902" y="302268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2"/>
            <p:cNvSpPr/>
            <p:nvPr/>
          </p:nvSpPr>
          <p:spPr>
            <a:xfrm>
              <a:off x="5481232" y="2977614"/>
              <a:ext cx="31044" cy="45066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2"/>
            <p:cNvSpPr/>
            <p:nvPr/>
          </p:nvSpPr>
          <p:spPr>
            <a:xfrm>
              <a:off x="5481232" y="3376809"/>
              <a:ext cx="31379" cy="45082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2"/>
            <p:cNvSpPr/>
            <p:nvPr/>
          </p:nvSpPr>
          <p:spPr>
            <a:xfrm>
              <a:off x="4767932" y="253333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2"/>
            <p:cNvSpPr/>
            <p:nvPr/>
          </p:nvSpPr>
          <p:spPr>
            <a:xfrm>
              <a:off x="3729855" y="253333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2"/>
            <p:cNvSpPr/>
            <p:nvPr/>
          </p:nvSpPr>
          <p:spPr>
            <a:xfrm>
              <a:off x="3631396" y="253333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2"/>
            <p:cNvSpPr/>
            <p:nvPr/>
          </p:nvSpPr>
          <p:spPr>
            <a:xfrm>
              <a:off x="4666123" y="253333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2"/>
            <p:cNvSpPr/>
            <p:nvPr/>
          </p:nvSpPr>
          <p:spPr>
            <a:xfrm>
              <a:off x="4734543" y="257840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2"/>
            <p:cNvSpPr/>
            <p:nvPr/>
          </p:nvSpPr>
          <p:spPr>
            <a:xfrm>
              <a:off x="4812982" y="257840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2"/>
            <p:cNvSpPr/>
            <p:nvPr/>
          </p:nvSpPr>
          <p:spPr>
            <a:xfrm>
              <a:off x="5790311" y="2533337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2"/>
            <p:cNvSpPr/>
            <p:nvPr/>
          </p:nvSpPr>
          <p:spPr>
            <a:xfrm>
              <a:off x="5790311" y="2932548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2"/>
            <p:cNvSpPr/>
            <p:nvPr/>
          </p:nvSpPr>
          <p:spPr>
            <a:xfrm>
              <a:off x="3729855" y="253333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2"/>
            <p:cNvSpPr/>
            <p:nvPr/>
          </p:nvSpPr>
          <p:spPr>
            <a:xfrm>
              <a:off x="3827994" y="253333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2"/>
            <p:cNvSpPr/>
            <p:nvPr/>
          </p:nvSpPr>
          <p:spPr>
            <a:xfrm>
              <a:off x="5444739" y="2697558"/>
              <a:ext cx="182396" cy="212560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2"/>
            <p:cNvSpPr/>
            <p:nvPr/>
          </p:nvSpPr>
          <p:spPr>
            <a:xfrm>
              <a:off x="3509232" y="3421875"/>
              <a:ext cx="1130538" cy="175589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2"/>
            <p:cNvSpPr/>
            <p:nvPr/>
          </p:nvSpPr>
          <p:spPr>
            <a:xfrm>
              <a:off x="4639753" y="3421875"/>
              <a:ext cx="3350" cy="351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2"/>
            <p:cNvSpPr/>
            <p:nvPr/>
          </p:nvSpPr>
          <p:spPr>
            <a:xfrm>
              <a:off x="4639753" y="3866136"/>
              <a:ext cx="3350" cy="16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2"/>
            <p:cNvSpPr/>
            <p:nvPr/>
          </p:nvSpPr>
          <p:spPr>
            <a:xfrm>
              <a:off x="4666123" y="297761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2"/>
            <p:cNvSpPr/>
            <p:nvPr/>
          </p:nvSpPr>
          <p:spPr>
            <a:xfrm>
              <a:off x="4683814" y="302268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2"/>
            <p:cNvSpPr/>
            <p:nvPr/>
          </p:nvSpPr>
          <p:spPr>
            <a:xfrm>
              <a:off x="4398761" y="208906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2"/>
            <p:cNvSpPr/>
            <p:nvPr/>
          </p:nvSpPr>
          <p:spPr>
            <a:xfrm>
              <a:off x="3360700" y="208906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2"/>
            <p:cNvSpPr/>
            <p:nvPr/>
          </p:nvSpPr>
          <p:spPr>
            <a:xfrm>
              <a:off x="3262560" y="208906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2"/>
            <p:cNvSpPr/>
            <p:nvPr/>
          </p:nvSpPr>
          <p:spPr>
            <a:xfrm>
              <a:off x="4296968" y="208906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2"/>
            <p:cNvSpPr/>
            <p:nvPr/>
          </p:nvSpPr>
          <p:spPr>
            <a:xfrm>
              <a:off x="4365723" y="213413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2"/>
            <p:cNvSpPr/>
            <p:nvPr/>
          </p:nvSpPr>
          <p:spPr>
            <a:xfrm>
              <a:off x="4443827" y="213413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2"/>
            <p:cNvSpPr/>
            <p:nvPr/>
          </p:nvSpPr>
          <p:spPr>
            <a:xfrm>
              <a:off x="4707857" y="164478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2"/>
            <p:cNvSpPr/>
            <p:nvPr/>
          </p:nvSpPr>
          <p:spPr>
            <a:xfrm>
              <a:off x="3669780" y="164478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2"/>
            <p:cNvSpPr/>
            <p:nvPr/>
          </p:nvSpPr>
          <p:spPr>
            <a:xfrm>
              <a:off x="3571321" y="164478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2"/>
            <p:cNvSpPr/>
            <p:nvPr/>
          </p:nvSpPr>
          <p:spPr>
            <a:xfrm>
              <a:off x="4606048" y="164478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2"/>
            <p:cNvSpPr/>
            <p:nvPr/>
          </p:nvSpPr>
          <p:spPr>
            <a:xfrm>
              <a:off x="4674468" y="168985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2"/>
            <p:cNvSpPr/>
            <p:nvPr/>
          </p:nvSpPr>
          <p:spPr>
            <a:xfrm>
              <a:off x="4752907" y="168985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2"/>
            <p:cNvSpPr/>
            <p:nvPr/>
          </p:nvSpPr>
          <p:spPr>
            <a:xfrm>
              <a:off x="3669780" y="164478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2"/>
            <p:cNvSpPr/>
            <p:nvPr/>
          </p:nvSpPr>
          <p:spPr>
            <a:xfrm>
              <a:off x="3767919" y="164478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2"/>
            <p:cNvSpPr/>
            <p:nvPr/>
          </p:nvSpPr>
          <p:spPr>
            <a:xfrm>
              <a:off x="4606048" y="208906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2"/>
            <p:cNvSpPr/>
            <p:nvPr/>
          </p:nvSpPr>
          <p:spPr>
            <a:xfrm>
              <a:off x="4623739" y="213413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82"/>
          <p:cNvGrpSpPr/>
          <p:nvPr/>
        </p:nvGrpSpPr>
        <p:grpSpPr>
          <a:xfrm>
            <a:off x="1607240" y="1458186"/>
            <a:ext cx="501697" cy="517692"/>
            <a:chOff x="842683" y="2394751"/>
            <a:chExt cx="345640" cy="356660"/>
          </a:xfrm>
        </p:grpSpPr>
        <p:sp>
          <p:nvSpPr>
            <p:cNvPr id="1585" name="Google Shape;1585;p82"/>
            <p:cNvSpPr/>
            <p:nvPr/>
          </p:nvSpPr>
          <p:spPr>
            <a:xfrm>
              <a:off x="1099042" y="2499888"/>
              <a:ext cx="89266" cy="107353"/>
            </a:xfrm>
            <a:custGeom>
              <a:avLst/>
              <a:gdLst/>
              <a:ahLst/>
              <a:cxnLst/>
              <a:rect l="l" t="t" r="r" b="b"/>
              <a:pathLst>
                <a:path w="5962" h="7170" extrusionOk="0">
                  <a:moveTo>
                    <a:pt x="2977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603" y="7124"/>
                    <a:pt x="5663" y="7166"/>
                    <a:pt x="5742" y="7169"/>
                  </a:cubicBezTo>
                  <a:lnTo>
                    <a:pt x="5742" y="7169"/>
                  </a:lnTo>
                  <a:cubicBezTo>
                    <a:pt x="5882" y="7163"/>
                    <a:pt x="5961" y="7019"/>
                    <a:pt x="5900" y="6896"/>
                  </a:cubicBezTo>
                  <a:lnTo>
                    <a:pt x="3145" y="126"/>
                  </a:lnTo>
                  <a:cubicBezTo>
                    <a:pt x="3114" y="42"/>
                    <a:pt x="3046" y="0"/>
                    <a:pt x="2977" y="0"/>
                  </a:cubicBezTo>
                  <a:close/>
                  <a:moveTo>
                    <a:pt x="5742" y="7169"/>
                  </a:moveTo>
                  <a:lnTo>
                    <a:pt x="5742" y="7169"/>
                  </a:lnTo>
                  <a:cubicBezTo>
                    <a:pt x="5738" y="7170"/>
                    <a:pt x="5735" y="7170"/>
                    <a:pt x="5731" y="7170"/>
                  </a:cubicBezTo>
                  <a:lnTo>
                    <a:pt x="5752" y="7170"/>
                  </a:lnTo>
                  <a:cubicBezTo>
                    <a:pt x="5749" y="7170"/>
                    <a:pt x="5745" y="7170"/>
                    <a:pt x="5742" y="71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2"/>
            <p:cNvSpPr/>
            <p:nvPr/>
          </p:nvSpPr>
          <p:spPr>
            <a:xfrm>
              <a:off x="1098908" y="2603138"/>
              <a:ext cx="89416" cy="47852"/>
            </a:xfrm>
            <a:custGeom>
              <a:avLst/>
              <a:gdLst/>
              <a:ahLst/>
              <a:cxnLst/>
              <a:rect l="l" t="t" r="r" b="b"/>
              <a:pathLst>
                <a:path w="5972" h="3196" extrusionOk="0">
                  <a:moveTo>
                    <a:pt x="43" y="0"/>
                  </a:moveTo>
                  <a:cubicBezTo>
                    <a:pt x="22" y="0"/>
                    <a:pt x="1" y="21"/>
                    <a:pt x="1" y="42"/>
                  </a:cubicBezTo>
                  <a:lnTo>
                    <a:pt x="1" y="358"/>
                  </a:lnTo>
                  <a:cubicBezTo>
                    <a:pt x="1" y="1935"/>
                    <a:pt x="1283" y="3196"/>
                    <a:pt x="2860" y="3196"/>
                  </a:cubicBezTo>
                  <a:lnTo>
                    <a:pt x="3133" y="3196"/>
                  </a:lnTo>
                  <a:cubicBezTo>
                    <a:pt x="4689" y="3196"/>
                    <a:pt x="5972" y="1935"/>
                    <a:pt x="5972" y="358"/>
                  </a:cubicBezTo>
                  <a:lnTo>
                    <a:pt x="5972" y="42"/>
                  </a:lnTo>
                  <a:cubicBezTo>
                    <a:pt x="5972" y="21"/>
                    <a:pt x="5951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2"/>
            <p:cNvSpPr/>
            <p:nvPr/>
          </p:nvSpPr>
          <p:spPr>
            <a:xfrm>
              <a:off x="1127236" y="2603138"/>
              <a:ext cx="61088" cy="48182"/>
            </a:xfrm>
            <a:custGeom>
              <a:avLst/>
              <a:gdLst/>
              <a:ahLst/>
              <a:cxnLst/>
              <a:rect l="l" t="t" r="r" b="b"/>
              <a:pathLst>
                <a:path w="4080" h="3218" extrusionOk="0">
                  <a:moveTo>
                    <a:pt x="1830" y="0"/>
                  </a:moveTo>
                  <a:cubicBezTo>
                    <a:pt x="1851" y="0"/>
                    <a:pt x="1872" y="21"/>
                    <a:pt x="1872" y="42"/>
                  </a:cubicBezTo>
                  <a:lnTo>
                    <a:pt x="1872" y="358"/>
                  </a:lnTo>
                  <a:cubicBezTo>
                    <a:pt x="1872" y="1556"/>
                    <a:pt x="1115" y="2628"/>
                    <a:pt x="1" y="3049"/>
                  </a:cubicBezTo>
                  <a:cubicBezTo>
                    <a:pt x="295" y="3154"/>
                    <a:pt x="632" y="3217"/>
                    <a:pt x="947" y="3217"/>
                  </a:cubicBezTo>
                  <a:lnTo>
                    <a:pt x="1220" y="3217"/>
                  </a:lnTo>
                  <a:cubicBezTo>
                    <a:pt x="2797" y="3217"/>
                    <a:pt x="4080" y="1935"/>
                    <a:pt x="4080" y="358"/>
                  </a:cubicBezTo>
                  <a:lnTo>
                    <a:pt x="4080" y="42"/>
                  </a:lnTo>
                  <a:cubicBezTo>
                    <a:pt x="4080" y="21"/>
                    <a:pt x="4059" y="0"/>
                    <a:pt x="4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2"/>
            <p:cNvSpPr/>
            <p:nvPr/>
          </p:nvSpPr>
          <p:spPr>
            <a:xfrm>
              <a:off x="842803" y="2499888"/>
              <a:ext cx="89281" cy="107353"/>
            </a:xfrm>
            <a:custGeom>
              <a:avLst/>
              <a:gdLst/>
              <a:ahLst/>
              <a:cxnLst/>
              <a:rect l="l" t="t" r="r" b="b"/>
              <a:pathLst>
                <a:path w="5963" h="7170" extrusionOk="0">
                  <a:moveTo>
                    <a:pt x="2980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584" y="7128"/>
                    <a:pt x="5669" y="7170"/>
                    <a:pt x="5732" y="7170"/>
                  </a:cubicBezTo>
                  <a:cubicBezTo>
                    <a:pt x="5879" y="7170"/>
                    <a:pt x="5963" y="7022"/>
                    <a:pt x="5921" y="6896"/>
                  </a:cubicBezTo>
                  <a:lnTo>
                    <a:pt x="3167" y="126"/>
                  </a:lnTo>
                  <a:cubicBezTo>
                    <a:pt x="3125" y="42"/>
                    <a:pt x="3051" y="0"/>
                    <a:pt x="2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2"/>
            <p:cNvSpPr/>
            <p:nvPr/>
          </p:nvSpPr>
          <p:spPr>
            <a:xfrm>
              <a:off x="842683" y="2603138"/>
              <a:ext cx="89715" cy="47867"/>
            </a:xfrm>
            <a:custGeom>
              <a:avLst/>
              <a:gdLst/>
              <a:ahLst/>
              <a:cxnLst/>
              <a:rect l="l" t="t" r="r" b="b"/>
              <a:pathLst>
                <a:path w="5992" h="3197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lnTo>
                    <a:pt x="0" y="358"/>
                  </a:lnTo>
                  <a:cubicBezTo>
                    <a:pt x="0" y="1922"/>
                    <a:pt x="1262" y="3196"/>
                    <a:pt x="2821" y="3196"/>
                  </a:cubicBezTo>
                  <a:cubicBezTo>
                    <a:pt x="2834" y="3196"/>
                    <a:pt x="2847" y="3196"/>
                    <a:pt x="2859" y="3196"/>
                  </a:cubicBezTo>
                  <a:lnTo>
                    <a:pt x="3133" y="3196"/>
                  </a:lnTo>
                  <a:cubicBezTo>
                    <a:pt x="4709" y="3196"/>
                    <a:pt x="5992" y="1935"/>
                    <a:pt x="5992" y="358"/>
                  </a:cubicBezTo>
                  <a:lnTo>
                    <a:pt x="5992" y="42"/>
                  </a:lnTo>
                  <a:cubicBezTo>
                    <a:pt x="5992" y="21"/>
                    <a:pt x="5971" y="0"/>
                    <a:pt x="5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2"/>
            <p:cNvSpPr/>
            <p:nvPr/>
          </p:nvSpPr>
          <p:spPr>
            <a:xfrm>
              <a:off x="871011" y="2603138"/>
              <a:ext cx="61073" cy="48182"/>
            </a:xfrm>
            <a:custGeom>
              <a:avLst/>
              <a:gdLst/>
              <a:ahLst/>
              <a:cxnLst/>
              <a:rect l="l" t="t" r="r" b="b"/>
              <a:pathLst>
                <a:path w="4079" h="3218" extrusionOk="0">
                  <a:moveTo>
                    <a:pt x="1829" y="0"/>
                  </a:moveTo>
                  <a:cubicBezTo>
                    <a:pt x="1850" y="0"/>
                    <a:pt x="1871" y="21"/>
                    <a:pt x="1871" y="42"/>
                  </a:cubicBezTo>
                  <a:lnTo>
                    <a:pt x="1871" y="358"/>
                  </a:lnTo>
                  <a:cubicBezTo>
                    <a:pt x="1871" y="1556"/>
                    <a:pt x="1114" y="2628"/>
                    <a:pt x="0" y="3028"/>
                  </a:cubicBezTo>
                  <a:cubicBezTo>
                    <a:pt x="295" y="3154"/>
                    <a:pt x="631" y="3217"/>
                    <a:pt x="967" y="3217"/>
                  </a:cubicBezTo>
                  <a:lnTo>
                    <a:pt x="1220" y="3217"/>
                  </a:lnTo>
                  <a:cubicBezTo>
                    <a:pt x="2796" y="3217"/>
                    <a:pt x="4079" y="1935"/>
                    <a:pt x="4079" y="358"/>
                  </a:cubicBezTo>
                  <a:lnTo>
                    <a:pt x="4079" y="42"/>
                  </a:lnTo>
                  <a:cubicBezTo>
                    <a:pt x="4079" y="21"/>
                    <a:pt x="4058" y="0"/>
                    <a:pt x="4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2"/>
            <p:cNvSpPr/>
            <p:nvPr/>
          </p:nvSpPr>
          <p:spPr>
            <a:xfrm>
              <a:off x="1003533" y="2433470"/>
              <a:ext cx="23941" cy="274506"/>
            </a:xfrm>
            <a:custGeom>
              <a:avLst/>
              <a:gdLst/>
              <a:ahLst/>
              <a:cxnLst/>
              <a:rect l="l" t="t" r="r" b="b"/>
              <a:pathLst>
                <a:path w="1599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1598" y="1833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2"/>
            <p:cNvSpPr/>
            <p:nvPr/>
          </p:nvSpPr>
          <p:spPr>
            <a:xfrm>
              <a:off x="1015496" y="2433470"/>
              <a:ext cx="11978" cy="274506"/>
            </a:xfrm>
            <a:custGeom>
              <a:avLst/>
              <a:gdLst/>
              <a:ahLst/>
              <a:cxnLst/>
              <a:rect l="l" t="t" r="r" b="b"/>
              <a:pathLst>
                <a:path w="800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799" y="1833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2"/>
            <p:cNvSpPr/>
            <p:nvPr/>
          </p:nvSpPr>
          <p:spPr>
            <a:xfrm>
              <a:off x="932698" y="2697570"/>
              <a:ext cx="165910" cy="34646"/>
            </a:xfrm>
            <a:custGeom>
              <a:avLst/>
              <a:gdLst/>
              <a:ahLst/>
              <a:cxnLst/>
              <a:rect l="l" t="t" r="r" b="b"/>
              <a:pathLst>
                <a:path w="11081" h="2314" extrusionOk="0">
                  <a:moveTo>
                    <a:pt x="737" y="1"/>
                  </a:moveTo>
                  <a:cubicBezTo>
                    <a:pt x="337" y="1"/>
                    <a:pt x="1" y="337"/>
                    <a:pt x="1" y="736"/>
                  </a:cubicBezTo>
                  <a:lnTo>
                    <a:pt x="1" y="2313"/>
                  </a:lnTo>
                  <a:lnTo>
                    <a:pt x="11081" y="2313"/>
                  </a:lnTo>
                  <a:lnTo>
                    <a:pt x="11081" y="736"/>
                  </a:lnTo>
                  <a:cubicBezTo>
                    <a:pt x="11060" y="316"/>
                    <a:pt x="10723" y="1"/>
                    <a:pt x="10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2"/>
            <p:cNvSpPr/>
            <p:nvPr/>
          </p:nvSpPr>
          <p:spPr>
            <a:xfrm>
              <a:off x="993771" y="2394751"/>
              <a:ext cx="43465" cy="43450"/>
            </a:xfrm>
            <a:custGeom>
              <a:avLst/>
              <a:gdLst/>
              <a:ahLst/>
              <a:cxnLst/>
              <a:rect l="l" t="t" r="r" b="b"/>
              <a:pathLst>
                <a:path w="2903" h="2902" extrusionOk="0">
                  <a:moveTo>
                    <a:pt x="1451" y="0"/>
                  </a:moveTo>
                  <a:cubicBezTo>
                    <a:pt x="652" y="0"/>
                    <a:pt x="1" y="652"/>
                    <a:pt x="1" y="1451"/>
                  </a:cubicBezTo>
                  <a:cubicBezTo>
                    <a:pt x="1" y="2250"/>
                    <a:pt x="652" y="2902"/>
                    <a:pt x="1451" y="2902"/>
                  </a:cubicBezTo>
                  <a:cubicBezTo>
                    <a:pt x="2250" y="2902"/>
                    <a:pt x="2902" y="2250"/>
                    <a:pt x="2902" y="1451"/>
                  </a:cubicBezTo>
                  <a:cubicBezTo>
                    <a:pt x="2902" y="652"/>
                    <a:pt x="2250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2"/>
            <p:cNvSpPr/>
            <p:nvPr/>
          </p:nvSpPr>
          <p:spPr>
            <a:xfrm>
              <a:off x="996286" y="2397266"/>
              <a:ext cx="45037" cy="40950"/>
            </a:xfrm>
            <a:custGeom>
              <a:avLst/>
              <a:gdLst/>
              <a:ahLst/>
              <a:cxnLst/>
              <a:rect l="l" t="t" r="r" b="b"/>
              <a:pathLst>
                <a:path w="3008" h="2735" extrusionOk="0">
                  <a:moveTo>
                    <a:pt x="1935" y="0"/>
                  </a:moveTo>
                  <a:cubicBezTo>
                    <a:pt x="2452" y="1017"/>
                    <a:pt x="1655" y="2105"/>
                    <a:pt x="668" y="2105"/>
                  </a:cubicBezTo>
                  <a:cubicBezTo>
                    <a:pt x="451" y="2105"/>
                    <a:pt x="224" y="2052"/>
                    <a:pt x="1" y="1935"/>
                  </a:cubicBezTo>
                  <a:lnTo>
                    <a:pt x="1" y="1935"/>
                  </a:lnTo>
                  <a:cubicBezTo>
                    <a:pt x="261" y="2455"/>
                    <a:pt x="769" y="2734"/>
                    <a:pt x="1289" y="2734"/>
                  </a:cubicBezTo>
                  <a:cubicBezTo>
                    <a:pt x="1651" y="2734"/>
                    <a:pt x="2020" y="2598"/>
                    <a:pt x="2314" y="2313"/>
                  </a:cubicBezTo>
                  <a:cubicBezTo>
                    <a:pt x="3007" y="1619"/>
                    <a:pt x="2818" y="442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2"/>
            <p:cNvSpPr/>
            <p:nvPr/>
          </p:nvSpPr>
          <p:spPr>
            <a:xfrm>
              <a:off x="844570" y="2454237"/>
              <a:ext cx="341867" cy="50068"/>
            </a:xfrm>
            <a:custGeom>
              <a:avLst/>
              <a:gdLst/>
              <a:ahLst/>
              <a:cxnLst/>
              <a:rect l="l" t="t" r="r" b="b"/>
              <a:pathLst>
                <a:path w="22833" h="3344" extrusionOk="0">
                  <a:moveTo>
                    <a:pt x="8031" y="1"/>
                  </a:moveTo>
                  <a:cubicBezTo>
                    <a:pt x="7043" y="1"/>
                    <a:pt x="6097" y="400"/>
                    <a:pt x="5403" y="1115"/>
                  </a:cubicBezTo>
                  <a:cubicBezTo>
                    <a:pt x="4920" y="1620"/>
                    <a:pt x="4247" y="1914"/>
                    <a:pt x="3532" y="1914"/>
                  </a:cubicBezTo>
                  <a:lnTo>
                    <a:pt x="294" y="1914"/>
                  </a:lnTo>
                  <a:cubicBezTo>
                    <a:pt x="126" y="1914"/>
                    <a:pt x="0" y="2040"/>
                    <a:pt x="0" y="2208"/>
                  </a:cubicBezTo>
                  <a:lnTo>
                    <a:pt x="0" y="3049"/>
                  </a:lnTo>
                  <a:cubicBezTo>
                    <a:pt x="0" y="3217"/>
                    <a:pt x="126" y="3344"/>
                    <a:pt x="294" y="3344"/>
                  </a:cubicBezTo>
                  <a:lnTo>
                    <a:pt x="3658" y="3344"/>
                  </a:lnTo>
                  <a:cubicBezTo>
                    <a:pt x="4647" y="3344"/>
                    <a:pt x="5593" y="2944"/>
                    <a:pt x="6286" y="2229"/>
                  </a:cubicBezTo>
                  <a:cubicBezTo>
                    <a:pt x="6754" y="1721"/>
                    <a:pt x="7398" y="1429"/>
                    <a:pt x="8086" y="1429"/>
                  </a:cubicBezTo>
                  <a:cubicBezTo>
                    <a:pt x="8110" y="1429"/>
                    <a:pt x="8134" y="1430"/>
                    <a:pt x="8158" y="1430"/>
                  </a:cubicBezTo>
                  <a:lnTo>
                    <a:pt x="14822" y="1430"/>
                  </a:lnTo>
                  <a:cubicBezTo>
                    <a:pt x="15432" y="1430"/>
                    <a:pt x="16000" y="1683"/>
                    <a:pt x="16441" y="2124"/>
                  </a:cubicBezTo>
                  <a:cubicBezTo>
                    <a:pt x="17177" y="2902"/>
                    <a:pt x="18207" y="3344"/>
                    <a:pt x="19300" y="3344"/>
                  </a:cubicBezTo>
                  <a:lnTo>
                    <a:pt x="22559" y="3344"/>
                  </a:lnTo>
                  <a:cubicBezTo>
                    <a:pt x="22706" y="3344"/>
                    <a:pt x="22833" y="3217"/>
                    <a:pt x="22833" y="3049"/>
                  </a:cubicBezTo>
                  <a:lnTo>
                    <a:pt x="22833" y="2208"/>
                  </a:lnTo>
                  <a:cubicBezTo>
                    <a:pt x="22833" y="2040"/>
                    <a:pt x="22706" y="1914"/>
                    <a:pt x="22559" y="1914"/>
                  </a:cubicBezTo>
                  <a:lnTo>
                    <a:pt x="19321" y="1914"/>
                  </a:lnTo>
                  <a:cubicBezTo>
                    <a:pt x="18607" y="1914"/>
                    <a:pt x="17913" y="1620"/>
                    <a:pt x="17450" y="1115"/>
                  </a:cubicBezTo>
                  <a:cubicBezTo>
                    <a:pt x="16757" y="400"/>
                    <a:pt x="15810" y="1"/>
                    <a:pt x="14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2"/>
            <p:cNvSpPr/>
            <p:nvPr/>
          </p:nvSpPr>
          <p:spPr>
            <a:xfrm>
              <a:off x="844570" y="2466499"/>
              <a:ext cx="341867" cy="37821"/>
            </a:xfrm>
            <a:custGeom>
              <a:avLst/>
              <a:gdLst/>
              <a:ahLst/>
              <a:cxnLst/>
              <a:rect l="l" t="t" r="r" b="b"/>
              <a:pathLst>
                <a:path w="22833" h="2526" extrusionOk="0">
                  <a:moveTo>
                    <a:pt x="8086" y="1"/>
                  </a:moveTo>
                  <a:cubicBezTo>
                    <a:pt x="7398" y="1"/>
                    <a:pt x="6754" y="293"/>
                    <a:pt x="6286" y="801"/>
                  </a:cubicBezTo>
                  <a:cubicBezTo>
                    <a:pt x="5593" y="1515"/>
                    <a:pt x="4647" y="1915"/>
                    <a:pt x="3658" y="1915"/>
                  </a:cubicBezTo>
                  <a:lnTo>
                    <a:pt x="294" y="1915"/>
                  </a:lnTo>
                  <a:cubicBezTo>
                    <a:pt x="126" y="1915"/>
                    <a:pt x="21" y="1789"/>
                    <a:pt x="0" y="1642"/>
                  </a:cubicBezTo>
                  <a:lnTo>
                    <a:pt x="0" y="2230"/>
                  </a:lnTo>
                  <a:cubicBezTo>
                    <a:pt x="0" y="2398"/>
                    <a:pt x="126" y="2525"/>
                    <a:pt x="294" y="2525"/>
                  </a:cubicBezTo>
                  <a:lnTo>
                    <a:pt x="3679" y="2525"/>
                  </a:lnTo>
                  <a:cubicBezTo>
                    <a:pt x="3704" y="2525"/>
                    <a:pt x="3729" y="2525"/>
                    <a:pt x="3754" y="2525"/>
                  </a:cubicBezTo>
                  <a:cubicBezTo>
                    <a:pt x="4715" y="2525"/>
                    <a:pt x="5631" y="2128"/>
                    <a:pt x="6307" y="1431"/>
                  </a:cubicBezTo>
                  <a:cubicBezTo>
                    <a:pt x="6791" y="906"/>
                    <a:pt x="7464" y="611"/>
                    <a:pt x="8179" y="611"/>
                  </a:cubicBezTo>
                  <a:lnTo>
                    <a:pt x="14822" y="611"/>
                  </a:lnTo>
                  <a:cubicBezTo>
                    <a:pt x="15432" y="611"/>
                    <a:pt x="16000" y="864"/>
                    <a:pt x="16441" y="1305"/>
                  </a:cubicBezTo>
                  <a:cubicBezTo>
                    <a:pt x="17177" y="2083"/>
                    <a:pt x="18207" y="2525"/>
                    <a:pt x="19300" y="2525"/>
                  </a:cubicBezTo>
                  <a:lnTo>
                    <a:pt x="22559" y="2525"/>
                  </a:lnTo>
                  <a:cubicBezTo>
                    <a:pt x="22706" y="2525"/>
                    <a:pt x="22833" y="2398"/>
                    <a:pt x="22833" y="2251"/>
                  </a:cubicBezTo>
                  <a:lnTo>
                    <a:pt x="22833" y="1642"/>
                  </a:lnTo>
                  <a:cubicBezTo>
                    <a:pt x="22833" y="1789"/>
                    <a:pt x="22706" y="1915"/>
                    <a:pt x="22559" y="1915"/>
                  </a:cubicBezTo>
                  <a:lnTo>
                    <a:pt x="19300" y="1915"/>
                  </a:lnTo>
                  <a:cubicBezTo>
                    <a:pt x="18207" y="1915"/>
                    <a:pt x="17177" y="1473"/>
                    <a:pt x="16441" y="696"/>
                  </a:cubicBezTo>
                  <a:cubicBezTo>
                    <a:pt x="16000" y="254"/>
                    <a:pt x="15432" y="2"/>
                    <a:pt x="14822" y="2"/>
                  </a:cubicBezTo>
                  <a:lnTo>
                    <a:pt x="8158" y="2"/>
                  </a:lnTo>
                  <a:cubicBezTo>
                    <a:pt x="8134" y="1"/>
                    <a:pt x="8110" y="1"/>
                    <a:pt x="8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2"/>
            <p:cNvSpPr/>
            <p:nvPr/>
          </p:nvSpPr>
          <p:spPr>
            <a:xfrm>
              <a:off x="932698" y="2697555"/>
              <a:ext cx="165910" cy="34661"/>
            </a:xfrm>
            <a:custGeom>
              <a:avLst/>
              <a:gdLst/>
              <a:ahLst/>
              <a:cxnLst/>
              <a:rect l="l" t="t" r="r" b="b"/>
              <a:pathLst>
                <a:path w="11081" h="2315" extrusionOk="0">
                  <a:moveTo>
                    <a:pt x="10359" y="1"/>
                  </a:moveTo>
                  <a:cubicBezTo>
                    <a:pt x="10347" y="1"/>
                    <a:pt x="10336" y="1"/>
                    <a:pt x="10324" y="2"/>
                  </a:cubicBezTo>
                  <a:lnTo>
                    <a:pt x="8873" y="2"/>
                  </a:lnTo>
                  <a:lnTo>
                    <a:pt x="8873" y="527"/>
                  </a:lnTo>
                  <a:cubicBezTo>
                    <a:pt x="8873" y="969"/>
                    <a:pt x="8495" y="1326"/>
                    <a:pt x="8053" y="1326"/>
                  </a:cubicBezTo>
                  <a:lnTo>
                    <a:pt x="1" y="1326"/>
                  </a:lnTo>
                  <a:lnTo>
                    <a:pt x="1" y="2314"/>
                  </a:lnTo>
                  <a:lnTo>
                    <a:pt x="11081" y="2314"/>
                  </a:lnTo>
                  <a:lnTo>
                    <a:pt x="11081" y="737"/>
                  </a:lnTo>
                  <a:cubicBezTo>
                    <a:pt x="11081" y="349"/>
                    <a:pt x="10763" y="1"/>
                    <a:pt x="10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2"/>
            <p:cNvSpPr/>
            <p:nvPr/>
          </p:nvSpPr>
          <p:spPr>
            <a:xfrm>
              <a:off x="906885" y="2723068"/>
              <a:ext cx="217221" cy="28343"/>
            </a:xfrm>
            <a:custGeom>
              <a:avLst/>
              <a:gdLst/>
              <a:ahLst/>
              <a:cxnLst/>
              <a:rect l="l" t="t" r="r" b="b"/>
              <a:pathLst>
                <a:path w="14508" h="1893" extrusionOk="0">
                  <a:moveTo>
                    <a:pt x="758" y="1"/>
                  </a:moveTo>
                  <a:cubicBezTo>
                    <a:pt x="337" y="1"/>
                    <a:pt x="1" y="337"/>
                    <a:pt x="22" y="757"/>
                  </a:cubicBezTo>
                  <a:lnTo>
                    <a:pt x="22" y="1893"/>
                  </a:lnTo>
                  <a:lnTo>
                    <a:pt x="14508" y="1893"/>
                  </a:lnTo>
                  <a:lnTo>
                    <a:pt x="14508" y="757"/>
                  </a:lnTo>
                  <a:cubicBezTo>
                    <a:pt x="14508" y="337"/>
                    <a:pt x="14171" y="1"/>
                    <a:pt x="13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2"/>
            <p:cNvSpPr/>
            <p:nvPr/>
          </p:nvSpPr>
          <p:spPr>
            <a:xfrm>
              <a:off x="907200" y="2723068"/>
              <a:ext cx="216907" cy="28029"/>
            </a:xfrm>
            <a:custGeom>
              <a:avLst/>
              <a:gdLst/>
              <a:ahLst/>
              <a:cxnLst/>
              <a:rect l="l" t="t" r="r" b="b"/>
              <a:pathLst>
                <a:path w="14487" h="1872" extrusionOk="0">
                  <a:moveTo>
                    <a:pt x="12258" y="1"/>
                  </a:moveTo>
                  <a:lnTo>
                    <a:pt x="12258" y="694"/>
                  </a:lnTo>
                  <a:cubicBezTo>
                    <a:pt x="12237" y="1115"/>
                    <a:pt x="11922" y="1451"/>
                    <a:pt x="11501" y="1451"/>
                  </a:cubicBezTo>
                  <a:lnTo>
                    <a:pt x="1" y="1451"/>
                  </a:lnTo>
                  <a:lnTo>
                    <a:pt x="1" y="1872"/>
                  </a:lnTo>
                  <a:lnTo>
                    <a:pt x="14487" y="1872"/>
                  </a:lnTo>
                  <a:lnTo>
                    <a:pt x="14487" y="1451"/>
                  </a:lnTo>
                  <a:lnTo>
                    <a:pt x="14487" y="736"/>
                  </a:lnTo>
                  <a:cubicBezTo>
                    <a:pt x="14466" y="316"/>
                    <a:pt x="14129" y="1"/>
                    <a:pt x="13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82"/>
          <p:cNvGrpSpPr/>
          <p:nvPr/>
        </p:nvGrpSpPr>
        <p:grpSpPr>
          <a:xfrm>
            <a:off x="7033505" y="1513647"/>
            <a:ext cx="501688" cy="406768"/>
            <a:chOff x="3952456" y="1524280"/>
            <a:chExt cx="370195" cy="300154"/>
          </a:xfrm>
        </p:grpSpPr>
        <p:sp>
          <p:nvSpPr>
            <p:cNvPr id="1602" name="Google Shape;1602;p82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2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2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2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2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2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82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82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62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71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915" name="Google Shape;915;p71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71"/>
          <p:cNvSpPr txBox="1">
            <a:spLocks noGrp="1"/>
          </p:cNvSpPr>
          <p:nvPr>
            <p:ph type="title"/>
          </p:nvPr>
        </p:nvSpPr>
        <p:spPr>
          <a:xfrm>
            <a:off x="4776283" y="7014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Evaluation</a:t>
            </a:r>
            <a:endParaRPr sz="2800" dirty="0"/>
          </a:p>
        </p:txBody>
      </p:sp>
      <p:grpSp>
        <p:nvGrpSpPr>
          <p:cNvPr id="855" name="Google Shape;855;p71"/>
          <p:cNvGrpSpPr/>
          <p:nvPr/>
        </p:nvGrpSpPr>
        <p:grpSpPr>
          <a:xfrm>
            <a:off x="492759" y="390576"/>
            <a:ext cx="4383086" cy="4362347"/>
            <a:chOff x="492759" y="390576"/>
            <a:chExt cx="4383086" cy="4362347"/>
          </a:xfrm>
        </p:grpSpPr>
        <p:sp>
          <p:nvSpPr>
            <p:cNvPr id="856" name="Google Shape;856;p71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1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1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1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1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1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1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1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1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1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1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1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1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1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1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1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1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1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1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1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1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1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1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1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1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1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1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1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1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1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1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1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1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1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1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1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1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1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1"/>
            <p:cNvSpPr/>
            <p:nvPr/>
          </p:nvSpPr>
          <p:spPr>
            <a:xfrm rot="260686">
              <a:off x="2687324" y="3429457"/>
              <a:ext cx="1892972" cy="923744"/>
            </a:xfrm>
            <a:custGeom>
              <a:avLst/>
              <a:gdLst/>
              <a:ahLst/>
              <a:cxnLst/>
              <a:rect l="l" t="t" r="r" b="b"/>
              <a:pathLst>
                <a:path w="88523" h="43198" extrusionOk="0">
                  <a:moveTo>
                    <a:pt x="72866" y="0"/>
                  </a:moveTo>
                  <a:cubicBezTo>
                    <a:pt x="67094" y="0"/>
                    <a:pt x="61289" y="1258"/>
                    <a:pt x="55815" y="3154"/>
                  </a:cubicBezTo>
                  <a:cubicBezTo>
                    <a:pt x="55840" y="5585"/>
                    <a:pt x="55690" y="7991"/>
                    <a:pt x="55314" y="10397"/>
                  </a:cubicBezTo>
                  <a:cubicBezTo>
                    <a:pt x="54612" y="8292"/>
                    <a:pt x="54011" y="6161"/>
                    <a:pt x="53484" y="4006"/>
                  </a:cubicBezTo>
                  <a:cubicBezTo>
                    <a:pt x="53083" y="4156"/>
                    <a:pt x="52707" y="4282"/>
                    <a:pt x="52332" y="4432"/>
                  </a:cubicBezTo>
                  <a:cubicBezTo>
                    <a:pt x="52181" y="6913"/>
                    <a:pt x="52106" y="9394"/>
                    <a:pt x="52006" y="11876"/>
                  </a:cubicBezTo>
                  <a:cubicBezTo>
                    <a:pt x="51329" y="9695"/>
                    <a:pt x="50778" y="7490"/>
                    <a:pt x="50276" y="5284"/>
                  </a:cubicBezTo>
                  <a:cubicBezTo>
                    <a:pt x="44512" y="7690"/>
                    <a:pt x="38973" y="10597"/>
                    <a:pt x="33309" y="13279"/>
                  </a:cubicBezTo>
                  <a:cubicBezTo>
                    <a:pt x="31930" y="13931"/>
                    <a:pt x="30527" y="14582"/>
                    <a:pt x="29148" y="15234"/>
                  </a:cubicBezTo>
                  <a:cubicBezTo>
                    <a:pt x="29474" y="16913"/>
                    <a:pt x="29725" y="18592"/>
                    <a:pt x="29875" y="20272"/>
                  </a:cubicBezTo>
                  <a:cubicBezTo>
                    <a:pt x="28998" y="18893"/>
                    <a:pt x="28146" y="17490"/>
                    <a:pt x="27319" y="16086"/>
                  </a:cubicBezTo>
                  <a:cubicBezTo>
                    <a:pt x="26943" y="16262"/>
                    <a:pt x="26542" y="16437"/>
                    <a:pt x="26166" y="16612"/>
                  </a:cubicBezTo>
                  <a:cubicBezTo>
                    <a:pt x="26492" y="18417"/>
                    <a:pt x="26793" y="20247"/>
                    <a:pt x="27118" y="22051"/>
                  </a:cubicBezTo>
                  <a:cubicBezTo>
                    <a:pt x="26041" y="20622"/>
                    <a:pt x="25063" y="19119"/>
                    <a:pt x="24136" y="17565"/>
                  </a:cubicBezTo>
                  <a:cubicBezTo>
                    <a:pt x="18823" y="20071"/>
                    <a:pt x="13610" y="22703"/>
                    <a:pt x="8797" y="26061"/>
                  </a:cubicBezTo>
                  <a:cubicBezTo>
                    <a:pt x="6717" y="27490"/>
                    <a:pt x="4687" y="29094"/>
                    <a:pt x="3484" y="31299"/>
                  </a:cubicBezTo>
                  <a:cubicBezTo>
                    <a:pt x="0" y="37765"/>
                    <a:pt x="6542" y="42126"/>
                    <a:pt x="12206" y="42828"/>
                  </a:cubicBezTo>
                  <a:cubicBezTo>
                    <a:pt x="14297" y="43083"/>
                    <a:pt x="16395" y="43197"/>
                    <a:pt x="18495" y="43197"/>
                  </a:cubicBezTo>
                  <a:cubicBezTo>
                    <a:pt x="24047" y="43197"/>
                    <a:pt x="29608" y="42395"/>
                    <a:pt x="35063" y="41249"/>
                  </a:cubicBezTo>
                  <a:cubicBezTo>
                    <a:pt x="41705" y="39846"/>
                    <a:pt x="48221" y="37941"/>
                    <a:pt x="54562" y="35535"/>
                  </a:cubicBezTo>
                  <a:cubicBezTo>
                    <a:pt x="54186" y="33705"/>
                    <a:pt x="53785" y="31876"/>
                    <a:pt x="53409" y="30046"/>
                  </a:cubicBezTo>
                  <a:lnTo>
                    <a:pt x="53409" y="30046"/>
                  </a:lnTo>
                  <a:lnTo>
                    <a:pt x="56692" y="34708"/>
                  </a:lnTo>
                  <a:cubicBezTo>
                    <a:pt x="57093" y="34532"/>
                    <a:pt x="57494" y="34382"/>
                    <a:pt x="57895" y="34206"/>
                  </a:cubicBezTo>
                  <a:cubicBezTo>
                    <a:pt x="57344" y="32201"/>
                    <a:pt x="56793" y="30196"/>
                    <a:pt x="56266" y="28191"/>
                  </a:cubicBezTo>
                  <a:lnTo>
                    <a:pt x="56266" y="28191"/>
                  </a:lnTo>
                  <a:cubicBezTo>
                    <a:pt x="57595" y="29820"/>
                    <a:pt x="58823" y="31550"/>
                    <a:pt x="59976" y="33354"/>
                  </a:cubicBezTo>
                  <a:cubicBezTo>
                    <a:pt x="60126" y="33279"/>
                    <a:pt x="60276" y="33204"/>
                    <a:pt x="60427" y="33154"/>
                  </a:cubicBezTo>
                  <a:cubicBezTo>
                    <a:pt x="68146" y="29795"/>
                    <a:pt x="75665" y="25610"/>
                    <a:pt x="81705" y="19795"/>
                  </a:cubicBezTo>
                  <a:cubicBezTo>
                    <a:pt x="80753" y="18642"/>
                    <a:pt x="79775" y="17490"/>
                    <a:pt x="78823" y="16337"/>
                  </a:cubicBezTo>
                  <a:lnTo>
                    <a:pt x="78823" y="16337"/>
                  </a:lnTo>
                  <a:cubicBezTo>
                    <a:pt x="80151" y="17164"/>
                    <a:pt x="81530" y="17916"/>
                    <a:pt x="82958" y="18567"/>
                  </a:cubicBezTo>
                  <a:cubicBezTo>
                    <a:pt x="83209" y="18292"/>
                    <a:pt x="83485" y="18041"/>
                    <a:pt x="83735" y="17765"/>
                  </a:cubicBezTo>
                  <a:cubicBezTo>
                    <a:pt x="82858" y="16938"/>
                    <a:pt x="82006" y="16136"/>
                    <a:pt x="81129" y="15309"/>
                  </a:cubicBezTo>
                  <a:cubicBezTo>
                    <a:pt x="80602" y="14808"/>
                    <a:pt x="80026" y="14106"/>
                    <a:pt x="80277" y="13429"/>
                  </a:cubicBezTo>
                  <a:lnTo>
                    <a:pt x="80277" y="13429"/>
                  </a:lnTo>
                  <a:cubicBezTo>
                    <a:pt x="82131" y="13981"/>
                    <a:pt x="83961" y="14632"/>
                    <a:pt x="85765" y="15334"/>
                  </a:cubicBezTo>
                  <a:cubicBezTo>
                    <a:pt x="86542" y="14231"/>
                    <a:pt x="87219" y="13079"/>
                    <a:pt x="87695" y="11800"/>
                  </a:cubicBezTo>
                  <a:cubicBezTo>
                    <a:pt x="88497" y="9570"/>
                    <a:pt x="88522" y="6938"/>
                    <a:pt x="87294" y="4908"/>
                  </a:cubicBezTo>
                  <a:cubicBezTo>
                    <a:pt x="85765" y="2377"/>
                    <a:pt x="82683" y="1224"/>
                    <a:pt x="79775" y="647"/>
                  </a:cubicBezTo>
                  <a:cubicBezTo>
                    <a:pt x="77493" y="202"/>
                    <a:pt x="75182" y="0"/>
                    <a:pt x="72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1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1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1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1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1"/>
            <p:cNvSpPr/>
            <p:nvPr/>
          </p:nvSpPr>
          <p:spPr>
            <a:xfrm rot="260686">
              <a:off x="4435674" y="3598109"/>
              <a:ext cx="131875" cy="293730"/>
            </a:xfrm>
            <a:custGeom>
              <a:avLst/>
              <a:gdLst/>
              <a:ahLst/>
              <a:cxnLst/>
              <a:rect l="l" t="t" r="r" b="b"/>
              <a:pathLst>
                <a:path w="6167" h="13736" extrusionOk="0">
                  <a:moveTo>
                    <a:pt x="1830" y="13735"/>
                  </a:moveTo>
                  <a:lnTo>
                    <a:pt x="1830" y="13735"/>
                  </a:lnTo>
                  <a:cubicBezTo>
                    <a:pt x="1956" y="13610"/>
                    <a:pt x="2081" y="13460"/>
                    <a:pt x="2231" y="13334"/>
                  </a:cubicBezTo>
                  <a:cubicBezTo>
                    <a:pt x="2081" y="13460"/>
                    <a:pt x="1956" y="13610"/>
                    <a:pt x="1830" y="13735"/>
                  </a:cubicBezTo>
                  <a:close/>
                  <a:moveTo>
                    <a:pt x="2607" y="12933"/>
                  </a:moveTo>
                  <a:cubicBezTo>
                    <a:pt x="1730" y="12106"/>
                    <a:pt x="878" y="11304"/>
                    <a:pt x="1" y="10477"/>
                  </a:cubicBezTo>
                  <a:cubicBezTo>
                    <a:pt x="878" y="11304"/>
                    <a:pt x="1730" y="12106"/>
                    <a:pt x="2607" y="12933"/>
                  </a:cubicBezTo>
                  <a:lnTo>
                    <a:pt x="2607" y="12933"/>
                  </a:lnTo>
                  <a:close/>
                  <a:moveTo>
                    <a:pt x="6166" y="76"/>
                  </a:moveTo>
                  <a:lnTo>
                    <a:pt x="6141" y="51"/>
                  </a:lnTo>
                  <a:lnTo>
                    <a:pt x="6166" y="76"/>
                  </a:lnTo>
                  <a:close/>
                  <a:moveTo>
                    <a:pt x="6141" y="51"/>
                  </a:moveTo>
                  <a:cubicBezTo>
                    <a:pt x="6141" y="51"/>
                    <a:pt x="6141" y="51"/>
                    <a:pt x="6141" y="26"/>
                  </a:cubicBezTo>
                  <a:cubicBezTo>
                    <a:pt x="6141" y="51"/>
                    <a:pt x="6141" y="51"/>
                    <a:pt x="6141" y="51"/>
                  </a:cubicBezTo>
                  <a:close/>
                  <a:moveTo>
                    <a:pt x="6141" y="26"/>
                  </a:moveTo>
                  <a:cubicBezTo>
                    <a:pt x="6141" y="26"/>
                    <a:pt x="6116" y="26"/>
                    <a:pt x="6116" y="26"/>
                  </a:cubicBezTo>
                  <a:cubicBezTo>
                    <a:pt x="6116" y="26"/>
                    <a:pt x="6141" y="26"/>
                    <a:pt x="6141" y="26"/>
                  </a:cubicBezTo>
                  <a:close/>
                  <a:moveTo>
                    <a:pt x="6116" y="26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26"/>
                  </a:cubicBezTo>
                  <a:close/>
                  <a:moveTo>
                    <a:pt x="6116" y="1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1"/>
                  </a:cubicBez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1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1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1"/>
            <p:cNvSpPr/>
            <p:nvPr/>
          </p:nvSpPr>
          <p:spPr>
            <a:xfrm rot="260686">
              <a:off x="4386945" y="3598881"/>
              <a:ext cx="207446" cy="276024"/>
            </a:xfrm>
            <a:custGeom>
              <a:avLst/>
              <a:gdLst/>
              <a:ahLst/>
              <a:cxnLst/>
              <a:rect l="l" t="t" r="r" b="b"/>
              <a:pathLst>
                <a:path w="9701" h="12908" extrusionOk="0">
                  <a:moveTo>
                    <a:pt x="2582" y="12907"/>
                  </a:moveTo>
                  <a:cubicBezTo>
                    <a:pt x="1705" y="12456"/>
                    <a:pt x="853" y="11955"/>
                    <a:pt x="1" y="11429"/>
                  </a:cubicBezTo>
                  <a:lnTo>
                    <a:pt x="1" y="11429"/>
                  </a:lnTo>
                  <a:cubicBezTo>
                    <a:pt x="853" y="11955"/>
                    <a:pt x="1705" y="12456"/>
                    <a:pt x="2582" y="12907"/>
                  </a:cubicBezTo>
                  <a:close/>
                  <a:moveTo>
                    <a:pt x="8873" y="6892"/>
                  </a:moveTo>
                  <a:lnTo>
                    <a:pt x="8873" y="6892"/>
                  </a:lnTo>
                  <a:cubicBezTo>
                    <a:pt x="9675" y="4662"/>
                    <a:pt x="9700" y="2030"/>
                    <a:pt x="8472" y="0"/>
                  </a:cubicBezTo>
                  <a:cubicBezTo>
                    <a:pt x="9700" y="2030"/>
                    <a:pt x="9675" y="4662"/>
                    <a:pt x="8873" y="6892"/>
                  </a:cubicBezTo>
                  <a:lnTo>
                    <a:pt x="8873" y="6892"/>
                  </a:ln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1"/>
            <p:cNvSpPr/>
            <p:nvPr/>
          </p:nvSpPr>
          <p:spPr>
            <a:xfrm rot="260686">
              <a:off x="2293647" y="4210224"/>
              <a:ext cx="132388" cy="165105"/>
            </a:xfrm>
            <a:custGeom>
              <a:avLst/>
              <a:gdLst/>
              <a:ahLst/>
              <a:cxnLst/>
              <a:rect l="l" t="t" r="r" b="b"/>
              <a:pathLst>
                <a:path w="6191" h="7721" extrusionOk="0">
                  <a:moveTo>
                    <a:pt x="3033" y="0"/>
                  </a:moveTo>
                  <a:lnTo>
                    <a:pt x="2983" y="26"/>
                  </a:lnTo>
                  <a:cubicBezTo>
                    <a:pt x="953" y="903"/>
                    <a:pt x="0" y="3259"/>
                    <a:pt x="877" y="5289"/>
                  </a:cubicBezTo>
                  <a:cubicBezTo>
                    <a:pt x="1533" y="6805"/>
                    <a:pt x="3014" y="7721"/>
                    <a:pt x="4567" y="7721"/>
                  </a:cubicBezTo>
                  <a:cubicBezTo>
                    <a:pt x="5093" y="7721"/>
                    <a:pt x="5627" y="7616"/>
                    <a:pt x="6141" y="7394"/>
                  </a:cubicBezTo>
                  <a:lnTo>
                    <a:pt x="6191" y="7394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1"/>
            <p:cNvSpPr/>
            <p:nvPr/>
          </p:nvSpPr>
          <p:spPr>
            <a:xfrm rot="260686">
              <a:off x="2406371" y="3509355"/>
              <a:ext cx="2114295" cy="896116"/>
            </a:xfrm>
            <a:custGeom>
              <a:avLst/>
              <a:gdLst/>
              <a:ahLst/>
              <a:cxnLst/>
              <a:rect l="l" t="t" r="r" b="b"/>
              <a:pathLst>
                <a:path w="98873" h="41906" extrusionOk="0">
                  <a:moveTo>
                    <a:pt x="98873" y="1"/>
                  </a:moveTo>
                  <a:cubicBezTo>
                    <a:pt x="82432" y="6367"/>
                    <a:pt x="65840" y="12256"/>
                    <a:pt x="49299" y="18296"/>
                  </a:cubicBezTo>
                  <a:cubicBezTo>
                    <a:pt x="41003" y="21329"/>
                    <a:pt x="32732" y="24387"/>
                    <a:pt x="24512" y="27595"/>
                  </a:cubicBezTo>
                  <a:cubicBezTo>
                    <a:pt x="16291" y="30803"/>
                    <a:pt x="8095" y="34136"/>
                    <a:pt x="0" y="37770"/>
                  </a:cubicBezTo>
                  <a:lnTo>
                    <a:pt x="1980" y="41906"/>
                  </a:lnTo>
                  <a:cubicBezTo>
                    <a:pt x="9800" y="37971"/>
                    <a:pt x="17795" y="34312"/>
                    <a:pt x="25840" y="30778"/>
                  </a:cubicBezTo>
                  <a:cubicBezTo>
                    <a:pt x="33885" y="27219"/>
                    <a:pt x="41980" y="23810"/>
                    <a:pt x="50126" y="20427"/>
                  </a:cubicBezTo>
                  <a:cubicBezTo>
                    <a:pt x="66391" y="13685"/>
                    <a:pt x="82732" y="7068"/>
                    <a:pt x="9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1"/>
            <p:cNvSpPr/>
            <p:nvPr/>
          </p:nvSpPr>
          <p:spPr>
            <a:xfrm rot="260686">
              <a:off x="2331588" y="4136826"/>
              <a:ext cx="213861" cy="278162"/>
            </a:xfrm>
            <a:custGeom>
              <a:avLst/>
              <a:gdLst/>
              <a:ahLst/>
              <a:cxnLst/>
              <a:rect l="l" t="t" r="r" b="b"/>
              <a:pathLst>
                <a:path w="10001" h="13008" extrusionOk="0">
                  <a:moveTo>
                    <a:pt x="5414" y="0"/>
                  </a:moveTo>
                  <a:lnTo>
                    <a:pt x="1" y="2331"/>
                  </a:lnTo>
                  <a:lnTo>
                    <a:pt x="4587" y="13008"/>
                  </a:lnTo>
                  <a:lnTo>
                    <a:pt x="10001" y="10702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1"/>
            <p:cNvSpPr/>
            <p:nvPr/>
          </p:nvSpPr>
          <p:spPr>
            <a:xfrm rot="260686">
              <a:off x="2068847" y="4231342"/>
              <a:ext cx="294778" cy="203404"/>
            </a:xfrm>
            <a:custGeom>
              <a:avLst/>
              <a:gdLst/>
              <a:ahLst/>
              <a:cxnLst/>
              <a:rect l="l" t="t" r="r" b="b"/>
              <a:pathLst>
                <a:path w="13785" h="9512" extrusionOk="0">
                  <a:moveTo>
                    <a:pt x="9113" y="0"/>
                  </a:moveTo>
                  <a:cubicBezTo>
                    <a:pt x="8009" y="0"/>
                    <a:pt x="6909" y="430"/>
                    <a:pt x="6141" y="1216"/>
                  </a:cubicBezTo>
                  <a:cubicBezTo>
                    <a:pt x="5364" y="1968"/>
                    <a:pt x="4938" y="2996"/>
                    <a:pt x="4386" y="3923"/>
                  </a:cubicBezTo>
                  <a:cubicBezTo>
                    <a:pt x="3384" y="5577"/>
                    <a:pt x="1680" y="6730"/>
                    <a:pt x="0" y="7682"/>
                  </a:cubicBezTo>
                  <a:lnTo>
                    <a:pt x="727" y="9512"/>
                  </a:lnTo>
                  <a:cubicBezTo>
                    <a:pt x="1630" y="9061"/>
                    <a:pt x="2629" y="8910"/>
                    <a:pt x="3633" y="8910"/>
                  </a:cubicBezTo>
                  <a:cubicBezTo>
                    <a:pt x="4078" y="8910"/>
                    <a:pt x="4524" y="8939"/>
                    <a:pt x="4963" y="8986"/>
                  </a:cubicBezTo>
                  <a:cubicBezTo>
                    <a:pt x="6099" y="9085"/>
                    <a:pt x="7250" y="9280"/>
                    <a:pt x="8393" y="9280"/>
                  </a:cubicBezTo>
                  <a:cubicBezTo>
                    <a:pt x="8687" y="9280"/>
                    <a:pt x="8981" y="9267"/>
                    <a:pt x="9274" y="9236"/>
                  </a:cubicBezTo>
                  <a:cubicBezTo>
                    <a:pt x="10702" y="9111"/>
                    <a:pt x="12181" y="8459"/>
                    <a:pt x="12883" y="7181"/>
                  </a:cubicBezTo>
                  <a:cubicBezTo>
                    <a:pt x="13785" y="5577"/>
                    <a:pt x="12933" y="1091"/>
                    <a:pt x="10426" y="214"/>
                  </a:cubicBezTo>
                  <a:cubicBezTo>
                    <a:pt x="10002" y="70"/>
                    <a:pt x="9557" y="0"/>
                    <a:pt x="9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1"/>
            <p:cNvSpPr/>
            <p:nvPr/>
          </p:nvSpPr>
          <p:spPr>
            <a:xfrm rot="260686">
              <a:off x="2070653" y="4341243"/>
              <a:ext cx="154392" cy="71850"/>
            </a:xfrm>
            <a:custGeom>
              <a:avLst/>
              <a:gdLst/>
              <a:ahLst/>
              <a:cxnLst/>
              <a:rect l="l" t="t" r="r" b="b"/>
              <a:pathLst>
                <a:path w="7220" h="3360" extrusionOk="0">
                  <a:moveTo>
                    <a:pt x="7019" y="1"/>
                  </a:moveTo>
                  <a:lnTo>
                    <a:pt x="1" y="2908"/>
                  </a:lnTo>
                  <a:lnTo>
                    <a:pt x="176" y="3359"/>
                  </a:lnTo>
                  <a:lnTo>
                    <a:pt x="7219" y="477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1"/>
            <p:cNvSpPr/>
            <p:nvPr/>
          </p:nvSpPr>
          <p:spPr>
            <a:xfrm rot="260686">
              <a:off x="2177228" y="4312145"/>
              <a:ext cx="92208" cy="81537"/>
            </a:xfrm>
            <a:custGeom>
              <a:avLst/>
              <a:gdLst/>
              <a:ahLst/>
              <a:cxnLst/>
              <a:rect l="l" t="t" r="r" b="b"/>
              <a:pathLst>
                <a:path w="4312" h="3813" extrusionOk="0">
                  <a:moveTo>
                    <a:pt x="2163" y="1"/>
                  </a:moveTo>
                  <a:cubicBezTo>
                    <a:pt x="1919" y="1"/>
                    <a:pt x="1670" y="48"/>
                    <a:pt x="1429" y="147"/>
                  </a:cubicBezTo>
                  <a:cubicBezTo>
                    <a:pt x="451" y="548"/>
                    <a:pt x="0" y="1651"/>
                    <a:pt x="376" y="2628"/>
                  </a:cubicBezTo>
                  <a:cubicBezTo>
                    <a:pt x="682" y="3373"/>
                    <a:pt x="1410" y="3813"/>
                    <a:pt x="2172" y="3813"/>
                  </a:cubicBezTo>
                  <a:cubicBezTo>
                    <a:pt x="2410" y="3813"/>
                    <a:pt x="2650" y="3770"/>
                    <a:pt x="2882" y="3681"/>
                  </a:cubicBezTo>
                  <a:cubicBezTo>
                    <a:pt x="3835" y="3280"/>
                    <a:pt x="4311" y="2152"/>
                    <a:pt x="3910" y="1175"/>
                  </a:cubicBezTo>
                  <a:cubicBezTo>
                    <a:pt x="3608" y="438"/>
                    <a:pt x="2908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1"/>
            <p:cNvSpPr/>
            <p:nvPr/>
          </p:nvSpPr>
          <p:spPr>
            <a:xfrm rot="260686">
              <a:off x="2118441" y="4243175"/>
              <a:ext cx="188136" cy="129052"/>
            </a:xfrm>
            <a:custGeom>
              <a:avLst/>
              <a:gdLst/>
              <a:ahLst/>
              <a:cxnLst/>
              <a:rect l="l" t="t" r="r" b="b"/>
              <a:pathLst>
                <a:path w="8798" h="6035" extrusionOk="0">
                  <a:moveTo>
                    <a:pt x="6663" y="1"/>
                  </a:moveTo>
                  <a:cubicBezTo>
                    <a:pt x="6471" y="1"/>
                    <a:pt x="6279" y="15"/>
                    <a:pt x="6091" y="45"/>
                  </a:cubicBezTo>
                  <a:cubicBezTo>
                    <a:pt x="5565" y="145"/>
                    <a:pt x="5114" y="421"/>
                    <a:pt x="4738" y="721"/>
                  </a:cubicBezTo>
                  <a:cubicBezTo>
                    <a:pt x="4362" y="1047"/>
                    <a:pt x="4011" y="1398"/>
                    <a:pt x="3710" y="1774"/>
                  </a:cubicBezTo>
                  <a:cubicBezTo>
                    <a:pt x="3384" y="2125"/>
                    <a:pt x="3109" y="2526"/>
                    <a:pt x="2833" y="2927"/>
                  </a:cubicBezTo>
                  <a:lnTo>
                    <a:pt x="2031" y="4105"/>
                  </a:lnTo>
                  <a:cubicBezTo>
                    <a:pt x="1755" y="4481"/>
                    <a:pt x="1455" y="4857"/>
                    <a:pt x="1129" y="5183"/>
                  </a:cubicBezTo>
                  <a:cubicBezTo>
                    <a:pt x="803" y="5533"/>
                    <a:pt x="452" y="5834"/>
                    <a:pt x="1" y="6035"/>
                  </a:cubicBezTo>
                  <a:lnTo>
                    <a:pt x="1" y="6035"/>
                  </a:lnTo>
                  <a:cubicBezTo>
                    <a:pt x="953" y="5759"/>
                    <a:pt x="1655" y="5032"/>
                    <a:pt x="2282" y="4305"/>
                  </a:cubicBezTo>
                  <a:cubicBezTo>
                    <a:pt x="2883" y="3528"/>
                    <a:pt x="3384" y="2751"/>
                    <a:pt x="4011" y="2025"/>
                  </a:cubicBezTo>
                  <a:cubicBezTo>
                    <a:pt x="4312" y="1674"/>
                    <a:pt x="4638" y="1323"/>
                    <a:pt x="4988" y="1022"/>
                  </a:cubicBezTo>
                  <a:cubicBezTo>
                    <a:pt x="5339" y="721"/>
                    <a:pt x="5715" y="471"/>
                    <a:pt x="6141" y="371"/>
                  </a:cubicBezTo>
                  <a:cubicBezTo>
                    <a:pt x="6442" y="304"/>
                    <a:pt x="6754" y="270"/>
                    <a:pt x="7062" y="270"/>
                  </a:cubicBezTo>
                  <a:cubicBezTo>
                    <a:pt x="7216" y="270"/>
                    <a:pt x="7369" y="279"/>
                    <a:pt x="7520" y="295"/>
                  </a:cubicBezTo>
                  <a:cubicBezTo>
                    <a:pt x="7971" y="345"/>
                    <a:pt x="8447" y="521"/>
                    <a:pt x="8798" y="847"/>
                  </a:cubicBezTo>
                  <a:cubicBezTo>
                    <a:pt x="8497" y="446"/>
                    <a:pt x="8021" y="220"/>
                    <a:pt x="7545" y="95"/>
                  </a:cubicBezTo>
                  <a:cubicBezTo>
                    <a:pt x="7256" y="34"/>
                    <a:pt x="6959" y="1"/>
                    <a:pt x="6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1"/>
            <p:cNvSpPr/>
            <p:nvPr/>
          </p:nvSpPr>
          <p:spPr>
            <a:xfrm rot="260686">
              <a:off x="2348455" y="4196589"/>
              <a:ext cx="87375" cy="190809"/>
            </a:xfrm>
            <a:custGeom>
              <a:avLst/>
              <a:gdLst/>
              <a:ahLst/>
              <a:cxnLst/>
              <a:rect l="l" t="t" r="r" b="b"/>
              <a:pathLst>
                <a:path w="4086" h="8923" extrusionOk="0">
                  <a:moveTo>
                    <a:pt x="1" y="1"/>
                  </a:moveTo>
                  <a:cubicBezTo>
                    <a:pt x="527" y="1554"/>
                    <a:pt x="1179" y="3058"/>
                    <a:pt x="1855" y="4562"/>
                  </a:cubicBezTo>
                  <a:cubicBezTo>
                    <a:pt x="2532" y="6041"/>
                    <a:pt x="3234" y="7519"/>
                    <a:pt x="4086" y="8923"/>
                  </a:cubicBezTo>
                  <a:cubicBezTo>
                    <a:pt x="3535" y="7369"/>
                    <a:pt x="2908" y="5865"/>
                    <a:pt x="2231" y="4387"/>
                  </a:cubicBezTo>
                  <a:cubicBezTo>
                    <a:pt x="1530" y="2908"/>
                    <a:pt x="828" y="14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71"/>
          <p:cNvSpPr txBox="1">
            <a:spLocks noGrp="1"/>
          </p:cNvSpPr>
          <p:nvPr>
            <p:ph type="subTitle" idx="1"/>
          </p:nvPr>
        </p:nvSpPr>
        <p:spPr>
          <a:xfrm>
            <a:off x="4928857" y="1474177"/>
            <a:ext cx="3722384" cy="3075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After the project is done, evaluation are documented.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Included about aim &amp; objectives evaluation and others.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18" name="Google Shape;918;p71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482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6;p112">
            <a:extLst>
              <a:ext uri="{FF2B5EF4-FFF2-40B4-BE49-F238E27FC236}">
                <a16:creationId xmlns:a16="http://schemas.microsoft.com/office/drawing/2014/main" id="{20FC9FCF-2293-441A-B778-E1CE477D7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91109" y="448226"/>
            <a:ext cx="3703500" cy="697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Evaluation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F6035-8AE2-4196-BF08-737711ED9E5E}"/>
              </a:ext>
            </a:extLst>
          </p:cNvPr>
          <p:cNvSpPr txBox="1"/>
          <p:nvPr/>
        </p:nvSpPr>
        <p:spPr>
          <a:xfrm>
            <a:off x="791109" y="1387011"/>
            <a:ext cx="4438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Evaluation against similar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Evaluation against justification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Evaluation against timebox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Personal evaluation.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Evaluation for current system. </a:t>
            </a:r>
          </a:p>
        </p:txBody>
      </p:sp>
      <p:grpSp>
        <p:nvGrpSpPr>
          <p:cNvPr id="7" name="Google Shape;1534;p82">
            <a:extLst>
              <a:ext uri="{FF2B5EF4-FFF2-40B4-BE49-F238E27FC236}">
                <a16:creationId xmlns:a16="http://schemas.microsoft.com/office/drawing/2014/main" id="{4B3805FB-E6E2-49DE-91ED-54337722D6C0}"/>
              </a:ext>
            </a:extLst>
          </p:cNvPr>
          <p:cNvGrpSpPr/>
          <p:nvPr/>
        </p:nvGrpSpPr>
        <p:grpSpPr>
          <a:xfrm>
            <a:off x="5229546" y="1078833"/>
            <a:ext cx="3088679" cy="2779477"/>
            <a:chOff x="3240201" y="1644787"/>
            <a:chExt cx="2663621" cy="2435649"/>
          </a:xfrm>
        </p:grpSpPr>
        <p:sp>
          <p:nvSpPr>
            <p:cNvPr id="9" name="Google Shape;1535;p82">
              <a:extLst>
                <a:ext uri="{FF2B5EF4-FFF2-40B4-BE49-F238E27FC236}">
                  <a16:creationId xmlns:a16="http://schemas.microsoft.com/office/drawing/2014/main" id="{91745F47-B316-424A-91A5-1B4EB44EB834}"/>
                </a:ext>
              </a:extLst>
            </p:cNvPr>
            <p:cNvSpPr/>
            <p:nvPr/>
          </p:nvSpPr>
          <p:spPr>
            <a:xfrm>
              <a:off x="3240201" y="3744640"/>
              <a:ext cx="2663621" cy="335795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36;p82">
              <a:extLst>
                <a:ext uri="{FF2B5EF4-FFF2-40B4-BE49-F238E27FC236}">
                  <a16:creationId xmlns:a16="http://schemas.microsoft.com/office/drawing/2014/main" id="{106DA2AC-10BF-4CEA-982D-4E85EA1E16CD}"/>
                </a:ext>
              </a:extLst>
            </p:cNvPr>
            <p:cNvSpPr/>
            <p:nvPr/>
          </p:nvSpPr>
          <p:spPr>
            <a:xfrm>
              <a:off x="4643087" y="3421875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37;p82">
              <a:extLst>
                <a:ext uri="{FF2B5EF4-FFF2-40B4-BE49-F238E27FC236}">
                  <a16:creationId xmlns:a16="http://schemas.microsoft.com/office/drawing/2014/main" id="{F4464C69-1807-4855-8291-5F2870844222}"/>
                </a:ext>
              </a:extLst>
            </p:cNvPr>
            <p:cNvSpPr/>
            <p:nvPr/>
          </p:nvSpPr>
          <p:spPr>
            <a:xfrm>
              <a:off x="3605026" y="3421875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38;p82">
              <a:extLst>
                <a:ext uri="{FF2B5EF4-FFF2-40B4-BE49-F238E27FC236}">
                  <a16:creationId xmlns:a16="http://schemas.microsoft.com/office/drawing/2014/main" id="{F7FD53E9-1A7A-49CB-8E88-76C881A04643}"/>
                </a:ext>
              </a:extLst>
            </p:cNvPr>
            <p:cNvSpPr/>
            <p:nvPr/>
          </p:nvSpPr>
          <p:spPr>
            <a:xfrm>
              <a:off x="3506887" y="3421875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39;p82">
              <a:extLst>
                <a:ext uri="{FF2B5EF4-FFF2-40B4-BE49-F238E27FC236}">
                  <a16:creationId xmlns:a16="http://schemas.microsoft.com/office/drawing/2014/main" id="{633985BF-29EB-4184-9FE6-BE5D2C9F4AA5}"/>
                </a:ext>
              </a:extLst>
            </p:cNvPr>
            <p:cNvSpPr/>
            <p:nvPr/>
          </p:nvSpPr>
          <p:spPr>
            <a:xfrm>
              <a:off x="4541630" y="3421875"/>
              <a:ext cx="196280" cy="444277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40;p82">
              <a:extLst>
                <a:ext uri="{FF2B5EF4-FFF2-40B4-BE49-F238E27FC236}">
                  <a16:creationId xmlns:a16="http://schemas.microsoft.com/office/drawing/2014/main" id="{361FFAE3-F518-40CA-B0AC-A27981A93E3F}"/>
                </a:ext>
              </a:extLst>
            </p:cNvPr>
            <p:cNvSpPr/>
            <p:nvPr/>
          </p:nvSpPr>
          <p:spPr>
            <a:xfrm>
              <a:off x="4610050" y="3466941"/>
              <a:ext cx="156558" cy="354161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41;p82">
              <a:extLst>
                <a:ext uri="{FF2B5EF4-FFF2-40B4-BE49-F238E27FC236}">
                  <a16:creationId xmlns:a16="http://schemas.microsoft.com/office/drawing/2014/main" id="{9DCDFDDC-7128-4E57-A865-2E0EDD8405C6}"/>
                </a:ext>
              </a:extLst>
            </p:cNvPr>
            <p:cNvSpPr/>
            <p:nvPr/>
          </p:nvSpPr>
          <p:spPr>
            <a:xfrm>
              <a:off x="4688488" y="3466941"/>
              <a:ext cx="955300" cy="354161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2;p82">
              <a:extLst>
                <a:ext uri="{FF2B5EF4-FFF2-40B4-BE49-F238E27FC236}">
                  <a16:creationId xmlns:a16="http://schemas.microsoft.com/office/drawing/2014/main" id="{C2E9D29D-2F30-4AFE-885A-3EEDC58BE977}"/>
                </a:ext>
              </a:extLst>
            </p:cNvPr>
            <p:cNvSpPr/>
            <p:nvPr/>
          </p:nvSpPr>
          <p:spPr>
            <a:xfrm>
              <a:off x="5665467" y="3421875"/>
              <a:ext cx="31395" cy="45082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3;p82">
              <a:extLst>
                <a:ext uri="{FF2B5EF4-FFF2-40B4-BE49-F238E27FC236}">
                  <a16:creationId xmlns:a16="http://schemas.microsoft.com/office/drawing/2014/main" id="{36A43032-D990-490A-8FA2-8A304CC154C5}"/>
                </a:ext>
              </a:extLst>
            </p:cNvPr>
            <p:cNvSpPr/>
            <p:nvPr/>
          </p:nvSpPr>
          <p:spPr>
            <a:xfrm>
              <a:off x="5665467" y="3821087"/>
              <a:ext cx="31395" cy="45066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44;p82">
              <a:extLst>
                <a:ext uri="{FF2B5EF4-FFF2-40B4-BE49-F238E27FC236}">
                  <a16:creationId xmlns:a16="http://schemas.microsoft.com/office/drawing/2014/main" id="{AE463870-20E5-4BCD-BF07-37E30332E07D}"/>
                </a:ext>
              </a:extLst>
            </p:cNvPr>
            <p:cNvSpPr/>
            <p:nvPr/>
          </p:nvSpPr>
          <p:spPr>
            <a:xfrm>
              <a:off x="4458836" y="297761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45;p82">
              <a:extLst>
                <a:ext uri="{FF2B5EF4-FFF2-40B4-BE49-F238E27FC236}">
                  <a16:creationId xmlns:a16="http://schemas.microsoft.com/office/drawing/2014/main" id="{A7073234-4183-43B9-92AB-2E1602E2E5FF}"/>
                </a:ext>
              </a:extLst>
            </p:cNvPr>
            <p:cNvSpPr/>
            <p:nvPr/>
          </p:nvSpPr>
          <p:spPr>
            <a:xfrm>
              <a:off x="3420775" y="297761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46;p82">
              <a:extLst>
                <a:ext uri="{FF2B5EF4-FFF2-40B4-BE49-F238E27FC236}">
                  <a16:creationId xmlns:a16="http://schemas.microsoft.com/office/drawing/2014/main" id="{39E36D83-3417-4420-A157-EFBFF105595B}"/>
                </a:ext>
              </a:extLst>
            </p:cNvPr>
            <p:cNvSpPr/>
            <p:nvPr/>
          </p:nvSpPr>
          <p:spPr>
            <a:xfrm>
              <a:off x="3322635" y="297761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7;p82">
              <a:extLst>
                <a:ext uri="{FF2B5EF4-FFF2-40B4-BE49-F238E27FC236}">
                  <a16:creationId xmlns:a16="http://schemas.microsoft.com/office/drawing/2014/main" id="{83031E38-52C8-471F-BC73-CF9F02F2D59F}"/>
                </a:ext>
              </a:extLst>
            </p:cNvPr>
            <p:cNvSpPr/>
            <p:nvPr/>
          </p:nvSpPr>
          <p:spPr>
            <a:xfrm>
              <a:off x="4357043" y="297761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48;p82">
              <a:extLst>
                <a:ext uri="{FF2B5EF4-FFF2-40B4-BE49-F238E27FC236}">
                  <a16:creationId xmlns:a16="http://schemas.microsoft.com/office/drawing/2014/main" id="{53F44961-2398-4589-94C3-4B922BCA3483}"/>
                </a:ext>
              </a:extLst>
            </p:cNvPr>
            <p:cNvSpPr/>
            <p:nvPr/>
          </p:nvSpPr>
          <p:spPr>
            <a:xfrm>
              <a:off x="4425798" y="302268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49;p82">
              <a:extLst>
                <a:ext uri="{FF2B5EF4-FFF2-40B4-BE49-F238E27FC236}">
                  <a16:creationId xmlns:a16="http://schemas.microsoft.com/office/drawing/2014/main" id="{B96C90DF-3471-47DB-9C03-B0876A115545}"/>
                </a:ext>
              </a:extLst>
            </p:cNvPr>
            <p:cNvSpPr/>
            <p:nvPr/>
          </p:nvSpPr>
          <p:spPr>
            <a:xfrm>
              <a:off x="4503902" y="302268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50;p82">
              <a:extLst>
                <a:ext uri="{FF2B5EF4-FFF2-40B4-BE49-F238E27FC236}">
                  <a16:creationId xmlns:a16="http://schemas.microsoft.com/office/drawing/2014/main" id="{FD3063EF-01F9-4220-B9C2-85091E435A02}"/>
                </a:ext>
              </a:extLst>
            </p:cNvPr>
            <p:cNvSpPr/>
            <p:nvPr/>
          </p:nvSpPr>
          <p:spPr>
            <a:xfrm>
              <a:off x="5481232" y="2977614"/>
              <a:ext cx="31044" cy="45066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51;p82">
              <a:extLst>
                <a:ext uri="{FF2B5EF4-FFF2-40B4-BE49-F238E27FC236}">
                  <a16:creationId xmlns:a16="http://schemas.microsoft.com/office/drawing/2014/main" id="{6126C26E-6F38-48E3-984C-FAE7B0E4A8EB}"/>
                </a:ext>
              </a:extLst>
            </p:cNvPr>
            <p:cNvSpPr/>
            <p:nvPr/>
          </p:nvSpPr>
          <p:spPr>
            <a:xfrm>
              <a:off x="5481232" y="3376809"/>
              <a:ext cx="31379" cy="45082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52;p82">
              <a:extLst>
                <a:ext uri="{FF2B5EF4-FFF2-40B4-BE49-F238E27FC236}">
                  <a16:creationId xmlns:a16="http://schemas.microsoft.com/office/drawing/2014/main" id="{2D1DCAB0-75D8-4ECA-A630-6985CC57A09E}"/>
                </a:ext>
              </a:extLst>
            </p:cNvPr>
            <p:cNvSpPr/>
            <p:nvPr/>
          </p:nvSpPr>
          <p:spPr>
            <a:xfrm>
              <a:off x="4767932" y="253333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53;p82">
              <a:extLst>
                <a:ext uri="{FF2B5EF4-FFF2-40B4-BE49-F238E27FC236}">
                  <a16:creationId xmlns:a16="http://schemas.microsoft.com/office/drawing/2014/main" id="{158A43CC-2D87-4D1F-8E7C-A92CE05C16FB}"/>
                </a:ext>
              </a:extLst>
            </p:cNvPr>
            <p:cNvSpPr/>
            <p:nvPr/>
          </p:nvSpPr>
          <p:spPr>
            <a:xfrm>
              <a:off x="3729855" y="253333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54;p82">
              <a:extLst>
                <a:ext uri="{FF2B5EF4-FFF2-40B4-BE49-F238E27FC236}">
                  <a16:creationId xmlns:a16="http://schemas.microsoft.com/office/drawing/2014/main" id="{B7ED9FB6-BBC1-4FA2-A025-79049D2FBD3C}"/>
                </a:ext>
              </a:extLst>
            </p:cNvPr>
            <p:cNvSpPr/>
            <p:nvPr/>
          </p:nvSpPr>
          <p:spPr>
            <a:xfrm>
              <a:off x="3631396" y="253333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55;p82">
              <a:extLst>
                <a:ext uri="{FF2B5EF4-FFF2-40B4-BE49-F238E27FC236}">
                  <a16:creationId xmlns:a16="http://schemas.microsoft.com/office/drawing/2014/main" id="{140B130D-BDA1-458A-A7C1-455EA7EF30C1}"/>
                </a:ext>
              </a:extLst>
            </p:cNvPr>
            <p:cNvSpPr/>
            <p:nvPr/>
          </p:nvSpPr>
          <p:spPr>
            <a:xfrm>
              <a:off x="4666123" y="253333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56;p82">
              <a:extLst>
                <a:ext uri="{FF2B5EF4-FFF2-40B4-BE49-F238E27FC236}">
                  <a16:creationId xmlns:a16="http://schemas.microsoft.com/office/drawing/2014/main" id="{D9CA92E3-E248-4B4F-AEDB-54D6079F06BE}"/>
                </a:ext>
              </a:extLst>
            </p:cNvPr>
            <p:cNvSpPr/>
            <p:nvPr/>
          </p:nvSpPr>
          <p:spPr>
            <a:xfrm>
              <a:off x="4734543" y="257840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57;p82">
              <a:extLst>
                <a:ext uri="{FF2B5EF4-FFF2-40B4-BE49-F238E27FC236}">
                  <a16:creationId xmlns:a16="http://schemas.microsoft.com/office/drawing/2014/main" id="{A026509B-FF81-4434-B220-3B87027AE7EF}"/>
                </a:ext>
              </a:extLst>
            </p:cNvPr>
            <p:cNvSpPr/>
            <p:nvPr/>
          </p:nvSpPr>
          <p:spPr>
            <a:xfrm>
              <a:off x="4812982" y="257840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58;p82">
              <a:extLst>
                <a:ext uri="{FF2B5EF4-FFF2-40B4-BE49-F238E27FC236}">
                  <a16:creationId xmlns:a16="http://schemas.microsoft.com/office/drawing/2014/main" id="{12350019-3D88-4E11-82F1-F04C5F8F1371}"/>
                </a:ext>
              </a:extLst>
            </p:cNvPr>
            <p:cNvSpPr/>
            <p:nvPr/>
          </p:nvSpPr>
          <p:spPr>
            <a:xfrm>
              <a:off x="5790311" y="2533337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59;p82">
              <a:extLst>
                <a:ext uri="{FF2B5EF4-FFF2-40B4-BE49-F238E27FC236}">
                  <a16:creationId xmlns:a16="http://schemas.microsoft.com/office/drawing/2014/main" id="{AB823C4A-F948-4749-89E1-AE091A28543F}"/>
                </a:ext>
              </a:extLst>
            </p:cNvPr>
            <p:cNvSpPr/>
            <p:nvPr/>
          </p:nvSpPr>
          <p:spPr>
            <a:xfrm>
              <a:off x="5790311" y="2932548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60;p82">
              <a:extLst>
                <a:ext uri="{FF2B5EF4-FFF2-40B4-BE49-F238E27FC236}">
                  <a16:creationId xmlns:a16="http://schemas.microsoft.com/office/drawing/2014/main" id="{9C13A8DE-3577-4C41-8F8B-AAF8BDFC32D1}"/>
                </a:ext>
              </a:extLst>
            </p:cNvPr>
            <p:cNvSpPr/>
            <p:nvPr/>
          </p:nvSpPr>
          <p:spPr>
            <a:xfrm>
              <a:off x="3729855" y="253333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61;p82">
              <a:extLst>
                <a:ext uri="{FF2B5EF4-FFF2-40B4-BE49-F238E27FC236}">
                  <a16:creationId xmlns:a16="http://schemas.microsoft.com/office/drawing/2014/main" id="{C6CAB78B-D2E9-4ECC-85C8-34BE93AEA698}"/>
                </a:ext>
              </a:extLst>
            </p:cNvPr>
            <p:cNvSpPr/>
            <p:nvPr/>
          </p:nvSpPr>
          <p:spPr>
            <a:xfrm>
              <a:off x="3827994" y="253333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62;p82">
              <a:extLst>
                <a:ext uri="{FF2B5EF4-FFF2-40B4-BE49-F238E27FC236}">
                  <a16:creationId xmlns:a16="http://schemas.microsoft.com/office/drawing/2014/main" id="{753E393B-2A5F-4AA7-AEAA-C484053D4737}"/>
                </a:ext>
              </a:extLst>
            </p:cNvPr>
            <p:cNvSpPr/>
            <p:nvPr/>
          </p:nvSpPr>
          <p:spPr>
            <a:xfrm>
              <a:off x="5444739" y="2697558"/>
              <a:ext cx="182396" cy="212560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63;p82">
              <a:extLst>
                <a:ext uri="{FF2B5EF4-FFF2-40B4-BE49-F238E27FC236}">
                  <a16:creationId xmlns:a16="http://schemas.microsoft.com/office/drawing/2014/main" id="{45B1A8CD-C04B-4C85-95F2-8C1E6629AE74}"/>
                </a:ext>
              </a:extLst>
            </p:cNvPr>
            <p:cNvSpPr/>
            <p:nvPr/>
          </p:nvSpPr>
          <p:spPr>
            <a:xfrm>
              <a:off x="3509232" y="3421875"/>
              <a:ext cx="1130538" cy="175589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64;p82">
              <a:extLst>
                <a:ext uri="{FF2B5EF4-FFF2-40B4-BE49-F238E27FC236}">
                  <a16:creationId xmlns:a16="http://schemas.microsoft.com/office/drawing/2014/main" id="{1B3330D0-9460-4D57-B925-CA2C948BE57A}"/>
                </a:ext>
              </a:extLst>
            </p:cNvPr>
            <p:cNvSpPr/>
            <p:nvPr/>
          </p:nvSpPr>
          <p:spPr>
            <a:xfrm>
              <a:off x="4639753" y="3421875"/>
              <a:ext cx="3350" cy="351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65;p82">
              <a:extLst>
                <a:ext uri="{FF2B5EF4-FFF2-40B4-BE49-F238E27FC236}">
                  <a16:creationId xmlns:a16="http://schemas.microsoft.com/office/drawing/2014/main" id="{C7F860A4-7B2C-4C31-A501-98883259795E}"/>
                </a:ext>
              </a:extLst>
            </p:cNvPr>
            <p:cNvSpPr/>
            <p:nvPr/>
          </p:nvSpPr>
          <p:spPr>
            <a:xfrm>
              <a:off x="4639753" y="3866136"/>
              <a:ext cx="3350" cy="16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66;p82">
              <a:extLst>
                <a:ext uri="{FF2B5EF4-FFF2-40B4-BE49-F238E27FC236}">
                  <a16:creationId xmlns:a16="http://schemas.microsoft.com/office/drawing/2014/main" id="{CC52AA1D-D37B-4622-8699-6C5EA4CC59F2}"/>
                </a:ext>
              </a:extLst>
            </p:cNvPr>
            <p:cNvSpPr/>
            <p:nvPr/>
          </p:nvSpPr>
          <p:spPr>
            <a:xfrm>
              <a:off x="4666123" y="297761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67;p82">
              <a:extLst>
                <a:ext uri="{FF2B5EF4-FFF2-40B4-BE49-F238E27FC236}">
                  <a16:creationId xmlns:a16="http://schemas.microsoft.com/office/drawing/2014/main" id="{923A80F3-8A69-4D8F-9DF4-2EB20A7FAFB7}"/>
                </a:ext>
              </a:extLst>
            </p:cNvPr>
            <p:cNvSpPr/>
            <p:nvPr/>
          </p:nvSpPr>
          <p:spPr>
            <a:xfrm>
              <a:off x="4683814" y="302268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68;p82">
              <a:extLst>
                <a:ext uri="{FF2B5EF4-FFF2-40B4-BE49-F238E27FC236}">
                  <a16:creationId xmlns:a16="http://schemas.microsoft.com/office/drawing/2014/main" id="{C31AA4EE-FE7A-4C71-91ED-21AE2E03D145}"/>
                </a:ext>
              </a:extLst>
            </p:cNvPr>
            <p:cNvSpPr/>
            <p:nvPr/>
          </p:nvSpPr>
          <p:spPr>
            <a:xfrm>
              <a:off x="4398761" y="208906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69;p82">
              <a:extLst>
                <a:ext uri="{FF2B5EF4-FFF2-40B4-BE49-F238E27FC236}">
                  <a16:creationId xmlns:a16="http://schemas.microsoft.com/office/drawing/2014/main" id="{87A10D88-99B6-4BF0-8058-A1AABF89DA88}"/>
                </a:ext>
              </a:extLst>
            </p:cNvPr>
            <p:cNvSpPr/>
            <p:nvPr/>
          </p:nvSpPr>
          <p:spPr>
            <a:xfrm>
              <a:off x="3360700" y="208906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70;p82">
              <a:extLst>
                <a:ext uri="{FF2B5EF4-FFF2-40B4-BE49-F238E27FC236}">
                  <a16:creationId xmlns:a16="http://schemas.microsoft.com/office/drawing/2014/main" id="{78DBA16B-73F9-4A98-A1B6-155603FEAD54}"/>
                </a:ext>
              </a:extLst>
            </p:cNvPr>
            <p:cNvSpPr/>
            <p:nvPr/>
          </p:nvSpPr>
          <p:spPr>
            <a:xfrm>
              <a:off x="3262560" y="208906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71;p82">
              <a:extLst>
                <a:ext uri="{FF2B5EF4-FFF2-40B4-BE49-F238E27FC236}">
                  <a16:creationId xmlns:a16="http://schemas.microsoft.com/office/drawing/2014/main" id="{5C0B1901-1F56-4792-9160-F0B03C41C078}"/>
                </a:ext>
              </a:extLst>
            </p:cNvPr>
            <p:cNvSpPr/>
            <p:nvPr/>
          </p:nvSpPr>
          <p:spPr>
            <a:xfrm>
              <a:off x="4296968" y="208906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72;p82">
              <a:extLst>
                <a:ext uri="{FF2B5EF4-FFF2-40B4-BE49-F238E27FC236}">
                  <a16:creationId xmlns:a16="http://schemas.microsoft.com/office/drawing/2014/main" id="{B4D84469-200C-417E-A3B8-5A80B67AF7C1}"/>
                </a:ext>
              </a:extLst>
            </p:cNvPr>
            <p:cNvSpPr/>
            <p:nvPr/>
          </p:nvSpPr>
          <p:spPr>
            <a:xfrm>
              <a:off x="4365723" y="213413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73;p82">
              <a:extLst>
                <a:ext uri="{FF2B5EF4-FFF2-40B4-BE49-F238E27FC236}">
                  <a16:creationId xmlns:a16="http://schemas.microsoft.com/office/drawing/2014/main" id="{6E762E66-9ACC-45EE-BB95-E55A373315C6}"/>
                </a:ext>
              </a:extLst>
            </p:cNvPr>
            <p:cNvSpPr/>
            <p:nvPr/>
          </p:nvSpPr>
          <p:spPr>
            <a:xfrm>
              <a:off x="4443827" y="213413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74;p82">
              <a:extLst>
                <a:ext uri="{FF2B5EF4-FFF2-40B4-BE49-F238E27FC236}">
                  <a16:creationId xmlns:a16="http://schemas.microsoft.com/office/drawing/2014/main" id="{C25E27AD-D20C-41D9-93FE-247B016CBC2A}"/>
                </a:ext>
              </a:extLst>
            </p:cNvPr>
            <p:cNvSpPr/>
            <p:nvPr/>
          </p:nvSpPr>
          <p:spPr>
            <a:xfrm>
              <a:off x="4707857" y="164478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5;p82">
              <a:extLst>
                <a:ext uri="{FF2B5EF4-FFF2-40B4-BE49-F238E27FC236}">
                  <a16:creationId xmlns:a16="http://schemas.microsoft.com/office/drawing/2014/main" id="{1A2B6773-4567-4A94-8D2B-ECA39185DDD0}"/>
                </a:ext>
              </a:extLst>
            </p:cNvPr>
            <p:cNvSpPr/>
            <p:nvPr/>
          </p:nvSpPr>
          <p:spPr>
            <a:xfrm>
              <a:off x="3669780" y="164478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6;p82">
              <a:extLst>
                <a:ext uri="{FF2B5EF4-FFF2-40B4-BE49-F238E27FC236}">
                  <a16:creationId xmlns:a16="http://schemas.microsoft.com/office/drawing/2014/main" id="{4DAD0FBC-BBE1-4088-BC77-C0307FC6531E}"/>
                </a:ext>
              </a:extLst>
            </p:cNvPr>
            <p:cNvSpPr/>
            <p:nvPr/>
          </p:nvSpPr>
          <p:spPr>
            <a:xfrm>
              <a:off x="3571321" y="164478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7;p82">
              <a:extLst>
                <a:ext uri="{FF2B5EF4-FFF2-40B4-BE49-F238E27FC236}">
                  <a16:creationId xmlns:a16="http://schemas.microsoft.com/office/drawing/2014/main" id="{7B48EB25-CF5B-4CEB-B2B5-8B4C5F01934C}"/>
                </a:ext>
              </a:extLst>
            </p:cNvPr>
            <p:cNvSpPr/>
            <p:nvPr/>
          </p:nvSpPr>
          <p:spPr>
            <a:xfrm>
              <a:off x="4606048" y="164478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8;p82">
              <a:extLst>
                <a:ext uri="{FF2B5EF4-FFF2-40B4-BE49-F238E27FC236}">
                  <a16:creationId xmlns:a16="http://schemas.microsoft.com/office/drawing/2014/main" id="{B92DDE2A-2B6E-4D5F-91C6-B178628AB514}"/>
                </a:ext>
              </a:extLst>
            </p:cNvPr>
            <p:cNvSpPr/>
            <p:nvPr/>
          </p:nvSpPr>
          <p:spPr>
            <a:xfrm>
              <a:off x="4674468" y="168985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9;p82">
              <a:extLst>
                <a:ext uri="{FF2B5EF4-FFF2-40B4-BE49-F238E27FC236}">
                  <a16:creationId xmlns:a16="http://schemas.microsoft.com/office/drawing/2014/main" id="{4C9ED92C-3A46-447B-A8FA-3B470D70CB74}"/>
                </a:ext>
              </a:extLst>
            </p:cNvPr>
            <p:cNvSpPr/>
            <p:nvPr/>
          </p:nvSpPr>
          <p:spPr>
            <a:xfrm>
              <a:off x="4752907" y="168985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80;p82">
              <a:extLst>
                <a:ext uri="{FF2B5EF4-FFF2-40B4-BE49-F238E27FC236}">
                  <a16:creationId xmlns:a16="http://schemas.microsoft.com/office/drawing/2014/main" id="{127D91EF-FD28-494B-8082-2AB9B2C7C27C}"/>
                </a:ext>
              </a:extLst>
            </p:cNvPr>
            <p:cNvSpPr/>
            <p:nvPr/>
          </p:nvSpPr>
          <p:spPr>
            <a:xfrm>
              <a:off x="3669780" y="164478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81;p82">
              <a:extLst>
                <a:ext uri="{FF2B5EF4-FFF2-40B4-BE49-F238E27FC236}">
                  <a16:creationId xmlns:a16="http://schemas.microsoft.com/office/drawing/2014/main" id="{180A4A5F-BF3E-43DA-8F7C-A4C8851C20FC}"/>
                </a:ext>
              </a:extLst>
            </p:cNvPr>
            <p:cNvSpPr/>
            <p:nvPr/>
          </p:nvSpPr>
          <p:spPr>
            <a:xfrm>
              <a:off x="3767919" y="164478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82;p82">
              <a:extLst>
                <a:ext uri="{FF2B5EF4-FFF2-40B4-BE49-F238E27FC236}">
                  <a16:creationId xmlns:a16="http://schemas.microsoft.com/office/drawing/2014/main" id="{B803B7F1-484F-46D8-9EA8-412738BE1237}"/>
                </a:ext>
              </a:extLst>
            </p:cNvPr>
            <p:cNvSpPr/>
            <p:nvPr/>
          </p:nvSpPr>
          <p:spPr>
            <a:xfrm>
              <a:off x="4606048" y="208906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83;p82">
              <a:extLst>
                <a:ext uri="{FF2B5EF4-FFF2-40B4-BE49-F238E27FC236}">
                  <a16:creationId xmlns:a16="http://schemas.microsoft.com/office/drawing/2014/main" id="{1140AC07-1E54-497B-8CA3-7B399CE178A1}"/>
                </a:ext>
              </a:extLst>
            </p:cNvPr>
            <p:cNvSpPr/>
            <p:nvPr/>
          </p:nvSpPr>
          <p:spPr>
            <a:xfrm>
              <a:off x="4623739" y="213413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9343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1" name="Google Shape;3221;p123"/>
          <p:cNvGrpSpPr/>
          <p:nvPr/>
        </p:nvGrpSpPr>
        <p:grpSpPr>
          <a:xfrm>
            <a:off x="715776" y="536510"/>
            <a:ext cx="3936888" cy="3918260"/>
            <a:chOff x="492759" y="390576"/>
            <a:chExt cx="4383086" cy="4362347"/>
          </a:xfrm>
        </p:grpSpPr>
        <p:sp>
          <p:nvSpPr>
            <p:cNvPr id="3222" name="Google Shape;3222;p123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23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23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23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23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23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23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23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23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23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23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23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23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23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23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23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23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23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23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23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23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23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23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23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23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23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23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23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23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23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23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23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23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23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23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23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23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23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23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23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23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23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23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23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23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7" name="Google Shape;3267;p123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677386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268" name="Google Shape;3268;p123"/>
          <p:cNvSpPr txBox="1">
            <a:spLocks noGrp="1"/>
          </p:cNvSpPr>
          <p:nvPr>
            <p:ph type="subTitle" idx="1"/>
          </p:nvPr>
        </p:nvSpPr>
        <p:spPr>
          <a:xfrm>
            <a:off x="5818736" y="297766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 for the project presentation.</a:t>
            </a:r>
            <a:endParaRPr dirty="0"/>
          </a:p>
        </p:txBody>
      </p:sp>
      <p:grpSp>
        <p:nvGrpSpPr>
          <p:cNvPr id="3269" name="Google Shape;3269;p123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3270" name="Google Shape;3270;p12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2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2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3" name="Google Shape;3273;p123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grpSp>
        <p:nvGrpSpPr>
          <p:cNvPr id="3274" name="Google Shape;3274;p123"/>
          <p:cNvGrpSpPr/>
          <p:nvPr/>
        </p:nvGrpSpPr>
        <p:grpSpPr>
          <a:xfrm>
            <a:off x="553208" y="2632529"/>
            <a:ext cx="3464960" cy="1848195"/>
            <a:chOff x="2003222" y="2902564"/>
            <a:chExt cx="3717369" cy="1982830"/>
          </a:xfrm>
        </p:grpSpPr>
        <p:sp>
          <p:nvSpPr>
            <p:cNvPr id="3275" name="Google Shape;3275;p123"/>
            <p:cNvSpPr/>
            <p:nvPr/>
          </p:nvSpPr>
          <p:spPr>
            <a:xfrm>
              <a:off x="3967659" y="4224443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23"/>
            <p:cNvSpPr/>
            <p:nvPr/>
          </p:nvSpPr>
          <p:spPr>
            <a:xfrm>
              <a:off x="2423335" y="4224443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23"/>
            <p:cNvSpPr/>
            <p:nvPr/>
          </p:nvSpPr>
          <p:spPr>
            <a:xfrm>
              <a:off x="2277333" y="4224443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23"/>
            <p:cNvSpPr/>
            <p:nvPr/>
          </p:nvSpPr>
          <p:spPr>
            <a:xfrm>
              <a:off x="3816720" y="4224443"/>
              <a:ext cx="292005" cy="6609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23"/>
            <p:cNvSpPr/>
            <p:nvPr/>
          </p:nvSpPr>
          <p:spPr>
            <a:xfrm>
              <a:off x="3918509" y="4291487"/>
              <a:ext cx="232911" cy="52688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23"/>
            <p:cNvSpPr/>
            <p:nvPr/>
          </p:nvSpPr>
          <p:spPr>
            <a:xfrm>
              <a:off x="4035201" y="4291487"/>
              <a:ext cx="1421197" cy="52688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23"/>
            <p:cNvSpPr/>
            <p:nvPr/>
          </p:nvSpPr>
          <p:spPr>
            <a:xfrm>
              <a:off x="5488653" y="4224443"/>
              <a:ext cx="46706" cy="67068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23"/>
            <p:cNvSpPr/>
            <p:nvPr/>
          </p:nvSpPr>
          <p:spPr>
            <a:xfrm>
              <a:off x="5488653" y="4818349"/>
              <a:ext cx="46706" cy="67044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23"/>
            <p:cNvSpPr/>
            <p:nvPr/>
          </p:nvSpPr>
          <p:spPr>
            <a:xfrm>
              <a:off x="3693548" y="3563515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23"/>
            <p:cNvSpPr/>
            <p:nvPr/>
          </p:nvSpPr>
          <p:spPr>
            <a:xfrm>
              <a:off x="2149224" y="3563515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23"/>
            <p:cNvSpPr/>
            <p:nvPr/>
          </p:nvSpPr>
          <p:spPr>
            <a:xfrm>
              <a:off x="2003222" y="3563515"/>
              <a:ext cx="292028" cy="6609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23"/>
            <p:cNvSpPr/>
            <p:nvPr/>
          </p:nvSpPr>
          <p:spPr>
            <a:xfrm>
              <a:off x="3542111" y="3563515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23"/>
            <p:cNvSpPr/>
            <p:nvPr/>
          </p:nvSpPr>
          <p:spPr>
            <a:xfrm>
              <a:off x="3644398" y="3630560"/>
              <a:ext cx="232911" cy="526861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23"/>
            <p:cNvSpPr/>
            <p:nvPr/>
          </p:nvSpPr>
          <p:spPr>
            <a:xfrm>
              <a:off x="3760592" y="3630560"/>
              <a:ext cx="1421221" cy="526861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23"/>
            <p:cNvSpPr/>
            <p:nvPr/>
          </p:nvSpPr>
          <p:spPr>
            <a:xfrm>
              <a:off x="5214566" y="3563515"/>
              <a:ext cx="46183" cy="67044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23"/>
            <p:cNvSpPr/>
            <p:nvPr/>
          </p:nvSpPr>
          <p:spPr>
            <a:xfrm>
              <a:off x="5214566" y="4157398"/>
              <a:ext cx="46682" cy="67068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23"/>
            <p:cNvSpPr/>
            <p:nvPr/>
          </p:nvSpPr>
          <p:spPr>
            <a:xfrm>
              <a:off x="4153389" y="2902564"/>
              <a:ext cx="1543847" cy="660974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23"/>
            <p:cNvSpPr/>
            <p:nvPr/>
          </p:nvSpPr>
          <p:spPr>
            <a:xfrm>
              <a:off x="2609042" y="2902564"/>
              <a:ext cx="1543870" cy="660974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23"/>
            <p:cNvSpPr/>
            <p:nvPr/>
          </p:nvSpPr>
          <p:spPr>
            <a:xfrm>
              <a:off x="2462565" y="2902564"/>
              <a:ext cx="292503" cy="660974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23"/>
            <p:cNvSpPr/>
            <p:nvPr/>
          </p:nvSpPr>
          <p:spPr>
            <a:xfrm>
              <a:off x="4001928" y="2902564"/>
              <a:ext cx="292005" cy="660974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23"/>
            <p:cNvSpPr/>
            <p:nvPr/>
          </p:nvSpPr>
          <p:spPr>
            <a:xfrm>
              <a:off x="4103717" y="2969609"/>
              <a:ext cx="232934" cy="52688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23"/>
            <p:cNvSpPr/>
            <p:nvPr/>
          </p:nvSpPr>
          <p:spPr>
            <a:xfrm>
              <a:off x="4220410" y="2969609"/>
              <a:ext cx="1421221" cy="526387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23"/>
            <p:cNvSpPr/>
            <p:nvPr/>
          </p:nvSpPr>
          <p:spPr>
            <a:xfrm>
              <a:off x="5674384" y="2902564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23"/>
            <p:cNvSpPr/>
            <p:nvPr/>
          </p:nvSpPr>
          <p:spPr>
            <a:xfrm>
              <a:off x="5674384" y="3496471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23"/>
            <p:cNvSpPr/>
            <p:nvPr/>
          </p:nvSpPr>
          <p:spPr>
            <a:xfrm>
              <a:off x="2609042" y="2902564"/>
              <a:ext cx="219027" cy="660974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23"/>
            <p:cNvSpPr/>
            <p:nvPr/>
          </p:nvSpPr>
          <p:spPr>
            <a:xfrm>
              <a:off x="2755045" y="2902564"/>
              <a:ext cx="219502" cy="660974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23"/>
            <p:cNvSpPr/>
            <p:nvPr/>
          </p:nvSpPr>
          <p:spPr>
            <a:xfrm>
              <a:off x="5160276" y="3146875"/>
              <a:ext cx="271356" cy="316216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23"/>
            <p:cNvSpPr/>
            <p:nvPr/>
          </p:nvSpPr>
          <p:spPr>
            <a:xfrm>
              <a:off x="2280821" y="4224443"/>
              <a:ext cx="1681899" cy="261224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23"/>
            <p:cNvSpPr/>
            <p:nvPr/>
          </p:nvSpPr>
          <p:spPr>
            <a:xfrm>
              <a:off x="3962699" y="4224443"/>
              <a:ext cx="4984" cy="522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23"/>
            <p:cNvSpPr/>
            <p:nvPr/>
          </p:nvSpPr>
          <p:spPr>
            <a:xfrm>
              <a:off x="3962699" y="4885370"/>
              <a:ext cx="4984" cy="24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23"/>
            <p:cNvSpPr/>
            <p:nvPr/>
          </p:nvSpPr>
          <p:spPr>
            <a:xfrm>
              <a:off x="4001928" y="3563515"/>
              <a:ext cx="1259318" cy="67044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23"/>
            <p:cNvSpPr/>
            <p:nvPr/>
          </p:nvSpPr>
          <p:spPr>
            <a:xfrm>
              <a:off x="4028248" y="3630560"/>
              <a:ext cx="1153566" cy="151959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1637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84"/>
          <p:cNvSpPr txBox="1">
            <a:spLocks noGrp="1"/>
          </p:cNvSpPr>
          <p:nvPr>
            <p:ph type="subTitle" idx="1"/>
          </p:nvPr>
        </p:nvSpPr>
        <p:spPr>
          <a:xfrm>
            <a:off x="3778350" y="14249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the reference I made are described.</a:t>
            </a:r>
            <a:endParaRPr dirty="0"/>
          </a:p>
        </p:txBody>
      </p:sp>
      <p:sp>
        <p:nvSpPr>
          <p:cNvPr id="1647" name="Google Shape;1647;p84"/>
          <p:cNvSpPr txBox="1">
            <a:spLocks noGrp="1"/>
          </p:cNvSpPr>
          <p:nvPr>
            <p:ph type="subTitle" idx="2"/>
          </p:nvPr>
        </p:nvSpPr>
        <p:spPr>
          <a:xfrm>
            <a:off x="3778350" y="35354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Gave lots of experiences and knowledge</a:t>
            </a:r>
            <a:endParaRPr dirty="0"/>
          </a:p>
        </p:txBody>
      </p:sp>
      <p:sp>
        <p:nvSpPr>
          <p:cNvPr id="1648" name="Google Shape;1648;p84"/>
          <p:cNvSpPr txBox="1">
            <a:spLocks noGrp="1"/>
          </p:cNvSpPr>
          <p:nvPr>
            <p:ph type="subTitle" idx="3"/>
          </p:nvPr>
        </p:nvSpPr>
        <p:spPr>
          <a:xfrm>
            <a:off x="3778350" y="249130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documentations are provided in appendix.</a:t>
            </a:r>
            <a:endParaRPr dirty="0"/>
          </a:p>
        </p:txBody>
      </p:sp>
      <p:sp>
        <p:nvSpPr>
          <p:cNvPr id="1649" name="Google Shape;1649;p84"/>
          <p:cNvSpPr txBox="1">
            <a:spLocks noGrp="1"/>
          </p:cNvSpPr>
          <p:nvPr>
            <p:ph type="title"/>
          </p:nvPr>
        </p:nvSpPr>
        <p:spPr>
          <a:xfrm>
            <a:off x="1978350" y="159955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650" name="Google Shape;1650;p84"/>
          <p:cNvSpPr txBox="1">
            <a:spLocks noGrp="1"/>
          </p:cNvSpPr>
          <p:nvPr>
            <p:ph type="title" idx="4"/>
          </p:nvPr>
        </p:nvSpPr>
        <p:spPr>
          <a:xfrm>
            <a:off x="1978350" y="370990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651" name="Google Shape;1651;p84"/>
          <p:cNvSpPr txBox="1">
            <a:spLocks noGrp="1"/>
          </p:cNvSpPr>
          <p:nvPr>
            <p:ph type="title" idx="5"/>
          </p:nvPr>
        </p:nvSpPr>
        <p:spPr>
          <a:xfrm>
            <a:off x="1978350" y="26547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Appendix</a:t>
            </a:r>
            <a:endParaRPr dirty="0"/>
          </a:p>
        </p:txBody>
      </p:sp>
      <p:sp>
        <p:nvSpPr>
          <p:cNvPr id="1652" name="Google Shape;1652;p84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653" name="Google Shape;1653;p84"/>
          <p:cNvSpPr/>
          <p:nvPr/>
        </p:nvSpPr>
        <p:spPr>
          <a:xfrm>
            <a:off x="1358841" y="147264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54" name="Google Shape;1654;p84"/>
          <p:cNvSpPr/>
          <p:nvPr/>
        </p:nvSpPr>
        <p:spPr>
          <a:xfrm>
            <a:off x="1358841" y="2527815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55" name="Google Shape;1655;p84"/>
          <p:cNvSpPr/>
          <p:nvPr/>
        </p:nvSpPr>
        <p:spPr>
          <a:xfrm>
            <a:off x="1358841" y="3582990"/>
            <a:ext cx="619500" cy="619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656" name="Google Shape;1656;p84"/>
          <p:cNvGrpSpPr/>
          <p:nvPr/>
        </p:nvGrpSpPr>
        <p:grpSpPr>
          <a:xfrm>
            <a:off x="1482709" y="1645112"/>
            <a:ext cx="371782" cy="274285"/>
            <a:chOff x="5223609" y="3731112"/>
            <a:chExt cx="371782" cy="274285"/>
          </a:xfrm>
        </p:grpSpPr>
        <p:sp>
          <p:nvSpPr>
            <p:cNvPr id="1657" name="Google Shape;1657;p84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4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84"/>
          <p:cNvGrpSpPr/>
          <p:nvPr/>
        </p:nvGrpSpPr>
        <p:grpSpPr>
          <a:xfrm>
            <a:off x="1482709" y="2711462"/>
            <a:ext cx="371782" cy="274285"/>
            <a:chOff x="5223609" y="3731112"/>
            <a:chExt cx="371782" cy="274285"/>
          </a:xfrm>
        </p:grpSpPr>
        <p:sp>
          <p:nvSpPr>
            <p:cNvPr id="1660" name="Google Shape;1660;p84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4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84"/>
          <p:cNvGrpSpPr/>
          <p:nvPr/>
        </p:nvGrpSpPr>
        <p:grpSpPr>
          <a:xfrm>
            <a:off x="1482709" y="3755762"/>
            <a:ext cx="371782" cy="274285"/>
            <a:chOff x="5223609" y="3731112"/>
            <a:chExt cx="371782" cy="274285"/>
          </a:xfrm>
        </p:grpSpPr>
        <p:sp>
          <p:nvSpPr>
            <p:cNvPr id="1663" name="Google Shape;1663;p84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4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158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9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5" name="Google Shape;695;p69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include diagram and prototypes</a:t>
            </a:r>
            <a:endParaRPr dirty="0"/>
          </a:p>
        </p:txBody>
      </p:sp>
      <p:sp>
        <p:nvSpPr>
          <p:cNvPr id="696" name="Google Shape;696;p69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</a:t>
            </a:r>
            <a:endParaRPr dirty="0"/>
          </a:p>
        </p:txBody>
      </p:sp>
      <p:sp>
        <p:nvSpPr>
          <p:cNvPr id="697" name="Google Shape;697;p69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05</a:t>
            </a:r>
            <a:r>
              <a:rPr lang="en" dirty="0"/>
              <a:t>.</a:t>
            </a:r>
            <a:endParaRPr dirty="0"/>
          </a:p>
        </p:txBody>
      </p:sp>
      <p:sp>
        <p:nvSpPr>
          <p:cNvPr id="698" name="Google Shape;698;p69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Will include about deployment details</a:t>
            </a:r>
            <a:endParaRPr dirty="0"/>
          </a:p>
        </p:txBody>
      </p:sp>
      <p:sp>
        <p:nvSpPr>
          <p:cNvPr id="699" name="Google Shape;699;p69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</a:t>
            </a:r>
            <a:endParaRPr dirty="0"/>
          </a:p>
        </p:txBody>
      </p:sp>
      <p:sp>
        <p:nvSpPr>
          <p:cNvPr id="700" name="Google Shape;700;p69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701" name="Google Shape;701;p69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dirty="0"/>
              <a:t>Will include about coding and etc.</a:t>
            </a:r>
          </a:p>
        </p:txBody>
      </p:sp>
      <p:sp>
        <p:nvSpPr>
          <p:cNvPr id="702" name="Google Shape;702;p69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dirty="0"/>
              <a:t>    Development</a:t>
            </a:r>
          </a:p>
        </p:txBody>
      </p:sp>
      <p:sp>
        <p:nvSpPr>
          <p:cNvPr id="703" name="Google Shape;703;p69">
            <a:hlinkClick r:id="rId4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dirty="0"/>
              <a:t>06.</a:t>
            </a:r>
          </a:p>
        </p:txBody>
      </p:sp>
      <p:sp>
        <p:nvSpPr>
          <p:cNvPr id="704" name="Google Shape;704;p69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Will include detailed evaluation </a:t>
            </a:r>
            <a:endParaRPr dirty="0"/>
          </a:p>
        </p:txBody>
      </p:sp>
      <p:sp>
        <p:nvSpPr>
          <p:cNvPr id="705" name="Google Shape;705;p69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706" name="Google Shape;706;p69"/>
          <p:cNvSpPr txBox="1">
            <a:spLocks noGrp="1"/>
          </p:cNvSpPr>
          <p:nvPr>
            <p:ph type="title" idx="14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  <p:sp>
        <p:nvSpPr>
          <p:cNvPr id="707" name="Google Shape;707;p69">
            <a:hlinkClick r:id="rId3" action="ppaction://hlinksldjump"/>
          </p:cNvPr>
          <p:cNvSpPr/>
          <p:nvPr/>
        </p:nvSpPr>
        <p:spPr>
          <a:xfrm flipH="1">
            <a:off x="39117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8" name="Google Shape;708;p69"/>
          <p:cNvGrpSpPr/>
          <p:nvPr/>
        </p:nvGrpSpPr>
        <p:grpSpPr>
          <a:xfrm>
            <a:off x="3335764" y="1245769"/>
            <a:ext cx="2471976" cy="1696605"/>
            <a:chOff x="2566874" y="1450963"/>
            <a:chExt cx="4010343" cy="2752442"/>
          </a:xfrm>
        </p:grpSpPr>
        <p:sp>
          <p:nvSpPr>
            <p:cNvPr id="709" name="Google Shape;709;p69"/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9"/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9"/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9"/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9"/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9"/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9"/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9"/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9"/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9"/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9"/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9"/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9"/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9"/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9"/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9"/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9"/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9"/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9"/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9"/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9"/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9"/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9"/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9"/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9"/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9"/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9"/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9"/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9"/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9"/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9"/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9"/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9"/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9"/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9"/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9"/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9"/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9"/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9"/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9"/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9"/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9"/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9"/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9"/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9"/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9"/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9"/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9"/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9"/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9"/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9"/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9"/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9"/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9"/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9"/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9"/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9"/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9"/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9"/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9"/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9"/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9"/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9"/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9"/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9"/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9"/>
            <p:cNvSpPr/>
            <p:nvPr/>
          </p:nvSpPr>
          <p:spPr>
            <a:xfrm>
              <a:off x="5474737" y="1450963"/>
              <a:ext cx="468071" cy="46807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69">
            <a:hlinkClick r:id="rId4" action="ppaction://hlinksldjump"/>
          </p:cNvPr>
          <p:cNvSpPr/>
          <p:nvPr/>
        </p:nvSpPr>
        <p:spPr>
          <a:xfrm>
            <a:off x="842832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69">
            <a:hlinkClick r:id="" action="ppaction://noaction"/>
          </p:cNvPr>
          <p:cNvSpPr/>
          <p:nvPr/>
        </p:nvSpPr>
        <p:spPr>
          <a:xfrm>
            <a:off x="84283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69">
            <a:hlinkClick r:id="" action="ppaction://noaction"/>
          </p:cNvPr>
          <p:cNvSpPr/>
          <p:nvPr/>
        </p:nvSpPr>
        <p:spPr>
          <a:xfrm flipH="1">
            <a:off x="39117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9">
            <a:hlinkClick r:id="" action="ppaction://noaction"/>
          </p:cNvPr>
          <p:cNvSpPr/>
          <p:nvPr/>
        </p:nvSpPr>
        <p:spPr>
          <a:xfrm>
            <a:off x="84282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69">
            <a:hlinkClick r:id="" action="ppaction://noaction"/>
          </p:cNvPr>
          <p:cNvSpPr/>
          <p:nvPr/>
        </p:nvSpPr>
        <p:spPr>
          <a:xfrm rot="5400000">
            <a:off x="4408905" y="4445507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69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 and other factors will be included</a:t>
            </a:r>
            <a:endParaRPr dirty="0"/>
          </a:p>
        </p:txBody>
      </p:sp>
      <p:sp>
        <p:nvSpPr>
          <p:cNvPr id="800" name="Google Shape;800;p69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801" name="Google Shape;801;p69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54;p126">
            <a:extLst>
              <a:ext uri="{FF2B5EF4-FFF2-40B4-BE49-F238E27FC236}">
                <a16:creationId xmlns:a16="http://schemas.microsoft.com/office/drawing/2014/main" id="{F2877DAE-F28F-4B3E-BD75-72EFF449B0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9" name="Google Shape;3353;p126">
            <a:extLst>
              <a:ext uri="{FF2B5EF4-FFF2-40B4-BE49-F238E27FC236}">
                <a16:creationId xmlns:a16="http://schemas.microsoft.com/office/drawing/2014/main" id="{62D89DF6-826E-4254-AF83-5B000624C2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36033" y="1450250"/>
            <a:ext cx="4071933" cy="1736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Feel free to ask.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thnaing1@kmd.edu</a:t>
            </a:r>
            <a:r>
              <a:rPr lang="en" dirty="0">
                <a:solidFill>
                  <a:schemeClr val="dk2"/>
                </a:solidFill>
              </a:rPr>
              <a:t>.com 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+95 979 966 9265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0" name="Google Shape;4194;p129">
            <a:extLst>
              <a:ext uri="{FF2B5EF4-FFF2-40B4-BE49-F238E27FC236}">
                <a16:creationId xmlns:a16="http://schemas.microsoft.com/office/drawing/2014/main" id="{DC7AFD58-FD91-45A2-8374-AB9F0FEAF953}"/>
              </a:ext>
            </a:extLst>
          </p:cNvPr>
          <p:cNvGrpSpPr/>
          <p:nvPr/>
        </p:nvGrpSpPr>
        <p:grpSpPr>
          <a:xfrm>
            <a:off x="270911" y="2035098"/>
            <a:ext cx="3120625" cy="2613179"/>
            <a:chOff x="1262182" y="1819424"/>
            <a:chExt cx="2787267" cy="2334029"/>
          </a:xfrm>
        </p:grpSpPr>
        <p:sp>
          <p:nvSpPr>
            <p:cNvPr id="11" name="Google Shape;4195;p129">
              <a:extLst>
                <a:ext uri="{FF2B5EF4-FFF2-40B4-BE49-F238E27FC236}">
                  <a16:creationId xmlns:a16="http://schemas.microsoft.com/office/drawing/2014/main" id="{EEAEF740-139D-4FDF-8600-205BD25A3343}"/>
                </a:ext>
              </a:extLst>
            </p:cNvPr>
            <p:cNvSpPr/>
            <p:nvPr/>
          </p:nvSpPr>
          <p:spPr>
            <a:xfrm>
              <a:off x="2877070" y="3855462"/>
              <a:ext cx="745396" cy="297992"/>
            </a:xfrm>
            <a:custGeom>
              <a:avLst/>
              <a:gdLst/>
              <a:ahLst/>
              <a:cxnLst/>
              <a:rect l="l" t="t" r="r" b="b"/>
              <a:pathLst>
                <a:path w="42006" h="16793" extrusionOk="0">
                  <a:moveTo>
                    <a:pt x="24287" y="1"/>
                  </a:moveTo>
                  <a:lnTo>
                    <a:pt x="1" y="9249"/>
                  </a:lnTo>
                  <a:lnTo>
                    <a:pt x="17720" y="16793"/>
                  </a:lnTo>
                  <a:lnTo>
                    <a:pt x="42006" y="7520"/>
                  </a:lnTo>
                  <a:lnTo>
                    <a:pt x="242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6;p129">
              <a:extLst>
                <a:ext uri="{FF2B5EF4-FFF2-40B4-BE49-F238E27FC236}">
                  <a16:creationId xmlns:a16="http://schemas.microsoft.com/office/drawing/2014/main" id="{15A5164E-8E21-4BBC-930F-342A361D0C46}"/>
                </a:ext>
              </a:extLst>
            </p:cNvPr>
            <p:cNvSpPr/>
            <p:nvPr/>
          </p:nvSpPr>
          <p:spPr>
            <a:xfrm>
              <a:off x="3346739" y="4015134"/>
              <a:ext cx="209036" cy="79178"/>
            </a:xfrm>
            <a:custGeom>
              <a:avLst/>
              <a:gdLst/>
              <a:ahLst/>
              <a:cxnLst/>
              <a:rect l="l" t="t" r="r" b="b"/>
              <a:pathLst>
                <a:path w="11780" h="4462" extrusionOk="0">
                  <a:moveTo>
                    <a:pt x="11679" y="0"/>
                  </a:moveTo>
                  <a:lnTo>
                    <a:pt x="0" y="4462"/>
                  </a:lnTo>
                  <a:lnTo>
                    <a:pt x="0" y="4462"/>
                  </a:lnTo>
                  <a:lnTo>
                    <a:pt x="11780" y="76"/>
                  </a:lnTo>
                  <a:lnTo>
                    <a:pt x="11679" y="0"/>
                  </a:lnTo>
                  <a:close/>
                </a:path>
              </a:pathLst>
            </a:custGeom>
            <a:solidFill>
              <a:srgbClr val="C1A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7;p129">
              <a:extLst>
                <a:ext uri="{FF2B5EF4-FFF2-40B4-BE49-F238E27FC236}">
                  <a16:creationId xmlns:a16="http://schemas.microsoft.com/office/drawing/2014/main" id="{B552BF7A-4177-419C-897C-60801EC9D369}"/>
                </a:ext>
              </a:extLst>
            </p:cNvPr>
            <p:cNvSpPr/>
            <p:nvPr/>
          </p:nvSpPr>
          <p:spPr>
            <a:xfrm>
              <a:off x="3171946" y="3838568"/>
              <a:ext cx="731165" cy="293538"/>
            </a:xfrm>
            <a:custGeom>
              <a:avLst/>
              <a:gdLst/>
              <a:ahLst/>
              <a:cxnLst/>
              <a:rect l="l" t="t" r="r" b="b"/>
              <a:pathLst>
                <a:path w="41204" h="16542" extrusionOk="0">
                  <a:moveTo>
                    <a:pt x="19549" y="0"/>
                  </a:moveTo>
                  <a:lnTo>
                    <a:pt x="0" y="11103"/>
                  </a:lnTo>
                  <a:lnTo>
                    <a:pt x="21655" y="16542"/>
                  </a:lnTo>
                  <a:lnTo>
                    <a:pt x="41204" y="5439"/>
                  </a:lnTo>
                  <a:lnTo>
                    <a:pt x="19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98;p129">
              <a:extLst>
                <a:ext uri="{FF2B5EF4-FFF2-40B4-BE49-F238E27FC236}">
                  <a16:creationId xmlns:a16="http://schemas.microsoft.com/office/drawing/2014/main" id="{7622F4E7-E747-48A9-959B-3623BCE5C0DF}"/>
                </a:ext>
              </a:extLst>
            </p:cNvPr>
            <p:cNvSpPr/>
            <p:nvPr/>
          </p:nvSpPr>
          <p:spPr>
            <a:xfrm>
              <a:off x="3171946" y="3838568"/>
              <a:ext cx="443873" cy="197040"/>
            </a:xfrm>
            <a:custGeom>
              <a:avLst/>
              <a:gdLst/>
              <a:ahLst/>
              <a:cxnLst/>
              <a:rect l="l" t="t" r="r" b="b"/>
              <a:pathLst>
                <a:path w="25014" h="11104" extrusionOk="0">
                  <a:moveTo>
                    <a:pt x="19549" y="0"/>
                  </a:moveTo>
                  <a:lnTo>
                    <a:pt x="0" y="11103"/>
                  </a:lnTo>
                  <a:lnTo>
                    <a:pt x="0" y="11103"/>
                  </a:lnTo>
                  <a:lnTo>
                    <a:pt x="25013" y="7845"/>
                  </a:lnTo>
                  <a:lnTo>
                    <a:pt x="19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99;p129">
              <a:extLst>
                <a:ext uri="{FF2B5EF4-FFF2-40B4-BE49-F238E27FC236}">
                  <a16:creationId xmlns:a16="http://schemas.microsoft.com/office/drawing/2014/main" id="{2B59D9B7-9453-4C8C-8102-15CDA872A26E}"/>
                </a:ext>
              </a:extLst>
            </p:cNvPr>
            <p:cNvSpPr/>
            <p:nvPr/>
          </p:nvSpPr>
          <p:spPr>
            <a:xfrm>
              <a:off x="3743456" y="3450302"/>
              <a:ext cx="50715" cy="50715"/>
            </a:xfrm>
            <a:custGeom>
              <a:avLst/>
              <a:gdLst/>
              <a:ahLst/>
              <a:cxnLst/>
              <a:rect l="l" t="t" r="r" b="b"/>
              <a:pathLst>
                <a:path w="2858" h="2858" extrusionOk="0">
                  <a:moveTo>
                    <a:pt x="1429" y="1"/>
                  </a:moveTo>
                  <a:cubicBezTo>
                    <a:pt x="652" y="1"/>
                    <a:pt x="0" y="652"/>
                    <a:pt x="0" y="1429"/>
                  </a:cubicBezTo>
                  <a:cubicBezTo>
                    <a:pt x="0" y="2206"/>
                    <a:pt x="652" y="2858"/>
                    <a:pt x="1429" y="2858"/>
                  </a:cubicBezTo>
                  <a:cubicBezTo>
                    <a:pt x="2181" y="2858"/>
                    <a:pt x="2857" y="2206"/>
                    <a:pt x="2857" y="1429"/>
                  </a:cubicBezTo>
                  <a:cubicBezTo>
                    <a:pt x="2857" y="652"/>
                    <a:pt x="2206" y="1"/>
                    <a:pt x="1429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00;p129">
              <a:extLst>
                <a:ext uri="{FF2B5EF4-FFF2-40B4-BE49-F238E27FC236}">
                  <a16:creationId xmlns:a16="http://schemas.microsoft.com/office/drawing/2014/main" id="{954A9F7A-54A1-430B-AC44-F20D70CF522B}"/>
                </a:ext>
              </a:extLst>
            </p:cNvPr>
            <p:cNvSpPr/>
            <p:nvPr/>
          </p:nvSpPr>
          <p:spPr>
            <a:xfrm>
              <a:off x="3692739" y="3488543"/>
              <a:ext cx="73411" cy="108546"/>
            </a:xfrm>
            <a:custGeom>
              <a:avLst/>
              <a:gdLst/>
              <a:ahLst/>
              <a:cxnLst/>
              <a:rect l="l" t="t" r="r" b="b"/>
              <a:pathLst>
                <a:path w="4137" h="6117" extrusionOk="0">
                  <a:moveTo>
                    <a:pt x="1555" y="1"/>
                  </a:moveTo>
                  <a:cubicBezTo>
                    <a:pt x="1430" y="1"/>
                    <a:pt x="1304" y="26"/>
                    <a:pt x="1179" y="51"/>
                  </a:cubicBezTo>
                  <a:cubicBezTo>
                    <a:pt x="452" y="302"/>
                    <a:pt x="1" y="1029"/>
                    <a:pt x="201" y="1806"/>
                  </a:cubicBezTo>
                  <a:cubicBezTo>
                    <a:pt x="527" y="3034"/>
                    <a:pt x="978" y="4237"/>
                    <a:pt x="1505" y="5415"/>
                  </a:cubicBezTo>
                  <a:cubicBezTo>
                    <a:pt x="1630" y="5715"/>
                    <a:pt x="2031" y="5991"/>
                    <a:pt x="2357" y="6066"/>
                  </a:cubicBezTo>
                  <a:cubicBezTo>
                    <a:pt x="2457" y="6091"/>
                    <a:pt x="2582" y="6116"/>
                    <a:pt x="2708" y="6116"/>
                  </a:cubicBezTo>
                  <a:cubicBezTo>
                    <a:pt x="2983" y="6116"/>
                    <a:pt x="3234" y="6041"/>
                    <a:pt x="3435" y="5916"/>
                  </a:cubicBezTo>
                  <a:cubicBezTo>
                    <a:pt x="3735" y="5715"/>
                    <a:pt x="4011" y="5440"/>
                    <a:pt x="4086" y="5064"/>
                  </a:cubicBezTo>
                  <a:cubicBezTo>
                    <a:pt x="4111" y="4938"/>
                    <a:pt x="4136" y="4813"/>
                    <a:pt x="4136" y="4688"/>
                  </a:cubicBezTo>
                  <a:cubicBezTo>
                    <a:pt x="4136" y="4437"/>
                    <a:pt x="4086" y="4186"/>
                    <a:pt x="3961" y="3986"/>
                  </a:cubicBezTo>
                  <a:cubicBezTo>
                    <a:pt x="3911" y="3886"/>
                    <a:pt x="3861" y="3785"/>
                    <a:pt x="3810" y="3685"/>
                  </a:cubicBezTo>
                  <a:cubicBezTo>
                    <a:pt x="3460" y="2833"/>
                    <a:pt x="3184" y="1956"/>
                    <a:pt x="2933" y="1054"/>
                  </a:cubicBezTo>
                  <a:cubicBezTo>
                    <a:pt x="2858" y="703"/>
                    <a:pt x="2582" y="377"/>
                    <a:pt x="2282" y="201"/>
                  </a:cubicBezTo>
                  <a:cubicBezTo>
                    <a:pt x="2081" y="76"/>
                    <a:pt x="1805" y="1"/>
                    <a:pt x="155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01;p129">
              <a:extLst>
                <a:ext uri="{FF2B5EF4-FFF2-40B4-BE49-F238E27FC236}">
                  <a16:creationId xmlns:a16="http://schemas.microsoft.com/office/drawing/2014/main" id="{8CB3094C-8557-46AA-902B-6C2CE21AB637}"/>
                </a:ext>
              </a:extLst>
            </p:cNvPr>
            <p:cNvSpPr/>
            <p:nvPr/>
          </p:nvSpPr>
          <p:spPr>
            <a:xfrm>
              <a:off x="3227542" y="2240590"/>
              <a:ext cx="68052" cy="72524"/>
            </a:xfrm>
            <a:custGeom>
              <a:avLst/>
              <a:gdLst/>
              <a:ahLst/>
              <a:cxnLst/>
              <a:rect l="l" t="t" r="r" b="b"/>
              <a:pathLst>
                <a:path w="3835" h="4087" extrusionOk="0">
                  <a:moveTo>
                    <a:pt x="2406" y="1"/>
                  </a:moveTo>
                  <a:cubicBezTo>
                    <a:pt x="2281" y="1"/>
                    <a:pt x="2156" y="1"/>
                    <a:pt x="2030" y="51"/>
                  </a:cubicBezTo>
                  <a:cubicBezTo>
                    <a:pt x="1930" y="101"/>
                    <a:pt x="1805" y="151"/>
                    <a:pt x="1705" y="176"/>
                  </a:cubicBezTo>
                  <a:cubicBezTo>
                    <a:pt x="1479" y="302"/>
                    <a:pt x="1304" y="477"/>
                    <a:pt x="1178" y="703"/>
                  </a:cubicBezTo>
                  <a:cubicBezTo>
                    <a:pt x="877" y="1129"/>
                    <a:pt x="552" y="1555"/>
                    <a:pt x="226" y="1981"/>
                  </a:cubicBezTo>
                  <a:cubicBezTo>
                    <a:pt x="101" y="2131"/>
                    <a:pt x="50" y="2307"/>
                    <a:pt x="50" y="2482"/>
                  </a:cubicBezTo>
                  <a:cubicBezTo>
                    <a:pt x="0" y="2683"/>
                    <a:pt x="25" y="2858"/>
                    <a:pt x="75" y="3058"/>
                  </a:cubicBezTo>
                  <a:cubicBezTo>
                    <a:pt x="126" y="3234"/>
                    <a:pt x="201" y="3409"/>
                    <a:pt x="326" y="3535"/>
                  </a:cubicBezTo>
                  <a:cubicBezTo>
                    <a:pt x="426" y="3685"/>
                    <a:pt x="552" y="3810"/>
                    <a:pt x="727" y="3911"/>
                  </a:cubicBezTo>
                  <a:cubicBezTo>
                    <a:pt x="827" y="3961"/>
                    <a:pt x="953" y="3986"/>
                    <a:pt x="1053" y="4036"/>
                  </a:cubicBezTo>
                  <a:cubicBezTo>
                    <a:pt x="1178" y="4086"/>
                    <a:pt x="1304" y="4086"/>
                    <a:pt x="1429" y="4086"/>
                  </a:cubicBezTo>
                  <a:cubicBezTo>
                    <a:pt x="1554" y="4086"/>
                    <a:pt x="1679" y="4086"/>
                    <a:pt x="1805" y="4036"/>
                  </a:cubicBezTo>
                  <a:cubicBezTo>
                    <a:pt x="1930" y="3986"/>
                    <a:pt x="2030" y="3961"/>
                    <a:pt x="2156" y="3911"/>
                  </a:cubicBezTo>
                  <a:cubicBezTo>
                    <a:pt x="2356" y="3785"/>
                    <a:pt x="2532" y="3610"/>
                    <a:pt x="2657" y="3384"/>
                  </a:cubicBezTo>
                  <a:cubicBezTo>
                    <a:pt x="2983" y="2958"/>
                    <a:pt x="3309" y="2532"/>
                    <a:pt x="3634" y="2131"/>
                  </a:cubicBezTo>
                  <a:cubicBezTo>
                    <a:pt x="3735" y="1956"/>
                    <a:pt x="3785" y="1780"/>
                    <a:pt x="3810" y="1605"/>
                  </a:cubicBezTo>
                  <a:cubicBezTo>
                    <a:pt x="3835" y="1404"/>
                    <a:pt x="3835" y="1229"/>
                    <a:pt x="3785" y="1028"/>
                  </a:cubicBezTo>
                  <a:cubicBezTo>
                    <a:pt x="3735" y="853"/>
                    <a:pt x="3634" y="677"/>
                    <a:pt x="3509" y="552"/>
                  </a:cubicBezTo>
                  <a:cubicBezTo>
                    <a:pt x="3409" y="402"/>
                    <a:pt x="3283" y="276"/>
                    <a:pt x="3133" y="176"/>
                  </a:cubicBezTo>
                  <a:cubicBezTo>
                    <a:pt x="3008" y="151"/>
                    <a:pt x="2908" y="101"/>
                    <a:pt x="2782" y="51"/>
                  </a:cubicBezTo>
                  <a:cubicBezTo>
                    <a:pt x="2657" y="1"/>
                    <a:pt x="2532" y="1"/>
                    <a:pt x="2406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02;p129">
              <a:extLst>
                <a:ext uri="{FF2B5EF4-FFF2-40B4-BE49-F238E27FC236}">
                  <a16:creationId xmlns:a16="http://schemas.microsoft.com/office/drawing/2014/main" id="{FCF2B99D-41D3-4B25-AC35-FF36ABB812D6}"/>
                </a:ext>
              </a:extLst>
            </p:cNvPr>
            <p:cNvSpPr/>
            <p:nvPr/>
          </p:nvSpPr>
          <p:spPr>
            <a:xfrm>
              <a:off x="3265784" y="2285965"/>
              <a:ext cx="76516" cy="84963"/>
            </a:xfrm>
            <a:custGeom>
              <a:avLst/>
              <a:gdLst/>
              <a:ahLst/>
              <a:cxnLst/>
              <a:rect l="l" t="t" r="r" b="b"/>
              <a:pathLst>
                <a:path w="4312" h="4788" extrusionOk="0">
                  <a:moveTo>
                    <a:pt x="2908" y="0"/>
                  </a:moveTo>
                  <a:cubicBezTo>
                    <a:pt x="2532" y="0"/>
                    <a:pt x="2156" y="126"/>
                    <a:pt x="1905" y="401"/>
                  </a:cubicBezTo>
                  <a:cubicBezTo>
                    <a:pt x="1279" y="1103"/>
                    <a:pt x="702" y="1855"/>
                    <a:pt x="201" y="2657"/>
                  </a:cubicBezTo>
                  <a:cubicBezTo>
                    <a:pt x="101" y="2832"/>
                    <a:pt x="51" y="3008"/>
                    <a:pt x="26" y="3183"/>
                  </a:cubicBezTo>
                  <a:cubicBezTo>
                    <a:pt x="1" y="3384"/>
                    <a:pt x="1" y="3559"/>
                    <a:pt x="51" y="3760"/>
                  </a:cubicBezTo>
                  <a:cubicBezTo>
                    <a:pt x="151" y="4085"/>
                    <a:pt x="402" y="4436"/>
                    <a:pt x="702" y="4612"/>
                  </a:cubicBezTo>
                  <a:cubicBezTo>
                    <a:pt x="928" y="4712"/>
                    <a:pt x="1179" y="4787"/>
                    <a:pt x="1454" y="4787"/>
                  </a:cubicBezTo>
                  <a:cubicBezTo>
                    <a:pt x="1555" y="4787"/>
                    <a:pt x="1680" y="4787"/>
                    <a:pt x="1805" y="4737"/>
                  </a:cubicBezTo>
                  <a:cubicBezTo>
                    <a:pt x="2156" y="4637"/>
                    <a:pt x="2457" y="4411"/>
                    <a:pt x="2632" y="4085"/>
                  </a:cubicBezTo>
                  <a:cubicBezTo>
                    <a:pt x="2858" y="3735"/>
                    <a:pt x="3083" y="3384"/>
                    <a:pt x="3334" y="3058"/>
                  </a:cubicBezTo>
                  <a:cubicBezTo>
                    <a:pt x="3509" y="2832"/>
                    <a:pt x="3710" y="2607"/>
                    <a:pt x="3910" y="2406"/>
                  </a:cubicBezTo>
                  <a:cubicBezTo>
                    <a:pt x="4161" y="2131"/>
                    <a:pt x="4311" y="1780"/>
                    <a:pt x="4311" y="1404"/>
                  </a:cubicBezTo>
                  <a:cubicBezTo>
                    <a:pt x="4311" y="1203"/>
                    <a:pt x="4286" y="1028"/>
                    <a:pt x="4186" y="852"/>
                  </a:cubicBezTo>
                  <a:cubicBezTo>
                    <a:pt x="4136" y="677"/>
                    <a:pt x="4036" y="527"/>
                    <a:pt x="3910" y="401"/>
                  </a:cubicBezTo>
                  <a:cubicBezTo>
                    <a:pt x="3635" y="176"/>
                    <a:pt x="3309" y="0"/>
                    <a:pt x="2958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03;p129">
              <a:extLst>
                <a:ext uri="{FF2B5EF4-FFF2-40B4-BE49-F238E27FC236}">
                  <a16:creationId xmlns:a16="http://schemas.microsoft.com/office/drawing/2014/main" id="{EBD285F2-3358-4DBE-A269-43585ECE3052}"/>
                </a:ext>
              </a:extLst>
            </p:cNvPr>
            <p:cNvSpPr/>
            <p:nvPr/>
          </p:nvSpPr>
          <p:spPr>
            <a:xfrm>
              <a:off x="3319606" y="2365126"/>
              <a:ext cx="72062" cy="71175"/>
            </a:xfrm>
            <a:custGeom>
              <a:avLst/>
              <a:gdLst/>
              <a:ahLst/>
              <a:cxnLst/>
              <a:rect l="l" t="t" r="r" b="b"/>
              <a:pathLst>
                <a:path w="4061" h="4011" extrusionOk="0">
                  <a:moveTo>
                    <a:pt x="2632" y="0"/>
                  </a:moveTo>
                  <a:cubicBezTo>
                    <a:pt x="2507" y="0"/>
                    <a:pt x="2381" y="25"/>
                    <a:pt x="2256" y="50"/>
                  </a:cubicBezTo>
                  <a:cubicBezTo>
                    <a:pt x="2030" y="101"/>
                    <a:pt x="1830" y="226"/>
                    <a:pt x="1654" y="401"/>
                  </a:cubicBezTo>
                  <a:cubicBezTo>
                    <a:pt x="1228" y="802"/>
                    <a:pt x="827" y="1203"/>
                    <a:pt x="401" y="1604"/>
                  </a:cubicBezTo>
                  <a:cubicBezTo>
                    <a:pt x="276" y="1730"/>
                    <a:pt x="176" y="1880"/>
                    <a:pt x="126" y="2056"/>
                  </a:cubicBezTo>
                  <a:cubicBezTo>
                    <a:pt x="25" y="2231"/>
                    <a:pt x="0" y="2406"/>
                    <a:pt x="0" y="2607"/>
                  </a:cubicBezTo>
                  <a:cubicBezTo>
                    <a:pt x="0" y="2807"/>
                    <a:pt x="25" y="2983"/>
                    <a:pt x="126" y="3133"/>
                  </a:cubicBezTo>
                  <a:cubicBezTo>
                    <a:pt x="176" y="3309"/>
                    <a:pt x="276" y="3484"/>
                    <a:pt x="401" y="3609"/>
                  </a:cubicBezTo>
                  <a:cubicBezTo>
                    <a:pt x="502" y="3685"/>
                    <a:pt x="602" y="3760"/>
                    <a:pt x="702" y="3810"/>
                  </a:cubicBezTo>
                  <a:cubicBezTo>
                    <a:pt x="928" y="3960"/>
                    <a:pt x="1153" y="4010"/>
                    <a:pt x="1404" y="4010"/>
                  </a:cubicBezTo>
                  <a:cubicBezTo>
                    <a:pt x="1529" y="3985"/>
                    <a:pt x="1654" y="3985"/>
                    <a:pt x="1780" y="3960"/>
                  </a:cubicBezTo>
                  <a:cubicBezTo>
                    <a:pt x="2030" y="3885"/>
                    <a:pt x="2231" y="3785"/>
                    <a:pt x="2406" y="3609"/>
                  </a:cubicBezTo>
                  <a:cubicBezTo>
                    <a:pt x="2807" y="3208"/>
                    <a:pt x="3233" y="2807"/>
                    <a:pt x="3634" y="2406"/>
                  </a:cubicBezTo>
                  <a:cubicBezTo>
                    <a:pt x="3785" y="2281"/>
                    <a:pt x="3885" y="2131"/>
                    <a:pt x="3935" y="1955"/>
                  </a:cubicBezTo>
                  <a:cubicBezTo>
                    <a:pt x="4035" y="1780"/>
                    <a:pt x="4060" y="1604"/>
                    <a:pt x="4060" y="1404"/>
                  </a:cubicBezTo>
                  <a:cubicBezTo>
                    <a:pt x="4060" y="1203"/>
                    <a:pt x="4035" y="1028"/>
                    <a:pt x="3935" y="853"/>
                  </a:cubicBezTo>
                  <a:cubicBezTo>
                    <a:pt x="3885" y="677"/>
                    <a:pt x="3785" y="527"/>
                    <a:pt x="3634" y="401"/>
                  </a:cubicBezTo>
                  <a:cubicBezTo>
                    <a:pt x="3559" y="326"/>
                    <a:pt x="3459" y="251"/>
                    <a:pt x="3359" y="176"/>
                  </a:cubicBezTo>
                  <a:cubicBezTo>
                    <a:pt x="3133" y="50"/>
                    <a:pt x="2908" y="0"/>
                    <a:pt x="2632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04;p129">
              <a:extLst>
                <a:ext uri="{FF2B5EF4-FFF2-40B4-BE49-F238E27FC236}">
                  <a16:creationId xmlns:a16="http://schemas.microsoft.com/office/drawing/2014/main" id="{BD9FEBA5-36F2-4457-8D31-FE8C8C31E726}"/>
                </a:ext>
              </a:extLst>
            </p:cNvPr>
            <p:cNvSpPr/>
            <p:nvPr/>
          </p:nvSpPr>
          <p:spPr>
            <a:xfrm>
              <a:off x="1382709" y="2968199"/>
              <a:ext cx="83189" cy="86294"/>
            </a:xfrm>
            <a:custGeom>
              <a:avLst/>
              <a:gdLst/>
              <a:ahLst/>
              <a:cxnLst/>
              <a:rect l="l" t="t" r="r" b="b"/>
              <a:pathLst>
                <a:path w="4688" h="4863" extrusionOk="0">
                  <a:moveTo>
                    <a:pt x="1379" y="1"/>
                  </a:moveTo>
                  <a:cubicBezTo>
                    <a:pt x="1229" y="1"/>
                    <a:pt x="1078" y="51"/>
                    <a:pt x="928" y="101"/>
                  </a:cubicBezTo>
                  <a:cubicBezTo>
                    <a:pt x="753" y="151"/>
                    <a:pt x="602" y="251"/>
                    <a:pt x="452" y="376"/>
                  </a:cubicBezTo>
                  <a:cubicBezTo>
                    <a:pt x="201" y="627"/>
                    <a:pt x="1" y="978"/>
                    <a:pt x="1" y="1354"/>
                  </a:cubicBezTo>
                  <a:cubicBezTo>
                    <a:pt x="1" y="1705"/>
                    <a:pt x="101" y="2081"/>
                    <a:pt x="352" y="2356"/>
                  </a:cubicBezTo>
                  <a:cubicBezTo>
                    <a:pt x="978" y="3033"/>
                    <a:pt x="1605" y="3710"/>
                    <a:pt x="2231" y="4387"/>
                  </a:cubicBezTo>
                  <a:cubicBezTo>
                    <a:pt x="2482" y="4662"/>
                    <a:pt x="2833" y="4838"/>
                    <a:pt x="3209" y="4863"/>
                  </a:cubicBezTo>
                  <a:lnTo>
                    <a:pt x="3309" y="4863"/>
                  </a:lnTo>
                  <a:cubicBezTo>
                    <a:pt x="3459" y="4863"/>
                    <a:pt x="3610" y="4838"/>
                    <a:pt x="3760" y="4762"/>
                  </a:cubicBezTo>
                  <a:cubicBezTo>
                    <a:pt x="3936" y="4712"/>
                    <a:pt x="4086" y="4637"/>
                    <a:pt x="4211" y="4512"/>
                  </a:cubicBezTo>
                  <a:cubicBezTo>
                    <a:pt x="4487" y="4261"/>
                    <a:pt x="4688" y="3910"/>
                    <a:pt x="4688" y="3534"/>
                  </a:cubicBezTo>
                  <a:cubicBezTo>
                    <a:pt x="4688" y="3158"/>
                    <a:pt x="4587" y="2782"/>
                    <a:pt x="4337" y="2507"/>
                  </a:cubicBezTo>
                  <a:cubicBezTo>
                    <a:pt x="3710" y="1830"/>
                    <a:pt x="3084" y="1153"/>
                    <a:pt x="2457" y="477"/>
                  </a:cubicBezTo>
                  <a:cubicBezTo>
                    <a:pt x="2206" y="226"/>
                    <a:pt x="1855" y="26"/>
                    <a:pt x="1479" y="26"/>
                  </a:cubicBezTo>
                  <a:cubicBezTo>
                    <a:pt x="1454" y="1"/>
                    <a:pt x="1404" y="1"/>
                    <a:pt x="1379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05;p129">
              <a:extLst>
                <a:ext uri="{FF2B5EF4-FFF2-40B4-BE49-F238E27FC236}">
                  <a16:creationId xmlns:a16="http://schemas.microsoft.com/office/drawing/2014/main" id="{8B6EBC9B-0C94-4395-B8CA-3D07ED76B380}"/>
                </a:ext>
              </a:extLst>
            </p:cNvPr>
            <p:cNvSpPr/>
            <p:nvPr/>
          </p:nvSpPr>
          <p:spPr>
            <a:xfrm>
              <a:off x="1307114" y="2877468"/>
              <a:ext cx="51602" cy="50272"/>
            </a:xfrm>
            <a:custGeom>
              <a:avLst/>
              <a:gdLst/>
              <a:ahLst/>
              <a:cxnLst/>
              <a:rect l="l" t="t" r="r" b="b"/>
              <a:pathLst>
                <a:path w="2908" h="2833" extrusionOk="0">
                  <a:moveTo>
                    <a:pt x="1454" y="1"/>
                  </a:moveTo>
                  <a:cubicBezTo>
                    <a:pt x="727" y="1"/>
                    <a:pt x="75" y="602"/>
                    <a:pt x="50" y="1329"/>
                  </a:cubicBezTo>
                  <a:cubicBezTo>
                    <a:pt x="0" y="2106"/>
                    <a:pt x="602" y="2783"/>
                    <a:pt x="1379" y="2833"/>
                  </a:cubicBezTo>
                  <a:lnTo>
                    <a:pt x="1454" y="2833"/>
                  </a:lnTo>
                  <a:cubicBezTo>
                    <a:pt x="2181" y="2833"/>
                    <a:pt x="2807" y="2231"/>
                    <a:pt x="2857" y="1504"/>
                  </a:cubicBezTo>
                  <a:cubicBezTo>
                    <a:pt x="2907" y="728"/>
                    <a:pt x="2281" y="51"/>
                    <a:pt x="1529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06;p129">
              <a:extLst>
                <a:ext uri="{FF2B5EF4-FFF2-40B4-BE49-F238E27FC236}">
                  <a16:creationId xmlns:a16="http://schemas.microsoft.com/office/drawing/2014/main" id="{854FB705-5CD0-4A14-A63C-2F24904A5242}"/>
                </a:ext>
              </a:extLst>
            </p:cNvPr>
            <p:cNvSpPr/>
            <p:nvPr/>
          </p:nvSpPr>
          <p:spPr>
            <a:xfrm>
              <a:off x="1384945" y="2872588"/>
              <a:ext cx="96515" cy="99195"/>
            </a:xfrm>
            <a:custGeom>
              <a:avLst/>
              <a:gdLst/>
              <a:ahLst/>
              <a:cxnLst/>
              <a:rect l="l" t="t" r="r" b="b"/>
              <a:pathLst>
                <a:path w="5439" h="5590" extrusionOk="0">
                  <a:moveTo>
                    <a:pt x="1429" y="0"/>
                  </a:moveTo>
                  <a:cubicBezTo>
                    <a:pt x="1103" y="0"/>
                    <a:pt x="702" y="150"/>
                    <a:pt x="476" y="376"/>
                  </a:cubicBezTo>
                  <a:cubicBezTo>
                    <a:pt x="201" y="627"/>
                    <a:pt x="0" y="977"/>
                    <a:pt x="0" y="1353"/>
                  </a:cubicBezTo>
                  <a:cubicBezTo>
                    <a:pt x="0" y="1704"/>
                    <a:pt x="100" y="2080"/>
                    <a:pt x="351" y="2356"/>
                  </a:cubicBezTo>
                  <a:cubicBezTo>
                    <a:pt x="1228" y="3283"/>
                    <a:pt x="2105" y="4211"/>
                    <a:pt x="2983" y="5113"/>
                  </a:cubicBezTo>
                  <a:cubicBezTo>
                    <a:pt x="3233" y="5389"/>
                    <a:pt x="3584" y="5564"/>
                    <a:pt x="3960" y="5589"/>
                  </a:cubicBezTo>
                  <a:lnTo>
                    <a:pt x="4035" y="5589"/>
                  </a:lnTo>
                  <a:cubicBezTo>
                    <a:pt x="4361" y="5589"/>
                    <a:pt x="4737" y="5464"/>
                    <a:pt x="4988" y="5238"/>
                  </a:cubicBezTo>
                  <a:cubicBezTo>
                    <a:pt x="5238" y="4988"/>
                    <a:pt x="5439" y="4637"/>
                    <a:pt x="5439" y="4261"/>
                  </a:cubicBezTo>
                  <a:cubicBezTo>
                    <a:pt x="5439" y="3885"/>
                    <a:pt x="5338" y="3509"/>
                    <a:pt x="5088" y="3233"/>
                  </a:cubicBezTo>
                  <a:cubicBezTo>
                    <a:pt x="4211" y="2331"/>
                    <a:pt x="3333" y="1404"/>
                    <a:pt x="2481" y="476"/>
                  </a:cubicBezTo>
                  <a:cubicBezTo>
                    <a:pt x="2206" y="226"/>
                    <a:pt x="1880" y="25"/>
                    <a:pt x="1504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07;p129">
              <a:extLst>
                <a:ext uri="{FF2B5EF4-FFF2-40B4-BE49-F238E27FC236}">
                  <a16:creationId xmlns:a16="http://schemas.microsoft.com/office/drawing/2014/main" id="{7F01D66D-0156-46F0-857C-8AC8FD5D9DC7}"/>
                </a:ext>
              </a:extLst>
            </p:cNvPr>
            <p:cNvSpPr/>
            <p:nvPr/>
          </p:nvSpPr>
          <p:spPr>
            <a:xfrm>
              <a:off x="1288871" y="2779620"/>
              <a:ext cx="95184" cy="92984"/>
            </a:xfrm>
            <a:custGeom>
              <a:avLst/>
              <a:gdLst/>
              <a:ahLst/>
              <a:cxnLst/>
              <a:rect l="l" t="t" r="r" b="b"/>
              <a:pathLst>
                <a:path w="5364" h="5240" extrusionOk="0">
                  <a:moveTo>
                    <a:pt x="1454" y="1"/>
                  </a:moveTo>
                  <a:cubicBezTo>
                    <a:pt x="1354" y="1"/>
                    <a:pt x="1254" y="26"/>
                    <a:pt x="1178" y="51"/>
                  </a:cubicBezTo>
                  <a:cubicBezTo>
                    <a:pt x="853" y="101"/>
                    <a:pt x="477" y="352"/>
                    <a:pt x="301" y="653"/>
                  </a:cubicBezTo>
                  <a:cubicBezTo>
                    <a:pt x="101" y="953"/>
                    <a:pt x="1" y="1354"/>
                    <a:pt x="101" y="1730"/>
                  </a:cubicBezTo>
                  <a:cubicBezTo>
                    <a:pt x="126" y="1830"/>
                    <a:pt x="176" y="1956"/>
                    <a:pt x="226" y="2056"/>
                  </a:cubicBezTo>
                  <a:cubicBezTo>
                    <a:pt x="326" y="2282"/>
                    <a:pt x="477" y="2457"/>
                    <a:pt x="702" y="2607"/>
                  </a:cubicBezTo>
                  <a:cubicBezTo>
                    <a:pt x="803" y="2683"/>
                    <a:pt x="878" y="2758"/>
                    <a:pt x="978" y="2833"/>
                  </a:cubicBezTo>
                  <a:cubicBezTo>
                    <a:pt x="1655" y="3434"/>
                    <a:pt x="2306" y="4086"/>
                    <a:pt x="2883" y="4763"/>
                  </a:cubicBezTo>
                  <a:cubicBezTo>
                    <a:pt x="3133" y="5039"/>
                    <a:pt x="3509" y="5214"/>
                    <a:pt x="3860" y="5239"/>
                  </a:cubicBezTo>
                  <a:lnTo>
                    <a:pt x="3935" y="5239"/>
                  </a:lnTo>
                  <a:cubicBezTo>
                    <a:pt x="4261" y="5239"/>
                    <a:pt x="4637" y="5114"/>
                    <a:pt x="4888" y="4863"/>
                  </a:cubicBezTo>
                  <a:cubicBezTo>
                    <a:pt x="5138" y="4612"/>
                    <a:pt x="5339" y="4287"/>
                    <a:pt x="5364" y="3886"/>
                  </a:cubicBezTo>
                  <a:cubicBezTo>
                    <a:pt x="5364" y="3510"/>
                    <a:pt x="5239" y="3159"/>
                    <a:pt x="4988" y="2883"/>
                  </a:cubicBezTo>
                  <a:cubicBezTo>
                    <a:pt x="4161" y="1931"/>
                    <a:pt x="3234" y="1054"/>
                    <a:pt x="2256" y="252"/>
                  </a:cubicBezTo>
                  <a:cubicBezTo>
                    <a:pt x="2056" y="76"/>
                    <a:pt x="1755" y="1"/>
                    <a:pt x="1454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08;p129">
              <a:extLst>
                <a:ext uri="{FF2B5EF4-FFF2-40B4-BE49-F238E27FC236}">
                  <a16:creationId xmlns:a16="http://schemas.microsoft.com/office/drawing/2014/main" id="{5E2061BB-C096-4541-A5CE-0D680E6686BD}"/>
                </a:ext>
              </a:extLst>
            </p:cNvPr>
            <p:cNvSpPr/>
            <p:nvPr/>
          </p:nvSpPr>
          <p:spPr>
            <a:xfrm>
              <a:off x="1492128" y="3014905"/>
              <a:ext cx="51602" cy="50272"/>
            </a:xfrm>
            <a:custGeom>
              <a:avLst/>
              <a:gdLst/>
              <a:ahLst/>
              <a:cxnLst/>
              <a:rect l="l" t="t" r="r" b="b"/>
              <a:pathLst>
                <a:path w="2908" h="2833" extrusionOk="0">
                  <a:moveTo>
                    <a:pt x="1454" y="0"/>
                  </a:moveTo>
                  <a:cubicBezTo>
                    <a:pt x="702" y="0"/>
                    <a:pt x="75" y="577"/>
                    <a:pt x="25" y="1328"/>
                  </a:cubicBezTo>
                  <a:cubicBezTo>
                    <a:pt x="0" y="2080"/>
                    <a:pt x="602" y="2782"/>
                    <a:pt x="1354" y="2807"/>
                  </a:cubicBezTo>
                  <a:cubicBezTo>
                    <a:pt x="1379" y="2807"/>
                    <a:pt x="1404" y="2832"/>
                    <a:pt x="1429" y="2832"/>
                  </a:cubicBezTo>
                  <a:cubicBezTo>
                    <a:pt x="2181" y="2832"/>
                    <a:pt x="2807" y="2231"/>
                    <a:pt x="2857" y="1479"/>
                  </a:cubicBezTo>
                  <a:cubicBezTo>
                    <a:pt x="2908" y="727"/>
                    <a:pt x="2281" y="50"/>
                    <a:pt x="1529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09;p129">
              <a:extLst>
                <a:ext uri="{FF2B5EF4-FFF2-40B4-BE49-F238E27FC236}">
                  <a16:creationId xmlns:a16="http://schemas.microsoft.com/office/drawing/2014/main" id="{34E26769-3040-44CD-8B1A-73FD231EC08A}"/>
                </a:ext>
              </a:extLst>
            </p:cNvPr>
            <p:cNvSpPr/>
            <p:nvPr/>
          </p:nvSpPr>
          <p:spPr>
            <a:xfrm>
              <a:off x="1522366" y="3162723"/>
              <a:ext cx="74281" cy="149395"/>
            </a:xfrm>
            <a:custGeom>
              <a:avLst/>
              <a:gdLst/>
              <a:ahLst/>
              <a:cxnLst/>
              <a:rect l="l" t="t" r="r" b="b"/>
              <a:pathLst>
                <a:path w="4186" h="8419" extrusionOk="0">
                  <a:moveTo>
                    <a:pt x="283" y="0"/>
                  </a:moveTo>
                  <a:cubicBezTo>
                    <a:pt x="256" y="0"/>
                    <a:pt x="228" y="5"/>
                    <a:pt x="201" y="16"/>
                  </a:cubicBezTo>
                  <a:cubicBezTo>
                    <a:pt x="76" y="41"/>
                    <a:pt x="1" y="191"/>
                    <a:pt x="51" y="317"/>
                  </a:cubicBezTo>
                  <a:cubicBezTo>
                    <a:pt x="903" y="3124"/>
                    <a:pt x="2131" y="5831"/>
                    <a:pt x="3710" y="8312"/>
                  </a:cubicBezTo>
                  <a:cubicBezTo>
                    <a:pt x="3751" y="8374"/>
                    <a:pt x="3809" y="8419"/>
                    <a:pt x="3870" y="8419"/>
                  </a:cubicBezTo>
                  <a:cubicBezTo>
                    <a:pt x="3884" y="8419"/>
                    <a:pt x="3897" y="8416"/>
                    <a:pt x="3910" y="8412"/>
                  </a:cubicBezTo>
                  <a:cubicBezTo>
                    <a:pt x="3960" y="8412"/>
                    <a:pt x="4011" y="8412"/>
                    <a:pt x="4036" y="8387"/>
                  </a:cubicBezTo>
                  <a:cubicBezTo>
                    <a:pt x="4161" y="8312"/>
                    <a:pt x="4186" y="8161"/>
                    <a:pt x="4111" y="8036"/>
                  </a:cubicBezTo>
                  <a:cubicBezTo>
                    <a:pt x="2582" y="5605"/>
                    <a:pt x="1379" y="2948"/>
                    <a:pt x="502" y="166"/>
                  </a:cubicBezTo>
                  <a:cubicBezTo>
                    <a:pt x="482" y="68"/>
                    <a:pt x="385" y="0"/>
                    <a:pt x="283" y="0"/>
                  </a:cubicBezTo>
                  <a:close/>
                </a:path>
              </a:pathLst>
            </a:custGeom>
            <a:solidFill>
              <a:srgbClr val="74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10;p129">
              <a:extLst>
                <a:ext uri="{FF2B5EF4-FFF2-40B4-BE49-F238E27FC236}">
                  <a16:creationId xmlns:a16="http://schemas.microsoft.com/office/drawing/2014/main" id="{C25546A5-47CD-456F-B44A-C0FF6FDD5FD0}"/>
                </a:ext>
              </a:extLst>
            </p:cNvPr>
            <p:cNvSpPr/>
            <p:nvPr/>
          </p:nvSpPr>
          <p:spPr>
            <a:xfrm>
              <a:off x="1494789" y="3135608"/>
              <a:ext cx="64947" cy="62800"/>
            </a:xfrm>
            <a:custGeom>
              <a:avLst/>
              <a:gdLst/>
              <a:ahLst/>
              <a:cxnLst/>
              <a:rect l="l" t="t" r="r" b="b"/>
              <a:pathLst>
                <a:path w="3660" h="3539" extrusionOk="0">
                  <a:moveTo>
                    <a:pt x="1829" y="0"/>
                  </a:moveTo>
                  <a:cubicBezTo>
                    <a:pt x="971" y="0"/>
                    <a:pt x="241" y="645"/>
                    <a:pt x="126" y="1544"/>
                  </a:cubicBezTo>
                  <a:cubicBezTo>
                    <a:pt x="1" y="2496"/>
                    <a:pt x="677" y="3399"/>
                    <a:pt x="1605" y="3524"/>
                  </a:cubicBezTo>
                  <a:cubicBezTo>
                    <a:pt x="1681" y="3534"/>
                    <a:pt x="1757" y="3539"/>
                    <a:pt x="1832" y="3539"/>
                  </a:cubicBezTo>
                  <a:cubicBezTo>
                    <a:pt x="2689" y="3539"/>
                    <a:pt x="3419" y="2896"/>
                    <a:pt x="3534" y="2020"/>
                  </a:cubicBezTo>
                  <a:cubicBezTo>
                    <a:pt x="3660" y="1043"/>
                    <a:pt x="2983" y="166"/>
                    <a:pt x="2056" y="15"/>
                  </a:cubicBezTo>
                  <a:cubicBezTo>
                    <a:pt x="1979" y="5"/>
                    <a:pt x="1904" y="0"/>
                    <a:pt x="1829" y="0"/>
                  </a:cubicBezTo>
                  <a:close/>
                </a:path>
              </a:pathLst>
            </a:custGeom>
            <a:solidFill>
              <a:srgbClr val="F146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11;p129">
              <a:extLst>
                <a:ext uri="{FF2B5EF4-FFF2-40B4-BE49-F238E27FC236}">
                  <a16:creationId xmlns:a16="http://schemas.microsoft.com/office/drawing/2014/main" id="{5C9BFA19-7879-4B27-BD1C-A999D3F8EC07}"/>
                </a:ext>
              </a:extLst>
            </p:cNvPr>
            <p:cNvSpPr/>
            <p:nvPr/>
          </p:nvSpPr>
          <p:spPr>
            <a:xfrm>
              <a:off x="1549499" y="2619522"/>
              <a:ext cx="304220" cy="202754"/>
            </a:xfrm>
            <a:custGeom>
              <a:avLst/>
              <a:gdLst/>
              <a:ahLst/>
              <a:cxnLst/>
              <a:rect l="l" t="t" r="r" b="b"/>
              <a:pathLst>
                <a:path w="17144" h="11426" extrusionOk="0">
                  <a:moveTo>
                    <a:pt x="0" y="0"/>
                  </a:moveTo>
                  <a:cubicBezTo>
                    <a:pt x="928" y="2331"/>
                    <a:pt x="1905" y="4662"/>
                    <a:pt x="3384" y="6667"/>
                  </a:cubicBezTo>
                  <a:cubicBezTo>
                    <a:pt x="4863" y="8697"/>
                    <a:pt x="6893" y="10401"/>
                    <a:pt x="9299" y="11078"/>
                  </a:cubicBezTo>
                  <a:cubicBezTo>
                    <a:pt x="10210" y="11328"/>
                    <a:pt x="11141" y="11426"/>
                    <a:pt x="12078" y="11426"/>
                  </a:cubicBezTo>
                  <a:cubicBezTo>
                    <a:pt x="13769" y="11426"/>
                    <a:pt x="15482" y="11109"/>
                    <a:pt x="17143" y="10802"/>
                  </a:cubicBezTo>
                  <a:cubicBezTo>
                    <a:pt x="14762" y="9198"/>
                    <a:pt x="13509" y="6592"/>
                    <a:pt x="11379" y="4662"/>
                  </a:cubicBezTo>
                  <a:cubicBezTo>
                    <a:pt x="9825" y="3284"/>
                    <a:pt x="7945" y="2281"/>
                    <a:pt x="5965" y="1579"/>
                  </a:cubicBezTo>
                  <a:cubicBezTo>
                    <a:pt x="4010" y="852"/>
                    <a:pt x="2030" y="476"/>
                    <a:pt x="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12;p129">
              <a:extLst>
                <a:ext uri="{FF2B5EF4-FFF2-40B4-BE49-F238E27FC236}">
                  <a16:creationId xmlns:a16="http://schemas.microsoft.com/office/drawing/2014/main" id="{92374D89-5D71-4B97-89BE-8449162A6FD4}"/>
                </a:ext>
              </a:extLst>
            </p:cNvPr>
            <p:cNvSpPr/>
            <p:nvPr/>
          </p:nvSpPr>
          <p:spPr>
            <a:xfrm>
              <a:off x="1784324" y="2386030"/>
              <a:ext cx="175250" cy="378927"/>
            </a:xfrm>
            <a:custGeom>
              <a:avLst/>
              <a:gdLst/>
              <a:ahLst/>
              <a:cxnLst/>
              <a:rect l="l" t="t" r="r" b="b"/>
              <a:pathLst>
                <a:path w="9876" h="21354" extrusionOk="0">
                  <a:moveTo>
                    <a:pt x="1504" y="0"/>
                  </a:moveTo>
                  <a:cubicBezTo>
                    <a:pt x="1103" y="2456"/>
                    <a:pt x="477" y="4863"/>
                    <a:pt x="226" y="7369"/>
                  </a:cubicBezTo>
                  <a:cubicBezTo>
                    <a:pt x="0" y="9850"/>
                    <a:pt x="176" y="12507"/>
                    <a:pt x="1329" y="14837"/>
                  </a:cubicBezTo>
                  <a:cubicBezTo>
                    <a:pt x="2632" y="17519"/>
                    <a:pt x="5038" y="19549"/>
                    <a:pt x="7469" y="21354"/>
                  </a:cubicBezTo>
                  <a:cubicBezTo>
                    <a:pt x="8321" y="19750"/>
                    <a:pt x="9249" y="18246"/>
                    <a:pt x="9600" y="16442"/>
                  </a:cubicBezTo>
                  <a:cubicBezTo>
                    <a:pt x="9875" y="14913"/>
                    <a:pt x="9775" y="13284"/>
                    <a:pt x="9524" y="11705"/>
                  </a:cubicBezTo>
                  <a:cubicBezTo>
                    <a:pt x="9349" y="10477"/>
                    <a:pt x="9073" y="9248"/>
                    <a:pt x="8522" y="8096"/>
                  </a:cubicBezTo>
                  <a:cubicBezTo>
                    <a:pt x="6993" y="4863"/>
                    <a:pt x="3384" y="3033"/>
                    <a:pt x="1504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13;p129">
              <a:extLst>
                <a:ext uri="{FF2B5EF4-FFF2-40B4-BE49-F238E27FC236}">
                  <a16:creationId xmlns:a16="http://schemas.microsoft.com/office/drawing/2014/main" id="{227CC32C-F3E0-483F-A780-1937FD0D70FE}"/>
                </a:ext>
              </a:extLst>
            </p:cNvPr>
            <p:cNvSpPr/>
            <p:nvPr/>
          </p:nvSpPr>
          <p:spPr>
            <a:xfrm>
              <a:off x="1807003" y="2389952"/>
              <a:ext cx="191256" cy="513771"/>
            </a:xfrm>
            <a:custGeom>
              <a:avLst/>
              <a:gdLst/>
              <a:ahLst/>
              <a:cxnLst/>
              <a:rect l="l" t="t" r="r" b="b"/>
              <a:pathLst>
                <a:path w="10778" h="28953" extrusionOk="0">
                  <a:moveTo>
                    <a:pt x="248" y="0"/>
                  </a:moveTo>
                  <a:cubicBezTo>
                    <a:pt x="233" y="0"/>
                    <a:pt x="217" y="2"/>
                    <a:pt x="201" y="5"/>
                  </a:cubicBezTo>
                  <a:cubicBezTo>
                    <a:pt x="76" y="30"/>
                    <a:pt x="1" y="130"/>
                    <a:pt x="26" y="256"/>
                  </a:cubicBezTo>
                  <a:cubicBezTo>
                    <a:pt x="2256" y="11734"/>
                    <a:pt x="4161" y="19930"/>
                    <a:pt x="10327" y="28852"/>
                  </a:cubicBezTo>
                  <a:cubicBezTo>
                    <a:pt x="10377" y="28902"/>
                    <a:pt x="10452" y="28952"/>
                    <a:pt x="10502" y="28952"/>
                  </a:cubicBezTo>
                  <a:cubicBezTo>
                    <a:pt x="10552" y="28952"/>
                    <a:pt x="10602" y="28927"/>
                    <a:pt x="10627" y="28902"/>
                  </a:cubicBezTo>
                  <a:cubicBezTo>
                    <a:pt x="10753" y="28827"/>
                    <a:pt x="10778" y="28702"/>
                    <a:pt x="10703" y="28602"/>
                  </a:cubicBezTo>
                  <a:cubicBezTo>
                    <a:pt x="4587" y="19729"/>
                    <a:pt x="2682" y="11584"/>
                    <a:pt x="452" y="180"/>
                  </a:cubicBezTo>
                  <a:cubicBezTo>
                    <a:pt x="430" y="71"/>
                    <a:pt x="351" y="0"/>
                    <a:pt x="248" y="0"/>
                  </a:cubicBezTo>
                  <a:close/>
                </a:path>
              </a:pathLst>
            </a:custGeom>
            <a:solidFill>
              <a:srgbClr val="47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14;p129">
              <a:extLst>
                <a:ext uri="{FF2B5EF4-FFF2-40B4-BE49-F238E27FC236}">
                  <a16:creationId xmlns:a16="http://schemas.microsoft.com/office/drawing/2014/main" id="{3A87680F-98BD-44B0-82E3-F3AA8C1DF004}"/>
                </a:ext>
              </a:extLst>
            </p:cNvPr>
            <p:cNvSpPr/>
            <p:nvPr/>
          </p:nvSpPr>
          <p:spPr>
            <a:xfrm>
              <a:off x="1547280" y="2617748"/>
              <a:ext cx="368706" cy="213046"/>
            </a:xfrm>
            <a:custGeom>
              <a:avLst/>
              <a:gdLst/>
              <a:ahLst/>
              <a:cxnLst/>
              <a:rect l="l" t="t" r="r" b="b"/>
              <a:pathLst>
                <a:path w="20778" h="12006" extrusionOk="0">
                  <a:moveTo>
                    <a:pt x="254" y="0"/>
                  </a:moveTo>
                  <a:cubicBezTo>
                    <a:pt x="194" y="0"/>
                    <a:pt x="138" y="25"/>
                    <a:pt x="100" y="75"/>
                  </a:cubicBezTo>
                  <a:cubicBezTo>
                    <a:pt x="0" y="150"/>
                    <a:pt x="0" y="301"/>
                    <a:pt x="100" y="376"/>
                  </a:cubicBezTo>
                  <a:cubicBezTo>
                    <a:pt x="5689" y="6040"/>
                    <a:pt x="12757" y="10075"/>
                    <a:pt x="20476" y="11980"/>
                  </a:cubicBezTo>
                  <a:lnTo>
                    <a:pt x="20526" y="12005"/>
                  </a:lnTo>
                  <a:cubicBezTo>
                    <a:pt x="20627" y="12005"/>
                    <a:pt x="20727" y="11930"/>
                    <a:pt x="20752" y="11830"/>
                  </a:cubicBezTo>
                  <a:cubicBezTo>
                    <a:pt x="20777" y="11704"/>
                    <a:pt x="20702" y="11579"/>
                    <a:pt x="20577" y="11554"/>
                  </a:cubicBezTo>
                  <a:cubicBezTo>
                    <a:pt x="12932" y="9649"/>
                    <a:pt x="5965" y="5664"/>
                    <a:pt x="426" y="75"/>
                  </a:cubicBezTo>
                  <a:cubicBezTo>
                    <a:pt x="376" y="25"/>
                    <a:pt x="313" y="0"/>
                    <a:pt x="254" y="0"/>
                  </a:cubicBezTo>
                  <a:close/>
                </a:path>
              </a:pathLst>
            </a:custGeom>
            <a:solidFill>
              <a:srgbClr val="47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15;p129">
              <a:extLst>
                <a:ext uri="{FF2B5EF4-FFF2-40B4-BE49-F238E27FC236}">
                  <a16:creationId xmlns:a16="http://schemas.microsoft.com/office/drawing/2014/main" id="{9F9F9790-CECF-42D3-8FC3-B9A235362818}"/>
                </a:ext>
              </a:extLst>
            </p:cNvPr>
            <p:cNvSpPr/>
            <p:nvPr/>
          </p:nvSpPr>
          <p:spPr>
            <a:xfrm>
              <a:off x="3317370" y="2895266"/>
              <a:ext cx="201494" cy="342017"/>
            </a:xfrm>
            <a:custGeom>
              <a:avLst/>
              <a:gdLst/>
              <a:ahLst/>
              <a:cxnLst/>
              <a:rect l="l" t="t" r="r" b="b"/>
              <a:pathLst>
                <a:path w="11355" h="19274" extrusionOk="0">
                  <a:moveTo>
                    <a:pt x="11354" y="0"/>
                  </a:moveTo>
                  <a:lnTo>
                    <a:pt x="11354" y="0"/>
                  </a:lnTo>
                  <a:cubicBezTo>
                    <a:pt x="8898" y="2532"/>
                    <a:pt x="5039" y="3534"/>
                    <a:pt x="2883" y="6291"/>
                  </a:cubicBezTo>
                  <a:cubicBezTo>
                    <a:pt x="2106" y="7293"/>
                    <a:pt x="1580" y="8421"/>
                    <a:pt x="1129" y="9549"/>
                  </a:cubicBezTo>
                  <a:cubicBezTo>
                    <a:pt x="552" y="11028"/>
                    <a:pt x="101" y="12557"/>
                    <a:pt x="51" y="14111"/>
                  </a:cubicBezTo>
                  <a:cubicBezTo>
                    <a:pt x="1" y="15940"/>
                    <a:pt x="577" y="17544"/>
                    <a:pt x="1054" y="19274"/>
                  </a:cubicBezTo>
                  <a:cubicBezTo>
                    <a:pt x="3785" y="18070"/>
                    <a:pt x="6517" y="16617"/>
                    <a:pt x="8347" y="14336"/>
                  </a:cubicBezTo>
                  <a:cubicBezTo>
                    <a:pt x="9951" y="12331"/>
                    <a:pt x="10703" y="9825"/>
                    <a:pt x="11004" y="7369"/>
                  </a:cubicBezTo>
                  <a:cubicBezTo>
                    <a:pt x="11304" y="4913"/>
                    <a:pt x="11204" y="2456"/>
                    <a:pt x="11354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16;p129">
              <a:extLst>
                <a:ext uri="{FF2B5EF4-FFF2-40B4-BE49-F238E27FC236}">
                  <a16:creationId xmlns:a16="http://schemas.microsoft.com/office/drawing/2014/main" id="{22EBF2EF-0BE8-4CB9-8B21-27370B66597C}"/>
                </a:ext>
              </a:extLst>
            </p:cNvPr>
            <p:cNvSpPr/>
            <p:nvPr/>
          </p:nvSpPr>
          <p:spPr>
            <a:xfrm>
              <a:off x="3227542" y="2897662"/>
              <a:ext cx="295312" cy="458371"/>
            </a:xfrm>
            <a:custGeom>
              <a:avLst/>
              <a:gdLst/>
              <a:ahLst/>
              <a:cxnLst/>
              <a:rect l="l" t="t" r="r" b="b"/>
              <a:pathLst>
                <a:path w="16642" h="25831" extrusionOk="0">
                  <a:moveTo>
                    <a:pt x="16320" y="0"/>
                  </a:moveTo>
                  <a:cubicBezTo>
                    <a:pt x="16198" y="0"/>
                    <a:pt x="16080" y="72"/>
                    <a:pt x="16040" y="191"/>
                  </a:cubicBezTo>
                  <a:cubicBezTo>
                    <a:pt x="11479" y="10692"/>
                    <a:pt x="7895" y="18111"/>
                    <a:pt x="126" y="25329"/>
                  </a:cubicBezTo>
                  <a:cubicBezTo>
                    <a:pt x="25" y="25429"/>
                    <a:pt x="0" y="25630"/>
                    <a:pt x="126" y="25730"/>
                  </a:cubicBezTo>
                  <a:cubicBezTo>
                    <a:pt x="176" y="25805"/>
                    <a:pt x="276" y="25830"/>
                    <a:pt x="351" y="25830"/>
                  </a:cubicBezTo>
                  <a:cubicBezTo>
                    <a:pt x="426" y="25830"/>
                    <a:pt x="502" y="25805"/>
                    <a:pt x="552" y="25755"/>
                  </a:cubicBezTo>
                  <a:cubicBezTo>
                    <a:pt x="8396" y="18462"/>
                    <a:pt x="11980" y="10993"/>
                    <a:pt x="16567" y="417"/>
                  </a:cubicBezTo>
                  <a:cubicBezTo>
                    <a:pt x="16642" y="266"/>
                    <a:pt x="16567" y="91"/>
                    <a:pt x="16416" y="16"/>
                  </a:cubicBezTo>
                  <a:cubicBezTo>
                    <a:pt x="16385" y="5"/>
                    <a:pt x="16353" y="0"/>
                    <a:pt x="16320" y="0"/>
                  </a:cubicBezTo>
                  <a:close/>
                </a:path>
              </a:pathLst>
            </a:custGeom>
            <a:solidFill>
              <a:srgbClr val="47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17;p129">
              <a:extLst>
                <a:ext uri="{FF2B5EF4-FFF2-40B4-BE49-F238E27FC236}">
                  <a16:creationId xmlns:a16="http://schemas.microsoft.com/office/drawing/2014/main" id="{F27B2E56-0831-43D2-B9C9-97522ADC342F}"/>
                </a:ext>
              </a:extLst>
            </p:cNvPr>
            <p:cNvSpPr/>
            <p:nvPr/>
          </p:nvSpPr>
          <p:spPr>
            <a:xfrm>
              <a:off x="1887052" y="3599433"/>
              <a:ext cx="653353" cy="101271"/>
            </a:xfrm>
            <a:custGeom>
              <a:avLst/>
              <a:gdLst/>
              <a:ahLst/>
              <a:cxnLst/>
              <a:rect l="l" t="t" r="r" b="b"/>
              <a:pathLst>
                <a:path w="36819" h="5707" extrusionOk="0">
                  <a:moveTo>
                    <a:pt x="18098" y="1"/>
                  </a:moveTo>
                  <a:cubicBezTo>
                    <a:pt x="11645" y="1"/>
                    <a:pt x="4657" y="1266"/>
                    <a:pt x="1" y="5707"/>
                  </a:cubicBezTo>
                  <a:cubicBezTo>
                    <a:pt x="1" y="5707"/>
                    <a:pt x="6888" y="2810"/>
                    <a:pt x="18582" y="2810"/>
                  </a:cubicBezTo>
                  <a:cubicBezTo>
                    <a:pt x="23774" y="2810"/>
                    <a:pt x="29914" y="3381"/>
                    <a:pt x="36818" y="5030"/>
                  </a:cubicBezTo>
                  <a:lnTo>
                    <a:pt x="34262" y="2223"/>
                  </a:lnTo>
                  <a:cubicBezTo>
                    <a:pt x="34262" y="2223"/>
                    <a:pt x="26650" y="1"/>
                    <a:pt x="18098" y="1"/>
                  </a:cubicBezTo>
                  <a:close/>
                </a:path>
              </a:pathLst>
            </a:custGeom>
            <a:solidFill>
              <a:srgbClr val="D4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18;p129">
              <a:extLst>
                <a:ext uri="{FF2B5EF4-FFF2-40B4-BE49-F238E27FC236}">
                  <a16:creationId xmlns:a16="http://schemas.microsoft.com/office/drawing/2014/main" id="{22490536-A7C6-4F26-A3F7-257F393AC302}"/>
                </a:ext>
              </a:extLst>
            </p:cNvPr>
            <p:cNvSpPr/>
            <p:nvPr/>
          </p:nvSpPr>
          <p:spPr>
            <a:xfrm>
              <a:off x="1814118" y="3676998"/>
              <a:ext cx="759184" cy="83313"/>
            </a:xfrm>
            <a:custGeom>
              <a:avLst/>
              <a:gdLst/>
              <a:ahLst/>
              <a:cxnLst/>
              <a:rect l="l" t="t" r="r" b="b"/>
              <a:pathLst>
                <a:path w="42783" h="4695" extrusionOk="0">
                  <a:moveTo>
                    <a:pt x="21151" y="0"/>
                  </a:moveTo>
                  <a:cubicBezTo>
                    <a:pt x="17667" y="0"/>
                    <a:pt x="14212" y="272"/>
                    <a:pt x="11254" y="1010"/>
                  </a:cubicBezTo>
                  <a:cubicBezTo>
                    <a:pt x="1" y="3817"/>
                    <a:pt x="40427" y="4694"/>
                    <a:pt x="40427" y="4694"/>
                  </a:cubicBezTo>
                  <a:lnTo>
                    <a:pt x="42783" y="4394"/>
                  </a:lnTo>
                  <a:lnTo>
                    <a:pt x="40928" y="2138"/>
                  </a:lnTo>
                  <a:cubicBezTo>
                    <a:pt x="40928" y="2138"/>
                    <a:pt x="30920" y="0"/>
                    <a:pt x="21151" y="0"/>
                  </a:cubicBezTo>
                  <a:close/>
                </a:path>
              </a:pathLst>
            </a:custGeom>
            <a:solidFill>
              <a:srgbClr val="D4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19;p129">
              <a:extLst>
                <a:ext uri="{FF2B5EF4-FFF2-40B4-BE49-F238E27FC236}">
                  <a16:creationId xmlns:a16="http://schemas.microsoft.com/office/drawing/2014/main" id="{212DD099-98A0-428E-A6C7-854797657758}"/>
                </a:ext>
              </a:extLst>
            </p:cNvPr>
            <p:cNvSpPr/>
            <p:nvPr/>
          </p:nvSpPr>
          <p:spPr>
            <a:xfrm>
              <a:off x="1887052" y="3638704"/>
              <a:ext cx="692925" cy="152731"/>
            </a:xfrm>
            <a:custGeom>
              <a:avLst/>
              <a:gdLst/>
              <a:ahLst/>
              <a:cxnLst/>
              <a:rect l="l" t="t" r="r" b="b"/>
              <a:pathLst>
                <a:path w="39049" h="8607" extrusionOk="0">
                  <a:moveTo>
                    <a:pt x="16049" y="1"/>
                  </a:moveTo>
                  <a:cubicBezTo>
                    <a:pt x="10248" y="1"/>
                    <a:pt x="4350" y="853"/>
                    <a:pt x="1" y="3494"/>
                  </a:cubicBezTo>
                  <a:lnTo>
                    <a:pt x="2307" y="5524"/>
                  </a:lnTo>
                  <a:lnTo>
                    <a:pt x="39049" y="8607"/>
                  </a:lnTo>
                  <a:cubicBezTo>
                    <a:pt x="39049" y="8607"/>
                    <a:pt x="39024" y="7730"/>
                    <a:pt x="38673" y="6552"/>
                  </a:cubicBezTo>
                  <a:cubicBezTo>
                    <a:pt x="30177" y="4321"/>
                    <a:pt x="13510" y="2817"/>
                    <a:pt x="13510" y="2817"/>
                  </a:cubicBezTo>
                  <a:cubicBezTo>
                    <a:pt x="14201" y="2795"/>
                    <a:pt x="14895" y="2784"/>
                    <a:pt x="15588" y="2784"/>
                  </a:cubicBezTo>
                  <a:cubicBezTo>
                    <a:pt x="25019" y="2784"/>
                    <a:pt x="34401" y="4739"/>
                    <a:pt x="38347" y="5649"/>
                  </a:cubicBezTo>
                  <a:cubicBezTo>
                    <a:pt x="38071" y="4973"/>
                    <a:pt x="37370" y="3544"/>
                    <a:pt x="36818" y="2817"/>
                  </a:cubicBezTo>
                  <a:cubicBezTo>
                    <a:pt x="36818" y="2817"/>
                    <a:pt x="26595" y="1"/>
                    <a:pt x="16049" y="1"/>
                  </a:cubicBezTo>
                  <a:close/>
                </a:path>
              </a:pathLst>
            </a:custGeom>
            <a:solidFill>
              <a:srgbClr val="F1E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20;p129">
              <a:extLst>
                <a:ext uri="{FF2B5EF4-FFF2-40B4-BE49-F238E27FC236}">
                  <a16:creationId xmlns:a16="http://schemas.microsoft.com/office/drawing/2014/main" id="{84A43E8B-07BB-4D1D-9EC9-BFEE2EF51132}"/>
                </a:ext>
              </a:extLst>
            </p:cNvPr>
            <p:cNvSpPr/>
            <p:nvPr/>
          </p:nvSpPr>
          <p:spPr>
            <a:xfrm>
              <a:off x="1887052" y="3592619"/>
              <a:ext cx="635111" cy="108085"/>
            </a:xfrm>
            <a:custGeom>
              <a:avLst/>
              <a:gdLst/>
              <a:ahLst/>
              <a:cxnLst/>
              <a:rect l="l" t="t" r="r" b="b"/>
              <a:pathLst>
                <a:path w="35791" h="6091" extrusionOk="0">
                  <a:moveTo>
                    <a:pt x="18180" y="1"/>
                  </a:moveTo>
                  <a:cubicBezTo>
                    <a:pt x="3995" y="1"/>
                    <a:pt x="1" y="6091"/>
                    <a:pt x="1" y="6091"/>
                  </a:cubicBezTo>
                  <a:cubicBezTo>
                    <a:pt x="4658" y="2151"/>
                    <a:pt x="11163" y="954"/>
                    <a:pt x="17352" y="954"/>
                  </a:cubicBezTo>
                  <a:cubicBezTo>
                    <a:pt x="26952" y="954"/>
                    <a:pt x="35791" y="3835"/>
                    <a:pt x="35791" y="3835"/>
                  </a:cubicBezTo>
                  <a:lnTo>
                    <a:pt x="35791" y="2432"/>
                  </a:lnTo>
                  <a:cubicBezTo>
                    <a:pt x="28660" y="665"/>
                    <a:pt x="22865" y="1"/>
                    <a:pt x="18180" y="1"/>
                  </a:cubicBezTo>
                  <a:close/>
                </a:path>
              </a:pathLst>
            </a:custGeom>
            <a:solidFill>
              <a:srgbClr val="F1E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21;p129">
              <a:extLst>
                <a:ext uri="{FF2B5EF4-FFF2-40B4-BE49-F238E27FC236}">
                  <a16:creationId xmlns:a16="http://schemas.microsoft.com/office/drawing/2014/main" id="{B8020B8C-969F-4ED0-B53A-56164288EE2E}"/>
                </a:ext>
              </a:extLst>
            </p:cNvPr>
            <p:cNvSpPr/>
            <p:nvPr/>
          </p:nvSpPr>
          <p:spPr>
            <a:xfrm>
              <a:off x="1824801" y="3700688"/>
              <a:ext cx="121873" cy="74742"/>
            </a:xfrm>
            <a:custGeom>
              <a:avLst/>
              <a:gdLst/>
              <a:ahLst/>
              <a:cxnLst/>
              <a:rect l="l" t="t" r="r" b="b"/>
              <a:pathLst>
                <a:path w="6868" h="4212" extrusionOk="0">
                  <a:moveTo>
                    <a:pt x="3509" y="1"/>
                  </a:moveTo>
                  <a:lnTo>
                    <a:pt x="0" y="3109"/>
                  </a:lnTo>
                  <a:lnTo>
                    <a:pt x="1003" y="4211"/>
                  </a:lnTo>
                  <a:lnTo>
                    <a:pt x="3509" y="1780"/>
                  </a:lnTo>
                  <a:lnTo>
                    <a:pt x="5815" y="3861"/>
                  </a:lnTo>
                  <a:lnTo>
                    <a:pt x="6867" y="2933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47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22;p129">
              <a:extLst>
                <a:ext uri="{FF2B5EF4-FFF2-40B4-BE49-F238E27FC236}">
                  <a16:creationId xmlns:a16="http://schemas.microsoft.com/office/drawing/2014/main" id="{91CCFC44-40B7-41A8-862C-A1E1814639D8}"/>
                </a:ext>
              </a:extLst>
            </p:cNvPr>
            <p:cNvSpPr/>
            <p:nvPr/>
          </p:nvSpPr>
          <p:spPr>
            <a:xfrm>
              <a:off x="1927973" y="3655775"/>
              <a:ext cx="594191" cy="44930"/>
            </a:xfrm>
            <a:custGeom>
              <a:avLst/>
              <a:gdLst/>
              <a:ahLst/>
              <a:cxnLst/>
              <a:rect l="l" t="t" r="r" b="b"/>
              <a:pathLst>
                <a:path w="33485" h="2532" extrusionOk="0">
                  <a:moveTo>
                    <a:pt x="13475" y="1"/>
                  </a:moveTo>
                  <a:cubicBezTo>
                    <a:pt x="12419" y="1"/>
                    <a:pt x="11379" y="26"/>
                    <a:pt x="10377" y="76"/>
                  </a:cubicBezTo>
                  <a:cubicBezTo>
                    <a:pt x="9399" y="151"/>
                    <a:pt x="8422" y="251"/>
                    <a:pt x="7520" y="351"/>
                  </a:cubicBezTo>
                  <a:cubicBezTo>
                    <a:pt x="6617" y="477"/>
                    <a:pt x="5765" y="627"/>
                    <a:pt x="4988" y="803"/>
                  </a:cubicBezTo>
                  <a:cubicBezTo>
                    <a:pt x="4587" y="878"/>
                    <a:pt x="4211" y="978"/>
                    <a:pt x="3860" y="1053"/>
                  </a:cubicBezTo>
                  <a:cubicBezTo>
                    <a:pt x="3510" y="1179"/>
                    <a:pt x="3184" y="1254"/>
                    <a:pt x="2883" y="1354"/>
                  </a:cubicBezTo>
                  <a:cubicBezTo>
                    <a:pt x="2256" y="1554"/>
                    <a:pt x="1730" y="1755"/>
                    <a:pt x="1304" y="1930"/>
                  </a:cubicBezTo>
                  <a:cubicBezTo>
                    <a:pt x="1104" y="2006"/>
                    <a:pt x="903" y="2106"/>
                    <a:pt x="753" y="2156"/>
                  </a:cubicBezTo>
                  <a:cubicBezTo>
                    <a:pt x="577" y="2231"/>
                    <a:pt x="452" y="2306"/>
                    <a:pt x="327" y="2357"/>
                  </a:cubicBezTo>
                  <a:cubicBezTo>
                    <a:pt x="126" y="2482"/>
                    <a:pt x="1" y="2532"/>
                    <a:pt x="1" y="2532"/>
                  </a:cubicBezTo>
                  <a:cubicBezTo>
                    <a:pt x="1" y="2532"/>
                    <a:pt x="126" y="2482"/>
                    <a:pt x="352" y="2382"/>
                  </a:cubicBezTo>
                  <a:cubicBezTo>
                    <a:pt x="452" y="2331"/>
                    <a:pt x="602" y="2256"/>
                    <a:pt x="753" y="2206"/>
                  </a:cubicBezTo>
                  <a:cubicBezTo>
                    <a:pt x="928" y="2131"/>
                    <a:pt x="1104" y="2056"/>
                    <a:pt x="1329" y="1981"/>
                  </a:cubicBezTo>
                  <a:cubicBezTo>
                    <a:pt x="1755" y="1805"/>
                    <a:pt x="2281" y="1630"/>
                    <a:pt x="2908" y="1454"/>
                  </a:cubicBezTo>
                  <a:cubicBezTo>
                    <a:pt x="3209" y="1354"/>
                    <a:pt x="3560" y="1279"/>
                    <a:pt x="3911" y="1179"/>
                  </a:cubicBezTo>
                  <a:cubicBezTo>
                    <a:pt x="4261" y="1103"/>
                    <a:pt x="4612" y="1003"/>
                    <a:pt x="5013" y="953"/>
                  </a:cubicBezTo>
                  <a:cubicBezTo>
                    <a:pt x="5790" y="778"/>
                    <a:pt x="6642" y="652"/>
                    <a:pt x="7545" y="552"/>
                  </a:cubicBezTo>
                  <a:cubicBezTo>
                    <a:pt x="8447" y="452"/>
                    <a:pt x="9399" y="377"/>
                    <a:pt x="10402" y="301"/>
                  </a:cubicBezTo>
                  <a:cubicBezTo>
                    <a:pt x="11270" y="257"/>
                    <a:pt x="12167" y="238"/>
                    <a:pt x="13080" y="238"/>
                  </a:cubicBezTo>
                  <a:cubicBezTo>
                    <a:pt x="14250" y="238"/>
                    <a:pt x="15446" y="270"/>
                    <a:pt x="16642" y="326"/>
                  </a:cubicBezTo>
                  <a:cubicBezTo>
                    <a:pt x="18773" y="427"/>
                    <a:pt x="20878" y="627"/>
                    <a:pt x="22858" y="853"/>
                  </a:cubicBezTo>
                  <a:cubicBezTo>
                    <a:pt x="23861" y="978"/>
                    <a:pt x="24813" y="1103"/>
                    <a:pt x="25715" y="1229"/>
                  </a:cubicBezTo>
                  <a:cubicBezTo>
                    <a:pt x="26617" y="1354"/>
                    <a:pt x="27470" y="1479"/>
                    <a:pt x="28247" y="1605"/>
                  </a:cubicBezTo>
                  <a:cubicBezTo>
                    <a:pt x="29049" y="1730"/>
                    <a:pt x="29750" y="1855"/>
                    <a:pt x="30402" y="1981"/>
                  </a:cubicBezTo>
                  <a:cubicBezTo>
                    <a:pt x="31029" y="2081"/>
                    <a:pt x="31580" y="2181"/>
                    <a:pt x="32056" y="2256"/>
                  </a:cubicBezTo>
                  <a:cubicBezTo>
                    <a:pt x="32958" y="2432"/>
                    <a:pt x="33485" y="2532"/>
                    <a:pt x="33485" y="2532"/>
                  </a:cubicBezTo>
                  <a:cubicBezTo>
                    <a:pt x="33485" y="2532"/>
                    <a:pt x="32958" y="2407"/>
                    <a:pt x="32056" y="2206"/>
                  </a:cubicBezTo>
                  <a:cubicBezTo>
                    <a:pt x="31154" y="2031"/>
                    <a:pt x="29851" y="1755"/>
                    <a:pt x="28272" y="1454"/>
                  </a:cubicBezTo>
                  <a:cubicBezTo>
                    <a:pt x="26718" y="1179"/>
                    <a:pt x="24863" y="878"/>
                    <a:pt x="22883" y="627"/>
                  </a:cubicBezTo>
                  <a:cubicBezTo>
                    <a:pt x="20903" y="402"/>
                    <a:pt x="18798" y="176"/>
                    <a:pt x="16668" y="76"/>
                  </a:cubicBezTo>
                  <a:cubicBezTo>
                    <a:pt x="15602" y="26"/>
                    <a:pt x="14531" y="1"/>
                    <a:pt x="13475" y="1"/>
                  </a:cubicBezTo>
                  <a:close/>
                </a:path>
              </a:pathLst>
            </a:custGeom>
            <a:solidFill>
              <a:srgbClr val="D4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23;p129">
              <a:extLst>
                <a:ext uri="{FF2B5EF4-FFF2-40B4-BE49-F238E27FC236}">
                  <a16:creationId xmlns:a16="http://schemas.microsoft.com/office/drawing/2014/main" id="{220891FF-B8A8-4AF9-B270-620037FB73A8}"/>
                </a:ext>
              </a:extLst>
            </p:cNvPr>
            <p:cNvSpPr/>
            <p:nvPr/>
          </p:nvSpPr>
          <p:spPr>
            <a:xfrm>
              <a:off x="2057408" y="3672224"/>
              <a:ext cx="370036" cy="28481"/>
            </a:xfrm>
            <a:custGeom>
              <a:avLst/>
              <a:gdLst/>
              <a:ahLst/>
              <a:cxnLst/>
              <a:rect l="l" t="t" r="r" b="b"/>
              <a:pathLst>
                <a:path w="20853" h="1605" extrusionOk="0">
                  <a:moveTo>
                    <a:pt x="4862" y="1"/>
                  </a:moveTo>
                  <a:cubicBezTo>
                    <a:pt x="4286" y="26"/>
                    <a:pt x="3759" y="26"/>
                    <a:pt x="3258" y="51"/>
                  </a:cubicBezTo>
                  <a:cubicBezTo>
                    <a:pt x="2757" y="76"/>
                    <a:pt x="2331" y="126"/>
                    <a:pt x="1930" y="151"/>
                  </a:cubicBezTo>
                  <a:cubicBezTo>
                    <a:pt x="1729" y="151"/>
                    <a:pt x="1529" y="176"/>
                    <a:pt x="1353" y="201"/>
                  </a:cubicBezTo>
                  <a:cubicBezTo>
                    <a:pt x="1203" y="226"/>
                    <a:pt x="1028" y="252"/>
                    <a:pt x="902" y="252"/>
                  </a:cubicBezTo>
                  <a:cubicBezTo>
                    <a:pt x="326" y="352"/>
                    <a:pt x="0" y="402"/>
                    <a:pt x="0" y="402"/>
                  </a:cubicBezTo>
                  <a:cubicBezTo>
                    <a:pt x="0" y="402"/>
                    <a:pt x="326" y="377"/>
                    <a:pt x="902" y="302"/>
                  </a:cubicBezTo>
                  <a:cubicBezTo>
                    <a:pt x="1053" y="302"/>
                    <a:pt x="1203" y="277"/>
                    <a:pt x="1378" y="252"/>
                  </a:cubicBezTo>
                  <a:lnTo>
                    <a:pt x="1930" y="252"/>
                  </a:lnTo>
                  <a:cubicBezTo>
                    <a:pt x="2331" y="226"/>
                    <a:pt x="2782" y="201"/>
                    <a:pt x="3258" y="201"/>
                  </a:cubicBezTo>
                  <a:lnTo>
                    <a:pt x="4862" y="201"/>
                  </a:lnTo>
                  <a:cubicBezTo>
                    <a:pt x="5414" y="201"/>
                    <a:pt x="6015" y="226"/>
                    <a:pt x="6617" y="226"/>
                  </a:cubicBezTo>
                  <a:cubicBezTo>
                    <a:pt x="7243" y="252"/>
                    <a:pt x="7870" y="277"/>
                    <a:pt x="8521" y="302"/>
                  </a:cubicBezTo>
                  <a:cubicBezTo>
                    <a:pt x="9148" y="352"/>
                    <a:pt x="9800" y="377"/>
                    <a:pt x="10451" y="427"/>
                  </a:cubicBezTo>
                  <a:cubicBezTo>
                    <a:pt x="11103" y="452"/>
                    <a:pt x="11754" y="527"/>
                    <a:pt x="12406" y="577"/>
                  </a:cubicBezTo>
                  <a:cubicBezTo>
                    <a:pt x="13058" y="627"/>
                    <a:pt x="13684" y="678"/>
                    <a:pt x="14286" y="753"/>
                  </a:cubicBezTo>
                  <a:cubicBezTo>
                    <a:pt x="15514" y="878"/>
                    <a:pt x="16642" y="1028"/>
                    <a:pt x="17619" y="1129"/>
                  </a:cubicBezTo>
                  <a:cubicBezTo>
                    <a:pt x="18572" y="1279"/>
                    <a:pt x="19399" y="1404"/>
                    <a:pt x="19950" y="1480"/>
                  </a:cubicBezTo>
                  <a:cubicBezTo>
                    <a:pt x="20526" y="1555"/>
                    <a:pt x="20852" y="1605"/>
                    <a:pt x="20852" y="1605"/>
                  </a:cubicBezTo>
                  <a:cubicBezTo>
                    <a:pt x="20852" y="1605"/>
                    <a:pt x="20526" y="1530"/>
                    <a:pt x="19975" y="1430"/>
                  </a:cubicBezTo>
                  <a:cubicBezTo>
                    <a:pt x="19399" y="1329"/>
                    <a:pt x="18597" y="1154"/>
                    <a:pt x="17644" y="978"/>
                  </a:cubicBezTo>
                  <a:cubicBezTo>
                    <a:pt x="17168" y="903"/>
                    <a:pt x="16617" y="853"/>
                    <a:pt x="16065" y="753"/>
                  </a:cubicBezTo>
                  <a:cubicBezTo>
                    <a:pt x="15514" y="678"/>
                    <a:pt x="14937" y="602"/>
                    <a:pt x="14311" y="527"/>
                  </a:cubicBezTo>
                  <a:cubicBezTo>
                    <a:pt x="13709" y="452"/>
                    <a:pt x="13083" y="402"/>
                    <a:pt x="12431" y="327"/>
                  </a:cubicBezTo>
                  <a:cubicBezTo>
                    <a:pt x="11780" y="277"/>
                    <a:pt x="11128" y="201"/>
                    <a:pt x="10476" y="176"/>
                  </a:cubicBezTo>
                  <a:cubicBezTo>
                    <a:pt x="9825" y="126"/>
                    <a:pt x="9173" y="101"/>
                    <a:pt x="8521" y="51"/>
                  </a:cubicBezTo>
                  <a:cubicBezTo>
                    <a:pt x="7870" y="26"/>
                    <a:pt x="7243" y="26"/>
                    <a:pt x="6617" y="1"/>
                  </a:cubicBezTo>
                  <a:close/>
                </a:path>
              </a:pathLst>
            </a:custGeom>
            <a:solidFill>
              <a:srgbClr val="D4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24;p129">
              <a:extLst>
                <a:ext uri="{FF2B5EF4-FFF2-40B4-BE49-F238E27FC236}">
                  <a16:creationId xmlns:a16="http://schemas.microsoft.com/office/drawing/2014/main" id="{CC8DBC93-8E80-4494-A5F7-8F0D649E8B34}"/>
                </a:ext>
              </a:extLst>
            </p:cNvPr>
            <p:cNvSpPr/>
            <p:nvPr/>
          </p:nvSpPr>
          <p:spPr>
            <a:xfrm>
              <a:off x="1941761" y="3708265"/>
              <a:ext cx="575062" cy="50272"/>
            </a:xfrm>
            <a:custGeom>
              <a:avLst/>
              <a:gdLst/>
              <a:ahLst/>
              <a:cxnLst/>
              <a:rect l="l" t="t" r="r" b="b"/>
              <a:pathLst>
                <a:path w="32407" h="2833" extrusionOk="0">
                  <a:moveTo>
                    <a:pt x="8898" y="0"/>
                  </a:moveTo>
                  <a:cubicBezTo>
                    <a:pt x="8660" y="13"/>
                    <a:pt x="8428" y="13"/>
                    <a:pt x="8203" y="13"/>
                  </a:cubicBezTo>
                  <a:cubicBezTo>
                    <a:pt x="7977" y="13"/>
                    <a:pt x="7758" y="13"/>
                    <a:pt x="7545" y="25"/>
                  </a:cubicBezTo>
                  <a:cubicBezTo>
                    <a:pt x="7093" y="50"/>
                    <a:pt x="6667" y="50"/>
                    <a:pt x="6266" y="75"/>
                  </a:cubicBezTo>
                  <a:cubicBezTo>
                    <a:pt x="5840" y="100"/>
                    <a:pt x="5439" y="125"/>
                    <a:pt x="5063" y="150"/>
                  </a:cubicBezTo>
                  <a:cubicBezTo>
                    <a:pt x="4286" y="201"/>
                    <a:pt x="3610" y="276"/>
                    <a:pt x="2983" y="326"/>
                  </a:cubicBezTo>
                  <a:cubicBezTo>
                    <a:pt x="2357" y="426"/>
                    <a:pt x="1830" y="476"/>
                    <a:pt x="1379" y="551"/>
                  </a:cubicBezTo>
                  <a:cubicBezTo>
                    <a:pt x="953" y="627"/>
                    <a:pt x="602" y="702"/>
                    <a:pt x="377" y="752"/>
                  </a:cubicBezTo>
                  <a:cubicBezTo>
                    <a:pt x="126" y="802"/>
                    <a:pt x="1" y="827"/>
                    <a:pt x="1" y="827"/>
                  </a:cubicBezTo>
                  <a:cubicBezTo>
                    <a:pt x="1" y="827"/>
                    <a:pt x="126" y="802"/>
                    <a:pt x="377" y="777"/>
                  </a:cubicBezTo>
                  <a:cubicBezTo>
                    <a:pt x="602" y="727"/>
                    <a:pt x="953" y="677"/>
                    <a:pt x="1404" y="602"/>
                  </a:cubicBezTo>
                  <a:cubicBezTo>
                    <a:pt x="1830" y="551"/>
                    <a:pt x="2382" y="501"/>
                    <a:pt x="2983" y="426"/>
                  </a:cubicBezTo>
                  <a:cubicBezTo>
                    <a:pt x="3309" y="401"/>
                    <a:pt x="3635" y="376"/>
                    <a:pt x="3986" y="351"/>
                  </a:cubicBezTo>
                  <a:cubicBezTo>
                    <a:pt x="4337" y="326"/>
                    <a:pt x="4687" y="301"/>
                    <a:pt x="5063" y="301"/>
                  </a:cubicBezTo>
                  <a:cubicBezTo>
                    <a:pt x="5464" y="276"/>
                    <a:pt x="5865" y="251"/>
                    <a:pt x="6266" y="251"/>
                  </a:cubicBezTo>
                  <a:cubicBezTo>
                    <a:pt x="6667" y="226"/>
                    <a:pt x="7093" y="226"/>
                    <a:pt x="7545" y="226"/>
                  </a:cubicBezTo>
                  <a:cubicBezTo>
                    <a:pt x="7687" y="217"/>
                    <a:pt x="7831" y="214"/>
                    <a:pt x="7979" y="214"/>
                  </a:cubicBezTo>
                  <a:cubicBezTo>
                    <a:pt x="8274" y="214"/>
                    <a:pt x="8581" y="226"/>
                    <a:pt x="8898" y="226"/>
                  </a:cubicBezTo>
                  <a:lnTo>
                    <a:pt x="10302" y="226"/>
                  </a:lnTo>
                  <a:cubicBezTo>
                    <a:pt x="10778" y="251"/>
                    <a:pt x="11254" y="276"/>
                    <a:pt x="11755" y="276"/>
                  </a:cubicBezTo>
                  <a:cubicBezTo>
                    <a:pt x="12006" y="301"/>
                    <a:pt x="12256" y="301"/>
                    <a:pt x="12507" y="301"/>
                  </a:cubicBezTo>
                  <a:cubicBezTo>
                    <a:pt x="12733" y="326"/>
                    <a:pt x="12983" y="326"/>
                    <a:pt x="13234" y="351"/>
                  </a:cubicBezTo>
                  <a:cubicBezTo>
                    <a:pt x="14236" y="401"/>
                    <a:pt x="15264" y="476"/>
                    <a:pt x="16292" y="576"/>
                  </a:cubicBezTo>
                  <a:cubicBezTo>
                    <a:pt x="16793" y="602"/>
                    <a:pt x="17294" y="652"/>
                    <a:pt x="17795" y="702"/>
                  </a:cubicBezTo>
                  <a:cubicBezTo>
                    <a:pt x="18297" y="727"/>
                    <a:pt x="18798" y="802"/>
                    <a:pt x="19299" y="852"/>
                  </a:cubicBezTo>
                  <a:cubicBezTo>
                    <a:pt x="20302" y="952"/>
                    <a:pt x="21279" y="1053"/>
                    <a:pt x="22231" y="1203"/>
                  </a:cubicBezTo>
                  <a:cubicBezTo>
                    <a:pt x="23184" y="1328"/>
                    <a:pt x="24086" y="1454"/>
                    <a:pt x="24963" y="1579"/>
                  </a:cubicBezTo>
                  <a:cubicBezTo>
                    <a:pt x="25815" y="1704"/>
                    <a:pt x="26642" y="1855"/>
                    <a:pt x="27394" y="1955"/>
                  </a:cubicBezTo>
                  <a:cubicBezTo>
                    <a:pt x="27770" y="2030"/>
                    <a:pt x="28146" y="2080"/>
                    <a:pt x="28472" y="2130"/>
                  </a:cubicBezTo>
                  <a:cubicBezTo>
                    <a:pt x="28823" y="2206"/>
                    <a:pt x="29149" y="2256"/>
                    <a:pt x="29450" y="2306"/>
                  </a:cubicBezTo>
                  <a:cubicBezTo>
                    <a:pt x="30076" y="2431"/>
                    <a:pt x="30602" y="2506"/>
                    <a:pt x="31028" y="2607"/>
                  </a:cubicBezTo>
                  <a:cubicBezTo>
                    <a:pt x="31906" y="2757"/>
                    <a:pt x="32407" y="2832"/>
                    <a:pt x="32407" y="2832"/>
                  </a:cubicBezTo>
                  <a:cubicBezTo>
                    <a:pt x="32407" y="2832"/>
                    <a:pt x="31906" y="2732"/>
                    <a:pt x="31054" y="2556"/>
                  </a:cubicBezTo>
                  <a:cubicBezTo>
                    <a:pt x="30602" y="2456"/>
                    <a:pt x="30076" y="2356"/>
                    <a:pt x="29475" y="2206"/>
                  </a:cubicBezTo>
                  <a:cubicBezTo>
                    <a:pt x="29174" y="2155"/>
                    <a:pt x="28848" y="2080"/>
                    <a:pt x="28497" y="2005"/>
                  </a:cubicBezTo>
                  <a:cubicBezTo>
                    <a:pt x="28171" y="1955"/>
                    <a:pt x="27795" y="1880"/>
                    <a:pt x="27419" y="1830"/>
                  </a:cubicBezTo>
                  <a:cubicBezTo>
                    <a:pt x="26668" y="1679"/>
                    <a:pt x="25866" y="1529"/>
                    <a:pt x="24988" y="1378"/>
                  </a:cubicBezTo>
                  <a:cubicBezTo>
                    <a:pt x="24136" y="1253"/>
                    <a:pt x="23209" y="1128"/>
                    <a:pt x="22256" y="977"/>
                  </a:cubicBezTo>
                  <a:cubicBezTo>
                    <a:pt x="21329" y="827"/>
                    <a:pt x="20327" y="727"/>
                    <a:pt x="19349" y="602"/>
                  </a:cubicBezTo>
                  <a:cubicBezTo>
                    <a:pt x="18848" y="551"/>
                    <a:pt x="18347" y="476"/>
                    <a:pt x="17820" y="451"/>
                  </a:cubicBezTo>
                  <a:cubicBezTo>
                    <a:pt x="17319" y="401"/>
                    <a:pt x="16818" y="351"/>
                    <a:pt x="16317" y="301"/>
                  </a:cubicBezTo>
                  <a:cubicBezTo>
                    <a:pt x="15289" y="201"/>
                    <a:pt x="14261" y="150"/>
                    <a:pt x="13259" y="100"/>
                  </a:cubicBezTo>
                  <a:cubicBezTo>
                    <a:pt x="13008" y="100"/>
                    <a:pt x="12758" y="75"/>
                    <a:pt x="12507" y="75"/>
                  </a:cubicBezTo>
                  <a:cubicBezTo>
                    <a:pt x="12256" y="50"/>
                    <a:pt x="12006" y="50"/>
                    <a:pt x="11755" y="50"/>
                  </a:cubicBezTo>
                  <a:cubicBezTo>
                    <a:pt x="11279" y="25"/>
                    <a:pt x="10778" y="25"/>
                    <a:pt x="10302" y="0"/>
                  </a:cubicBezTo>
                  <a:close/>
                </a:path>
              </a:pathLst>
            </a:custGeom>
            <a:solidFill>
              <a:srgbClr val="D4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25;p129">
              <a:extLst>
                <a:ext uri="{FF2B5EF4-FFF2-40B4-BE49-F238E27FC236}">
                  <a16:creationId xmlns:a16="http://schemas.microsoft.com/office/drawing/2014/main" id="{1B720251-9FBC-4BE1-A9B1-6345FA8E7CB4}"/>
                </a:ext>
              </a:extLst>
            </p:cNvPr>
            <p:cNvSpPr/>
            <p:nvPr/>
          </p:nvSpPr>
          <p:spPr>
            <a:xfrm>
              <a:off x="2034712" y="3728708"/>
              <a:ext cx="418516" cy="37832"/>
            </a:xfrm>
            <a:custGeom>
              <a:avLst/>
              <a:gdLst/>
              <a:ahLst/>
              <a:cxnLst/>
              <a:rect l="l" t="t" r="r" b="b"/>
              <a:pathLst>
                <a:path w="23585" h="2132" extrusionOk="0">
                  <a:moveTo>
                    <a:pt x="2206" y="1"/>
                  </a:moveTo>
                  <a:cubicBezTo>
                    <a:pt x="1755" y="1"/>
                    <a:pt x="1354" y="26"/>
                    <a:pt x="1028" y="26"/>
                  </a:cubicBezTo>
                  <a:cubicBezTo>
                    <a:pt x="377" y="51"/>
                    <a:pt x="1" y="76"/>
                    <a:pt x="1" y="76"/>
                  </a:cubicBezTo>
                  <a:lnTo>
                    <a:pt x="1028" y="76"/>
                  </a:lnTo>
                  <a:cubicBezTo>
                    <a:pt x="1354" y="76"/>
                    <a:pt x="1755" y="101"/>
                    <a:pt x="2206" y="101"/>
                  </a:cubicBezTo>
                  <a:cubicBezTo>
                    <a:pt x="2657" y="126"/>
                    <a:pt x="3159" y="126"/>
                    <a:pt x="3710" y="151"/>
                  </a:cubicBezTo>
                  <a:cubicBezTo>
                    <a:pt x="4262" y="176"/>
                    <a:pt x="4863" y="226"/>
                    <a:pt x="5515" y="252"/>
                  </a:cubicBezTo>
                  <a:cubicBezTo>
                    <a:pt x="6141" y="277"/>
                    <a:pt x="6818" y="352"/>
                    <a:pt x="7495" y="402"/>
                  </a:cubicBezTo>
                  <a:cubicBezTo>
                    <a:pt x="8196" y="452"/>
                    <a:pt x="8898" y="477"/>
                    <a:pt x="9625" y="552"/>
                  </a:cubicBezTo>
                  <a:cubicBezTo>
                    <a:pt x="10352" y="627"/>
                    <a:pt x="11104" y="703"/>
                    <a:pt x="11830" y="753"/>
                  </a:cubicBezTo>
                  <a:cubicBezTo>
                    <a:pt x="12557" y="828"/>
                    <a:pt x="13309" y="878"/>
                    <a:pt x="14036" y="978"/>
                  </a:cubicBezTo>
                  <a:cubicBezTo>
                    <a:pt x="14763" y="1054"/>
                    <a:pt x="15465" y="1129"/>
                    <a:pt x="16141" y="1229"/>
                  </a:cubicBezTo>
                  <a:cubicBezTo>
                    <a:pt x="16843" y="1304"/>
                    <a:pt x="17520" y="1379"/>
                    <a:pt x="18146" y="1429"/>
                  </a:cubicBezTo>
                  <a:cubicBezTo>
                    <a:pt x="18773" y="1530"/>
                    <a:pt x="19374" y="1605"/>
                    <a:pt x="19926" y="1680"/>
                  </a:cubicBezTo>
                  <a:cubicBezTo>
                    <a:pt x="21029" y="1805"/>
                    <a:pt x="21931" y="1931"/>
                    <a:pt x="22582" y="2006"/>
                  </a:cubicBezTo>
                  <a:cubicBezTo>
                    <a:pt x="23234" y="2081"/>
                    <a:pt x="23585" y="2131"/>
                    <a:pt x="23585" y="2131"/>
                  </a:cubicBezTo>
                  <a:cubicBezTo>
                    <a:pt x="23585" y="2131"/>
                    <a:pt x="23234" y="2056"/>
                    <a:pt x="22582" y="1956"/>
                  </a:cubicBezTo>
                  <a:cubicBezTo>
                    <a:pt x="21956" y="1856"/>
                    <a:pt x="21029" y="1705"/>
                    <a:pt x="19951" y="1530"/>
                  </a:cubicBezTo>
                  <a:cubicBezTo>
                    <a:pt x="19399" y="1429"/>
                    <a:pt x="18798" y="1354"/>
                    <a:pt x="18171" y="1254"/>
                  </a:cubicBezTo>
                  <a:cubicBezTo>
                    <a:pt x="17545" y="1154"/>
                    <a:pt x="16868" y="1079"/>
                    <a:pt x="16191" y="1003"/>
                  </a:cubicBezTo>
                  <a:cubicBezTo>
                    <a:pt x="15490" y="903"/>
                    <a:pt x="14788" y="828"/>
                    <a:pt x="14061" y="728"/>
                  </a:cubicBezTo>
                  <a:cubicBezTo>
                    <a:pt x="13334" y="627"/>
                    <a:pt x="12607" y="577"/>
                    <a:pt x="11856" y="502"/>
                  </a:cubicBezTo>
                  <a:cubicBezTo>
                    <a:pt x="11129" y="427"/>
                    <a:pt x="10377" y="377"/>
                    <a:pt x="9650" y="302"/>
                  </a:cubicBezTo>
                  <a:cubicBezTo>
                    <a:pt x="8923" y="252"/>
                    <a:pt x="8221" y="201"/>
                    <a:pt x="7520" y="176"/>
                  </a:cubicBezTo>
                  <a:cubicBezTo>
                    <a:pt x="6818" y="126"/>
                    <a:pt x="6141" y="76"/>
                    <a:pt x="5515" y="51"/>
                  </a:cubicBezTo>
                  <a:cubicBezTo>
                    <a:pt x="4888" y="51"/>
                    <a:pt x="4262" y="26"/>
                    <a:pt x="3710" y="26"/>
                  </a:cubicBezTo>
                  <a:cubicBezTo>
                    <a:pt x="3159" y="1"/>
                    <a:pt x="2657" y="1"/>
                    <a:pt x="2206" y="1"/>
                  </a:cubicBezTo>
                  <a:close/>
                </a:path>
              </a:pathLst>
            </a:custGeom>
            <a:solidFill>
              <a:srgbClr val="D4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26;p129">
              <a:extLst>
                <a:ext uri="{FF2B5EF4-FFF2-40B4-BE49-F238E27FC236}">
                  <a16:creationId xmlns:a16="http://schemas.microsoft.com/office/drawing/2014/main" id="{6A651A5C-A488-400B-997C-CA8F5075B68E}"/>
                </a:ext>
              </a:extLst>
            </p:cNvPr>
            <p:cNvSpPr/>
            <p:nvPr/>
          </p:nvSpPr>
          <p:spPr>
            <a:xfrm>
              <a:off x="2017375" y="3599558"/>
              <a:ext cx="477660" cy="39341"/>
            </a:xfrm>
            <a:custGeom>
              <a:avLst/>
              <a:gdLst/>
              <a:ahLst/>
              <a:cxnLst/>
              <a:rect l="l" t="t" r="r" b="b"/>
              <a:pathLst>
                <a:path w="26918" h="2217" extrusionOk="0">
                  <a:moveTo>
                    <a:pt x="10579" y="0"/>
                  </a:moveTo>
                  <a:cubicBezTo>
                    <a:pt x="10279" y="0"/>
                    <a:pt x="9983" y="18"/>
                    <a:pt x="9700" y="36"/>
                  </a:cubicBezTo>
                  <a:cubicBezTo>
                    <a:pt x="9274" y="36"/>
                    <a:pt x="8873" y="61"/>
                    <a:pt x="8472" y="86"/>
                  </a:cubicBezTo>
                  <a:cubicBezTo>
                    <a:pt x="8071" y="86"/>
                    <a:pt x="7695" y="86"/>
                    <a:pt x="7294" y="136"/>
                  </a:cubicBezTo>
                  <a:cubicBezTo>
                    <a:pt x="6918" y="186"/>
                    <a:pt x="6542" y="211"/>
                    <a:pt x="6191" y="261"/>
                  </a:cubicBezTo>
                  <a:cubicBezTo>
                    <a:pt x="5439" y="362"/>
                    <a:pt x="4762" y="387"/>
                    <a:pt x="4136" y="537"/>
                  </a:cubicBezTo>
                  <a:cubicBezTo>
                    <a:pt x="3509" y="637"/>
                    <a:pt x="2933" y="763"/>
                    <a:pt x="2431" y="863"/>
                  </a:cubicBezTo>
                  <a:cubicBezTo>
                    <a:pt x="1905" y="963"/>
                    <a:pt x="1479" y="1088"/>
                    <a:pt x="1128" y="1189"/>
                  </a:cubicBezTo>
                  <a:cubicBezTo>
                    <a:pt x="401" y="1364"/>
                    <a:pt x="0" y="1489"/>
                    <a:pt x="0" y="1489"/>
                  </a:cubicBezTo>
                  <a:cubicBezTo>
                    <a:pt x="0" y="1489"/>
                    <a:pt x="401" y="1389"/>
                    <a:pt x="1128" y="1239"/>
                  </a:cubicBezTo>
                  <a:cubicBezTo>
                    <a:pt x="1504" y="1164"/>
                    <a:pt x="1930" y="1038"/>
                    <a:pt x="2457" y="938"/>
                  </a:cubicBezTo>
                  <a:cubicBezTo>
                    <a:pt x="2958" y="863"/>
                    <a:pt x="3534" y="788"/>
                    <a:pt x="4161" y="687"/>
                  </a:cubicBezTo>
                  <a:cubicBezTo>
                    <a:pt x="4787" y="562"/>
                    <a:pt x="5464" y="512"/>
                    <a:pt x="6191" y="437"/>
                  </a:cubicBezTo>
                  <a:cubicBezTo>
                    <a:pt x="6567" y="412"/>
                    <a:pt x="6943" y="387"/>
                    <a:pt x="7319" y="337"/>
                  </a:cubicBezTo>
                  <a:cubicBezTo>
                    <a:pt x="7695" y="311"/>
                    <a:pt x="8096" y="311"/>
                    <a:pt x="8497" y="311"/>
                  </a:cubicBezTo>
                  <a:cubicBezTo>
                    <a:pt x="8898" y="286"/>
                    <a:pt x="9299" y="286"/>
                    <a:pt x="9700" y="261"/>
                  </a:cubicBezTo>
                  <a:cubicBezTo>
                    <a:pt x="9967" y="261"/>
                    <a:pt x="10246" y="250"/>
                    <a:pt x="10528" y="250"/>
                  </a:cubicBezTo>
                  <a:cubicBezTo>
                    <a:pt x="10669" y="250"/>
                    <a:pt x="10811" y="253"/>
                    <a:pt x="10953" y="261"/>
                  </a:cubicBezTo>
                  <a:cubicBezTo>
                    <a:pt x="11780" y="286"/>
                    <a:pt x="12632" y="311"/>
                    <a:pt x="13484" y="362"/>
                  </a:cubicBezTo>
                  <a:cubicBezTo>
                    <a:pt x="13910" y="362"/>
                    <a:pt x="14336" y="387"/>
                    <a:pt x="14737" y="437"/>
                  </a:cubicBezTo>
                  <a:cubicBezTo>
                    <a:pt x="15163" y="487"/>
                    <a:pt x="15589" y="512"/>
                    <a:pt x="16016" y="562"/>
                  </a:cubicBezTo>
                  <a:cubicBezTo>
                    <a:pt x="16417" y="587"/>
                    <a:pt x="16843" y="637"/>
                    <a:pt x="17244" y="662"/>
                  </a:cubicBezTo>
                  <a:cubicBezTo>
                    <a:pt x="17444" y="687"/>
                    <a:pt x="17645" y="687"/>
                    <a:pt x="17845" y="712"/>
                  </a:cubicBezTo>
                  <a:cubicBezTo>
                    <a:pt x="18046" y="763"/>
                    <a:pt x="18246" y="788"/>
                    <a:pt x="18447" y="813"/>
                  </a:cubicBezTo>
                  <a:cubicBezTo>
                    <a:pt x="19224" y="913"/>
                    <a:pt x="20001" y="1038"/>
                    <a:pt x="20727" y="1139"/>
                  </a:cubicBezTo>
                  <a:cubicBezTo>
                    <a:pt x="21429" y="1239"/>
                    <a:pt x="22131" y="1314"/>
                    <a:pt x="22757" y="1439"/>
                  </a:cubicBezTo>
                  <a:cubicBezTo>
                    <a:pt x="24011" y="1690"/>
                    <a:pt x="25038" y="1865"/>
                    <a:pt x="25790" y="2016"/>
                  </a:cubicBezTo>
                  <a:cubicBezTo>
                    <a:pt x="26517" y="2141"/>
                    <a:pt x="26918" y="2216"/>
                    <a:pt x="26918" y="2216"/>
                  </a:cubicBezTo>
                  <a:cubicBezTo>
                    <a:pt x="26918" y="2216"/>
                    <a:pt x="26517" y="2116"/>
                    <a:pt x="25790" y="1966"/>
                  </a:cubicBezTo>
                  <a:cubicBezTo>
                    <a:pt x="25063" y="1790"/>
                    <a:pt x="24036" y="1565"/>
                    <a:pt x="22782" y="1314"/>
                  </a:cubicBezTo>
                  <a:cubicBezTo>
                    <a:pt x="22156" y="1164"/>
                    <a:pt x="21479" y="1063"/>
                    <a:pt x="20752" y="938"/>
                  </a:cubicBezTo>
                  <a:cubicBezTo>
                    <a:pt x="20026" y="838"/>
                    <a:pt x="19274" y="712"/>
                    <a:pt x="18472" y="587"/>
                  </a:cubicBezTo>
                  <a:cubicBezTo>
                    <a:pt x="18271" y="562"/>
                    <a:pt x="18071" y="512"/>
                    <a:pt x="17895" y="487"/>
                  </a:cubicBezTo>
                  <a:cubicBezTo>
                    <a:pt x="17670" y="462"/>
                    <a:pt x="17469" y="462"/>
                    <a:pt x="17269" y="437"/>
                  </a:cubicBezTo>
                  <a:cubicBezTo>
                    <a:pt x="16868" y="387"/>
                    <a:pt x="16442" y="362"/>
                    <a:pt x="16041" y="311"/>
                  </a:cubicBezTo>
                  <a:cubicBezTo>
                    <a:pt x="15615" y="261"/>
                    <a:pt x="15188" y="236"/>
                    <a:pt x="14762" y="186"/>
                  </a:cubicBezTo>
                  <a:cubicBezTo>
                    <a:pt x="14336" y="136"/>
                    <a:pt x="13910" y="86"/>
                    <a:pt x="13484" y="86"/>
                  </a:cubicBezTo>
                  <a:cubicBezTo>
                    <a:pt x="12632" y="61"/>
                    <a:pt x="11780" y="36"/>
                    <a:pt x="10953" y="11"/>
                  </a:cubicBezTo>
                  <a:cubicBezTo>
                    <a:pt x="10828" y="3"/>
                    <a:pt x="10703" y="0"/>
                    <a:pt x="10579" y="0"/>
                  </a:cubicBezTo>
                  <a:close/>
                </a:path>
              </a:pathLst>
            </a:custGeom>
            <a:solidFill>
              <a:srgbClr val="D4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27;p129">
              <a:extLst>
                <a:ext uri="{FF2B5EF4-FFF2-40B4-BE49-F238E27FC236}">
                  <a16:creationId xmlns:a16="http://schemas.microsoft.com/office/drawing/2014/main" id="{BCEE264C-C6F0-4419-B738-75CCE99D71EE}"/>
                </a:ext>
              </a:extLst>
            </p:cNvPr>
            <p:cNvSpPr/>
            <p:nvPr/>
          </p:nvSpPr>
          <p:spPr>
            <a:xfrm>
              <a:off x="2047613" y="3376801"/>
              <a:ext cx="94758" cy="226959"/>
            </a:xfrm>
            <a:custGeom>
              <a:avLst/>
              <a:gdLst/>
              <a:ahLst/>
              <a:cxnLst/>
              <a:rect l="l" t="t" r="r" b="b"/>
              <a:pathLst>
                <a:path w="5340" h="12790" extrusionOk="0">
                  <a:moveTo>
                    <a:pt x="2525" y="1"/>
                  </a:moveTo>
                  <a:cubicBezTo>
                    <a:pt x="1843" y="1"/>
                    <a:pt x="1148" y="41"/>
                    <a:pt x="452" y="82"/>
                  </a:cubicBezTo>
                  <a:cubicBezTo>
                    <a:pt x="1" y="3992"/>
                    <a:pt x="176" y="8428"/>
                    <a:pt x="1880" y="12789"/>
                  </a:cubicBezTo>
                  <a:cubicBezTo>
                    <a:pt x="2933" y="12589"/>
                    <a:pt x="4086" y="12438"/>
                    <a:pt x="5339" y="12313"/>
                  </a:cubicBezTo>
                  <a:cubicBezTo>
                    <a:pt x="4111" y="8328"/>
                    <a:pt x="2983" y="3792"/>
                    <a:pt x="2983" y="7"/>
                  </a:cubicBezTo>
                  <a:cubicBezTo>
                    <a:pt x="2831" y="3"/>
                    <a:pt x="2679" y="1"/>
                    <a:pt x="2525" y="1"/>
                  </a:cubicBezTo>
                  <a:close/>
                </a:path>
              </a:pathLst>
            </a:custGeom>
            <a:solidFill>
              <a:srgbClr val="F1E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28;p129">
              <a:extLst>
                <a:ext uri="{FF2B5EF4-FFF2-40B4-BE49-F238E27FC236}">
                  <a16:creationId xmlns:a16="http://schemas.microsoft.com/office/drawing/2014/main" id="{F96E7D06-C1BD-48D2-ABA1-6B205FD6F594}"/>
                </a:ext>
              </a:extLst>
            </p:cNvPr>
            <p:cNvSpPr/>
            <p:nvPr/>
          </p:nvSpPr>
          <p:spPr>
            <a:xfrm>
              <a:off x="1887052" y="3381362"/>
              <a:ext cx="151684" cy="319339"/>
            </a:xfrm>
            <a:custGeom>
              <a:avLst/>
              <a:gdLst/>
              <a:ahLst/>
              <a:cxnLst/>
              <a:rect l="l" t="t" r="r" b="b"/>
              <a:pathLst>
                <a:path w="8548" h="17996" extrusionOk="0">
                  <a:moveTo>
                    <a:pt x="8096" y="1"/>
                  </a:moveTo>
                  <a:cubicBezTo>
                    <a:pt x="5364" y="377"/>
                    <a:pt x="2608" y="1229"/>
                    <a:pt x="1" y="2808"/>
                  </a:cubicBezTo>
                  <a:lnTo>
                    <a:pt x="1" y="17996"/>
                  </a:lnTo>
                  <a:cubicBezTo>
                    <a:pt x="1" y="17996"/>
                    <a:pt x="2081" y="14838"/>
                    <a:pt x="8547" y="13059"/>
                  </a:cubicBezTo>
                  <a:cubicBezTo>
                    <a:pt x="7670" y="9525"/>
                    <a:pt x="7119" y="4913"/>
                    <a:pt x="8096" y="1"/>
                  </a:cubicBezTo>
                  <a:close/>
                </a:path>
              </a:pathLst>
            </a:custGeom>
            <a:solidFill>
              <a:srgbClr val="F1E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29;p129">
              <a:extLst>
                <a:ext uri="{FF2B5EF4-FFF2-40B4-BE49-F238E27FC236}">
                  <a16:creationId xmlns:a16="http://schemas.microsoft.com/office/drawing/2014/main" id="{9C748067-8EEB-4AC5-A282-612DAF767CD1}"/>
                </a:ext>
              </a:extLst>
            </p:cNvPr>
            <p:cNvSpPr/>
            <p:nvPr/>
          </p:nvSpPr>
          <p:spPr>
            <a:xfrm>
              <a:off x="2866849" y="3667788"/>
              <a:ext cx="1165669" cy="227278"/>
            </a:xfrm>
            <a:custGeom>
              <a:avLst/>
              <a:gdLst/>
              <a:ahLst/>
              <a:cxnLst/>
              <a:rect l="l" t="t" r="r" b="b"/>
              <a:pathLst>
                <a:path w="65690" h="12808" extrusionOk="0">
                  <a:moveTo>
                    <a:pt x="25790" y="0"/>
                  </a:moveTo>
                  <a:lnTo>
                    <a:pt x="0" y="4461"/>
                  </a:lnTo>
                  <a:lnTo>
                    <a:pt x="47319" y="12807"/>
                  </a:lnTo>
                  <a:lnTo>
                    <a:pt x="65690" y="6291"/>
                  </a:lnTo>
                  <a:lnTo>
                    <a:pt x="25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30;p129">
              <a:extLst>
                <a:ext uri="{FF2B5EF4-FFF2-40B4-BE49-F238E27FC236}">
                  <a16:creationId xmlns:a16="http://schemas.microsoft.com/office/drawing/2014/main" id="{4D58521E-6812-4CF7-80B9-8E4908DBA4C5}"/>
                </a:ext>
              </a:extLst>
            </p:cNvPr>
            <p:cNvSpPr/>
            <p:nvPr/>
          </p:nvSpPr>
          <p:spPr>
            <a:xfrm>
              <a:off x="3956046" y="3757615"/>
              <a:ext cx="78291" cy="21826"/>
            </a:xfrm>
            <a:custGeom>
              <a:avLst/>
              <a:gdLst/>
              <a:ahLst/>
              <a:cxnLst/>
              <a:rect l="l" t="t" r="r" b="b"/>
              <a:pathLst>
                <a:path w="4412" h="1230" extrusionOk="0">
                  <a:moveTo>
                    <a:pt x="125" y="1"/>
                  </a:moveTo>
                  <a:lnTo>
                    <a:pt x="0" y="552"/>
                  </a:lnTo>
                  <a:lnTo>
                    <a:pt x="4311" y="1229"/>
                  </a:lnTo>
                  <a:lnTo>
                    <a:pt x="4411" y="62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31;p129">
              <a:extLst>
                <a:ext uri="{FF2B5EF4-FFF2-40B4-BE49-F238E27FC236}">
                  <a16:creationId xmlns:a16="http://schemas.microsoft.com/office/drawing/2014/main" id="{583D45D5-6029-484B-85BE-F0317F917445}"/>
                </a:ext>
              </a:extLst>
            </p:cNvPr>
            <p:cNvSpPr/>
            <p:nvPr/>
          </p:nvSpPr>
          <p:spPr>
            <a:xfrm>
              <a:off x="3670060" y="3605964"/>
              <a:ext cx="340686" cy="270860"/>
            </a:xfrm>
            <a:custGeom>
              <a:avLst/>
              <a:gdLst/>
              <a:ahLst/>
              <a:cxnLst/>
              <a:rect l="l" t="t" r="r" b="b"/>
              <a:pathLst>
                <a:path w="19199" h="15264" extrusionOk="0">
                  <a:moveTo>
                    <a:pt x="19199" y="1"/>
                  </a:moveTo>
                  <a:lnTo>
                    <a:pt x="928" y="5665"/>
                  </a:lnTo>
                  <a:cubicBezTo>
                    <a:pt x="1" y="8372"/>
                    <a:pt x="1580" y="15264"/>
                    <a:pt x="1580" y="15264"/>
                  </a:cubicBezTo>
                  <a:lnTo>
                    <a:pt x="17620" y="10026"/>
                  </a:lnTo>
                  <a:cubicBezTo>
                    <a:pt x="17620" y="10026"/>
                    <a:pt x="17169" y="3610"/>
                    <a:pt x="19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32;p129">
              <a:extLst>
                <a:ext uri="{FF2B5EF4-FFF2-40B4-BE49-F238E27FC236}">
                  <a16:creationId xmlns:a16="http://schemas.microsoft.com/office/drawing/2014/main" id="{CB813D13-54A1-45F0-B3D9-23E12B666183}"/>
                </a:ext>
              </a:extLst>
            </p:cNvPr>
            <p:cNvSpPr/>
            <p:nvPr/>
          </p:nvSpPr>
          <p:spPr>
            <a:xfrm>
              <a:off x="2849050" y="3569497"/>
              <a:ext cx="874829" cy="325568"/>
            </a:xfrm>
            <a:custGeom>
              <a:avLst/>
              <a:gdLst/>
              <a:ahLst/>
              <a:cxnLst/>
              <a:rect l="l" t="t" r="r" b="b"/>
              <a:pathLst>
                <a:path w="49300" h="18347" extrusionOk="0">
                  <a:moveTo>
                    <a:pt x="1956" y="0"/>
                  </a:moveTo>
                  <a:cubicBezTo>
                    <a:pt x="1" y="4687"/>
                    <a:pt x="1003" y="10000"/>
                    <a:pt x="1003" y="10000"/>
                  </a:cubicBezTo>
                  <a:lnTo>
                    <a:pt x="48322" y="18346"/>
                  </a:lnTo>
                  <a:cubicBezTo>
                    <a:pt x="48322" y="18346"/>
                    <a:pt x="47294" y="13484"/>
                    <a:pt x="49299" y="8321"/>
                  </a:cubicBezTo>
                  <a:lnTo>
                    <a:pt x="1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33;p129">
              <a:extLst>
                <a:ext uri="{FF2B5EF4-FFF2-40B4-BE49-F238E27FC236}">
                  <a16:creationId xmlns:a16="http://schemas.microsoft.com/office/drawing/2014/main" id="{5FB7782E-9131-43C4-A88C-78C5D15450F2}"/>
                </a:ext>
              </a:extLst>
            </p:cNvPr>
            <p:cNvSpPr/>
            <p:nvPr/>
          </p:nvSpPr>
          <p:spPr>
            <a:xfrm>
              <a:off x="3024925" y="3673839"/>
              <a:ext cx="446819" cy="116709"/>
            </a:xfrm>
            <a:custGeom>
              <a:avLst/>
              <a:gdLst/>
              <a:ahLst/>
              <a:cxnLst/>
              <a:rect l="l" t="t" r="r" b="b"/>
              <a:pathLst>
                <a:path w="25180" h="6577" extrusionOk="0">
                  <a:moveTo>
                    <a:pt x="5604" y="1"/>
                  </a:moveTo>
                  <a:cubicBezTo>
                    <a:pt x="2610" y="1"/>
                    <a:pt x="446" y="382"/>
                    <a:pt x="315" y="1263"/>
                  </a:cubicBezTo>
                  <a:cubicBezTo>
                    <a:pt x="0" y="3228"/>
                    <a:pt x="13363" y="6577"/>
                    <a:pt x="20509" y="6577"/>
                  </a:cubicBezTo>
                  <a:cubicBezTo>
                    <a:pt x="23027" y="6577"/>
                    <a:pt x="24773" y="6161"/>
                    <a:pt x="24877" y="5123"/>
                  </a:cubicBezTo>
                  <a:cubicBezTo>
                    <a:pt x="25179" y="2278"/>
                    <a:pt x="12916" y="1"/>
                    <a:pt x="5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34;p129">
              <a:extLst>
                <a:ext uri="{FF2B5EF4-FFF2-40B4-BE49-F238E27FC236}">
                  <a16:creationId xmlns:a16="http://schemas.microsoft.com/office/drawing/2014/main" id="{EBA6F871-27E6-48E8-9B1C-63DF68CDB37E}"/>
                </a:ext>
              </a:extLst>
            </p:cNvPr>
            <p:cNvSpPr/>
            <p:nvPr/>
          </p:nvSpPr>
          <p:spPr>
            <a:xfrm>
              <a:off x="3711425" y="3601971"/>
              <a:ext cx="338025" cy="130319"/>
            </a:xfrm>
            <a:custGeom>
              <a:avLst/>
              <a:gdLst/>
              <a:ahLst/>
              <a:cxnLst/>
              <a:rect l="l" t="t" r="r" b="b"/>
              <a:pathLst>
                <a:path w="19049" h="7344" extrusionOk="0">
                  <a:moveTo>
                    <a:pt x="19048" y="0"/>
                  </a:moveTo>
                  <a:lnTo>
                    <a:pt x="151" y="6065"/>
                  </a:lnTo>
                  <a:lnTo>
                    <a:pt x="1" y="7343"/>
                  </a:lnTo>
                  <a:lnTo>
                    <a:pt x="18898" y="6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35;p129">
              <a:extLst>
                <a:ext uri="{FF2B5EF4-FFF2-40B4-BE49-F238E27FC236}">
                  <a16:creationId xmlns:a16="http://schemas.microsoft.com/office/drawing/2014/main" id="{E586236B-6A03-4885-AF79-79E65F362796}"/>
                </a:ext>
              </a:extLst>
            </p:cNvPr>
            <p:cNvSpPr/>
            <p:nvPr/>
          </p:nvSpPr>
          <p:spPr>
            <a:xfrm>
              <a:off x="2883742" y="3490336"/>
              <a:ext cx="1165687" cy="226834"/>
            </a:xfrm>
            <a:custGeom>
              <a:avLst/>
              <a:gdLst/>
              <a:ahLst/>
              <a:cxnLst/>
              <a:rect l="l" t="t" r="r" b="b"/>
              <a:pathLst>
                <a:path w="65691" h="12783" extrusionOk="0">
                  <a:moveTo>
                    <a:pt x="25790" y="0"/>
                  </a:moveTo>
                  <a:lnTo>
                    <a:pt x="1" y="4461"/>
                  </a:lnTo>
                  <a:lnTo>
                    <a:pt x="47344" y="12782"/>
                  </a:lnTo>
                  <a:lnTo>
                    <a:pt x="65690" y="6291"/>
                  </a:lnTo>
                  <a:lnTo>
                    <a:pt x="25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36;p129">
              <a:extLst>
                <a:ext uri="{FF2B5EF4-FFF2-40B4-BE49-F238E27FC236}">
                  <a16:creationId xmlns:a16="http://schemas.microsoft.com/office/drawing/2014/main" id="{FB317273-58FA-4D06-9EC8-CC82F7ABE50F}"/>
                </a:ext>
              </a:extLst>
            </p:cNvPr>
            <p:cNvSpPr/>
            <p:nvPr/>
          </p:nvSpPr>
          <p:spPr>
            <a:xfrm>
              <a:off x="3065207" y="3516563"/>
              <a:ext cx="834352" cy="151241"/>
            </a:xfrm>
            <a:custGeom>
              <a:avLst/>
              <a:gdLst/>
              <a:ahLst/>
              <a:cxnLst/>
              <a:rect l="l" t="t" r="r" b="b"/>
              <a:pathLst>
                <a:path w="47019" h="8523" extrusionOk="0">
                  <a:moveTo>
                    <a:pt x="16191" y="1"/>
                  </a:moveTo>
                  <a:lnTo>
                    <a:pt x="0" y="2883"/>
                  </a:lnTo>
                  <a:lnTo>
                    <a:pt x="35188" y="8522"/>
                  </a:lnTo>
                  <a:lnTo>
                    <a:pt x="47018" y="5039"/>
                  </a:lnTo>
                  <a:lnTo>
                    <a:pt x="16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37;p129">
              <a:extLst>
                <a:ext uri="{FF2B5EF4-FFF2-40B4-BE49-F238E27FC236}">
                  <a16:creationId xmlns:a16="http://schemas.microsoft.com/office/drawing/2014/main" id="{DC4C7B98-5B6E-4897-93A1-95ADCB38A232}"/>
                </a:ext>
              </a:extLst>
            </p:cNvPr>
            <p:cNvSpPr/>
            <p:nvPr/>
          </p:nvSpPr>
          <p:spPr>
            <a:xfrm>
              <a:off x="3791918" y="3406720"/>
              <a:ext cx="67626" cy="120985"/>
            </a:xfrm>
            <a:custGeom>
              <a:avLst/>
              <a:gdLst/>
              <a:ahLst/>
              <a:cxnLst/>
              <a:rect l="l" t="t" r="r" b="b"/>
              <a:pathLst>
                <a:path w="3811" h="6818" extrusionOk="0">
                  <a:moveTo>
                    <a:pt x="352" y="0"/>
                  </a:moveTo>
                  <a:lnTo>
                    <a:pt x="1" y="6467"/>
                  </a:lnTo>
                  <a:lnTo>
                    <a:pt x="2833" y="6818"/>
                  </a:lnTo>
                  <a:cubicBezTo>
                    <a:pt x="2833" y="6818"/>
                    <a:pt x="3810" y="3234"/>
                    <a:pt x="2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8;p129">
              <a:extLst>
                <a:ext uri="{FF2B5EF4-FFF2-40B4-BE49-F238E27FC236}">
                  <a16:creationId xmlns:a16="http://schemas.microsoft.com/office/drawing/2014/main" id="{9DBB73E9-CF55-475B-B6B9-09F01001EBE1}"/>
                </a:ext>
              </a:extLst>
            </p:cNvPr>
            <p:cNvSpPr/>
            <p:nvPr/>
          </p:nvSpPr>
          <p:spPr>
            <a:xfrm>
              <a:off x="2842821" y="3512570"/>
              <a:ext cx="54282" cy="25358"/>
            </a:xfrm>
            <a:custGeom>
              <a:avLst/>
              <a:gdLst/>
              <a:ahLst/>
              <a:cxnLst/>
              <a:rect l="l" t="t" r="r" b="b"/>
              <a:pathLst>
                <a:path w="3059" h="1429" extrusionOk="0">
                  <a:moveTo>
                    <a:pt x="3059" y="0"/>
                  </a:moveTo>
                  <a:lnTo>
                    <a:pt x="1" y="752"/>
                  </a:lnTo>
                  <a:lnTo>
                    <a:pt x="151" y="1429"/>
                  </a:lnTo>
                  <a:lnTo>
                    <a:pt x="3059" y="1078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39;p129">
              <a:extLst>
                <a:ext uri="{FF2B5EF4-FFF2-40B4-BE49-F238E27FC236}">
                  <a16:creationId xmlns:a16="http://schemas.microsoft.com/office/drawing/2014/main" id="{0C90BDCC-DD06-4B3F-9ADA-279FB28ED646}"/>
                </a:ext>
              </a:extLst>
            </p:cNvPr>
            <p:cNvSpPr/>
            <p:nvPr/>
          </p:nvSpPr>
          <p:spPr>
            <a:xfrm>
              <a:off x="2845501" y="3444961"/>
              <a:ext cx="996683" cy="181034"/>
            </a:xfrm>
            <a:custGeom>
              <a:avLst/>
              <a:gdLst/>
              <a:ahLst/>
              <a:cxnLst/>
              <a:rect l="l" t="t" r="r" b="b"/>
              <a:pathLst>
                <a:path w="56167" h="10202" extrusionOk="0">
                  <a:moveTo>
                    <a:pt x="19875" y="1"/>
                  </a:moveTo>
                  <a:lnTo>
                    <a:pt x="0" y="5239"/>
                  </a:lnTo>
                  <a:lnTo>
                    <a:pt x="34036" y="10201"/>
                  </a:lnTo>
                  <a:lnTo>
                    <a:pt x="56166" y="4663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40;p129">
              <a:extLst>
                <a:ext uri="{FF2B5EF4-FFF2-40B4-BE49-F238E27FC236}">
                  <a16:creationId xmlns:a16="http://schemas.microsoft.com/office/drawing/2014/main" id="{4084B30C-834D-46E9-BB42-1E65D9EBE244}"/>
                </a:ext>
              </a:extLst>
            </p:cNvPr>
            <p:cNvSpPr/>
            <p:nvPr/>
          </p:nvSpPr>
          <p:spPr>
            <a:xfrm>
              <a:off x="2867736" y="3408051"/>
              <a:ext cx="969108" cy="203269"/>
            </a:xfrm>
            <a:custGeom>
              <a:avLst/>
              <a:gdLst/>
              <a:ahLst/>
              <a:cxnLst/>
              <a:rect l="l" t="t" r="r" b="b"/>
              <a:pathLst>
                <a:path w="54613" h="11455" extrusionOk="0">
                  <a:moveTo>
                    <a:pt x="53284" y="1"/>
                  </a:moveTo>
                  <a:lnTo>
                    <a:pt x="0" y="351"/>
                  </a:lnTo>
                  <a:cubicBezTo>
                    <a:pt x="1404" y="2156"/>
                    <a:pt x="502" y="7194"/>
                    <a:pt x="502" y="7194"/>
                  </a:cubicBezTo>
                  <a:lnTo>
                    <a:pt x="32432" y="11454"/>
                  </a:lnTo>
                  <a:lnTo>
                    <a:pt x="53535" y="6417"/>
                  </a:lnTo>
                  <a:cubicBezTo>
                    <a:pt x="54612" y="4136"/>
                    <a:pt x="53284" y="1"/>
                    <a:pt x="53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41;p129">
              <a:extLst>
                <a:ext uri="{FF2B5EF4-FFF2-40B4-BE49-F238E27FC236}">
                  <a16:creationId xmlns:a16="http://schemas.microsoft.com/office/drawing/2014/main" id="{7B77B605-C74D-4F09-86A4-AF3A3C5E0473}"/>
                </a:ext>
              </a:extLst>
            </p:cNvPr>
            <p:cNvSpPr/>
            <p:nvPr/>
          </p:nvSpPr>
          <p:spPr>
            <a:xfrm>
              <a:off x="3443238" y="3414279"/>
              <a:ext cx="389166" cy="197040"/>
            </a:xfrm>
            <a:custGeom>
              <a:avLst/>
              <a:gdLst/>
              <a:ahLst/>
              <a:cxnLst/>
              <a:rect l="l" t="t" r="r" b="b"/>
              <a:pathLst>
                <a:path w="21931" h="11104" extrusionOk="0">
                  <a:moveTo>
                    <a:pt x="21104" y="0"/>
                  </a:moveTo>
                  <a:lnTo>
                    <a:pt x="352" y="5088"/>
                  </a:lnTo>
                  <a:cubicBezTo>
                    <a:pt x="352" y="5088"/>
                    <a:pt x="552" y="8146"/>
                    <a:pt x="1" y="11103"/>
                  </a:cubicBezTo>
                  <a:lnTo>
                    <a:pt x="21104" y="6066"/>
                  </a:lnTo>
                  <a:cubicBezTo>
                    <a:pt x="21931" y="3760"/>
                    <a:pt x="21104" y="0"/>
                    <a:pt x="21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42;p129">
              <a:extLst>
                <a:ext uri="{FF2B5EF4-FFF2-40B4-BE49-F238E27FC236}">
                  <a16:creationId xmlns:a16="http://schemas.microsoft.com/office/drawing/2014/main" id="{6A7B4202-2CC2-4001-8D26-D204F9D146C6}"/>
                </a:ext>
              </a:extLst>
            </p:cNvPr>
            <p:cNvSpPr/>
            <p:nvPr/>
          </p:nvSpPr>
          <p:spPr>
            <a:xfrm>
              <a:off x="2845501" y="3406720"/>
              <a:ext cx="990455" cy="108528"/>
            </a:xfrm>
            <a:custGeom>
              <a:avLst/>
              <a:gdLst/>
              <a:ahLst/>
              <a:cxnLst/>
              <a:rect l="l" t="t" r="r" b="b"/>
              <a:pathLst>
                <a:path w="55816" h="6116" extrusionOk="0">
                  <a:moveTo>
                    <a:pt x="55464" y="0"/>
                  </a:moveTo>
                  <a:lnTo>
                    <a:pt x="0" y="577"/>
                  </a:lnTo>
                  <a:lnTo>
                    <a:pt x="126" y="1203"/>
                  </a:lnTo>
                  <a:lnTo>
                    <a:pt x="34061" y="6116"/>
                  </a:lnTo>
                  <a:lnTo>
                    <a:pt x="55815" y="828"/>
                  </a:lnTo>
                  <a:lnTo>
                    <a:pt x="554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43;p129">
              <a:extLst>
                <a:ext uri="{FF2B5EF4-FFF2-40B4-BE49-F238E27FC236}">
                  <a16:creationId xmlns:a16="http://schemas.microsoft.com/office/drawing/2014/main" id="{933AA05E-53DA-463A-A6AC-E4A2E09341F3}"/>
                </a:ext>
              </a:extLst>
            </p:cNvPr>
            <p:cNvSpPr/>
            <p:nvPr/>
          </p:nvSpPr>
          <p:spPr>
            <a:xfrm>
              <a:off x="2845501" y="3323991"/>
              <a:ext cx="996683" cy="180591"/>
            </a:xfrm>
            <a:custGeom>
              <a:avLst/>
              <a:gdLst/>
              <a:ahLst/>
              <a:cxnLst/>
              <a:rect l="l" t="t" r="r" b="b"/>
              <a:pathLst>
                <a:path w="56167" h="10177" extrusionOk="0">
                  <a:moveTo>
                    <a:pt x="19875" y="1"/>
                  </a:moveTo>
                  <a:lnTo>
                    <a:pt x="0" y="5239"/>
                  </a:lnTo>
                  <a:lnTo>
                    <a:pt x="34036" y="10176"/>
                  </a:lnTo>
                  <a:lnTo>
                    <a:pt x="56166" y="4662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44;p129">
              <a:extLst>
                <a:ext uri="{FF2B5EF4-FFF2-40B4-BE49-F238E27FC236}">
                  <a16:creationId xmlns:a16="http://schemas.microsoft.com/office/drawing/2014/main" id="{4F5B50E4-3D9B-46C5-9148-A1F39F39215E}"/>
                </a:ext>
              </a:extLst>
            </p:cNvPr>
            <p:cNvSpPr/>
            <p:nvPr/>
          </p:nvSpPr>
          <p:spPr>
            <a:xfrm>
              <a:off x="2998928" y="3345339"/>
              <a:ext cx="370941" cy="92966"/>
            </a:xfrm>
            <a:custGeom>
              <a:avLst/>
              <a:gdLst/>
              <a:ahLst/>
              <a:cxnLst/>
              <a:rect l="l" t="t" r="r" b="b"/>
              <a:pathLst>
                <a:path w="20904" h="5239" extrusionOk="0">
                  <a:moveTo>
                    <a:pt x="11555" y="1"/>
                  </a:moveTo>
                  <a:lnTo>
                    <a:pt x="1" y="3710"/>
                  </a:lnTo>
                  <a:lnTo>
                    <a:pt x="10302" y="5239"/>
                  </a:lnTo>
                  <a:lnTo>
                    <a:pt x="20903" y="1154"/>
                  </a:lnTo>
                  <a:lnTo>
                    <a:pt x="11555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45;p129">
              <a:extLst>
                <a:ext uri="{FF2B5EF4-FFF2-40B4-BE49-F238E27FC236}">
                  <a16:creationId xmlns:a16="http://schemas.microsoft.com/office/drawing/2014/main" id="{A3E8A7B5-9B13-48E8-BE7C-20E3ADA5726E}"/>
                </a:ext>
              </a:extLst>
            </p:cNvPr>
            <p:cNvSpPr/>
            <p:nvPr/>
          </p:nvSpPr>
          <p:spPr>
            <a:xfrm>
              <a:off x="2925551" y="3329936"/>
              <a:ext cx="274426" cy="83206"/>
            </a:xfrm>
            <a:custGeom>
              <a:avLst/>
              <a:gdLst/>
              <a:ahLst/>
              <a:cxnLst/>
              <a:rect l="l" t="t" r="r" b="b"/>
              <a:pathLst>
                <a:path w="15465" h="4689" extrusionOk="0">
                  <a:moveTo>
                    <a:pt x="15329" y="0"/>
                  </a:moveTo>
                  <a:cubicBezTo>
                    <a:pt x="15302" y="0"/>
                    <a:pt x="15279" y="12"/>
                    <a:pt x="15264" y="42"/>
                  </a:cubicBezTo>
                  <a:lnTo>
                    <a:pt x="26" y="4528"/>
                  </a:lnTo>
                  <a:cubicBezTo>
                    <a:pt x="1" y="4578"/>
                    <a:pt x="1" y="4653"/>
                    <a:pt x="76" y="4678"/>
                  </a:cubicBezTo>
                  <a:cubicBezTo>
                    <a:pt x="89" y="4685"/>
                    <a:pt x="103" y="4688"/>
                    <a:pt x="116" y="4688"/>
                  </a:cubicBezTo>
                  <a:cubicBezTo>
                    <a:pt x="151" y="4688"/>
                    <a:pt x="183" y="4665"/>
                    <a:pt x="201" y="4628"/>
                  </a:cubicBezTo>
                  <a:lnTo>
                    <a:pt x="15439" y="167"/>
                  </a:lnTo>
                  <a:lnTo>
                    <a:pt x="15464" y="117"/>
                  </a:lnTo>
                  <a:cubicBezTo>
                    <a:pt x="15464" y="92"/>
                    <a:pt x="15439" y="42"/>
                    <a:pt x="15389" y="17"/>
                  </a:cubicBezTo>
                  <a:cubicBezTo>
                    <a:pt x="15368" y="6"/>
                    <a:pt x="15348" y="0"/>
                    <a:pt x="15329" y="0"/>
                  </a:cubicBez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46;p129">
              <a:extLst>
                <a:ext uri="{FF2B5EF4-FFF2-40B4-BE49-F238E27FC236}">
                  <a16:creationId xmlns:a16="http://schemas.microsoft.com/office/drawing/2014/main" id="{B6DBD30A-C8D5-4507-B75D-5F4026391AC8}"/>
                </a:ext>
              </a:extLst>
            </p:cNvPr>
            <p:cNvSpPr/>
            <p:nvPr/>
          </p:nvSpPr>
          <p:spPr>
            <a:xfrm>
              <a:off x="2925551" y="3329776"/>
              <a:ext cx="852133" cy="162793"/>
            </a:xfrm>
            <a:custGeom>
              <a:avLst/>
              <a:gdLst/>
              <a:ahLst/>
              <a:cxnLst/>
              <a:rect l="l" t="t" r="r" b="b"/>
              <a:pathLst>
                <a:path w="48021" h="9174" extrusionOk="0">
                  <a:moveTo>
                    <a:pt x="15364" y="1"/>
                  </a:moveTo>
                  <a:cubicBezTo>
                    <a:pt x="15314" y="1"/>
                    <a:pt x="15264" y="51"/>
                    <a:pt x="15239" y="101"/>
                  </a:cubicBezTo>
                  <a:cubicBezTo>
                    <a:pt x="15239" y="151"/>
                    <a:pt x="15264" y="201"/>
                    <a:pt x="15339" y="226"/>
                  </a:cubicBezTo>
                  <a:lnTo>
                    <a:pt x="47043" y="4462"/>
                  </a:lnTo>
                  <a:lnTo>
                    <a:pt x="28698" y="8923"/>
                  </a:lnTo>
                  <a:lnTo>
                    <a:pt x="126" y="4487"/>
                  </a:lnTo>
                  <a:cubicBezTo>
                    <a:pt x="76" y="4487"/>
                    <a:pt x="26" y="4512"/>
                    <a:pt x="1" y="4587"/>
                  </a:cubicBezTo>
                  <a:cubicBezTo>
                    <a:pt x="1" y="4637"/>
                    <a:pt x="51" y="4687"/>
                    <a:pt x="101" y="4712"/>
                  </a:cubicBezTo>
                  <a:lnTo>
                    <a:pt x="28773" y="9174"/>
                  </a:lnTo>
                  <a:cubicBezTo>
                    <a:pt x="28798" y="9174"/>
                    <a:pt x="48021" y="4537"/>
                    <a:pt x="48021" y="4537"/>
                  </a:cubicBezTo>
                  <a:lnTo>
                    <a:pt x="48021" y="4487"/>
                  </a:lnTo>
                  <a:lnTo>
                    <a:pt x="48021" y="4437"/>
                  </a:lnTo>
                  <a:lnTo>
                    <a:pt x="47946" y="4361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47;p129">
              <a:extLst>
                <a:ext uri="{FF2B5EF4-FFF2-40B4-BE49-F238E27FC236}">
                  <a16:creationId xmlns:a16="http://schemas.microsoft.com/office/drawing/2014/main" id="{408AF40C-9C32-4B51-BE9E-E35D2703D62C}"/>
                </a:ext>
              </a:extLst>
            </p:cNvPr>
            <p:cNvSpPr/>
            <p:nvPr/>
          </p:nvSpPr>
          <p:spPr>
            <a:xfrm>
              <a:off x="1664241" y="1819424"/>
              <a:ext cx="1887039" cy="2182795"/>
            </a:xfrm>
            <a:custGeom>
              <a:avLst/>
              <a:gdLst/>
              <a:ahLst/>
              <a:cxnLst/>
              <a:rect l="l" t="t" r="r" b="b"/>
              <a:pathLst>
                <a:path w="106342" h="123009" extrusionOk="0">
                  <a:moveTo>
                    <a:pt x="53184" y="0"/>
                  </a:moveTo>
                  <a:cubicBezTo>
                    <a:pt x="23810" y="0"/>
                    <a:pt x="1" y="27544"/>
                    <a:pt x="1" y="61504"/>
                  </a:cubicBezTo>
                  <a:cubicBezTo>
                    <a:pt x="1" y="95465"/>
                    <a:pt x="23810" y="123009"/>
                    <a:pt x="53184" y="123009"/>
                  </a:cubicBezTo>
                  <a:cubicBezTo>
                    <a:pt x="82532" y="123009"/>
                    <a:pt x="106342" y="95465"/>
                    <a:pt x="106342" y="61504"/>
                  </a:cubicBezTo>
                  <a:cubicBezTo>
                    <a:pt x="106342" y="27544"/>
                    <a:pt x="82532" y="0"/>
                    <a:pt x="53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48;p129">
              <a:extLst>
                <a:ext uri="{FF2B5EF4-FFF2-40B4-BE49-F238E27FC236}">
                  <a16:creationId xmlns:a16="http://schemas.microsoft.com/office/drawing/2014/main" id="{D7797AB3-6751-48DE-9051-059DC9CBFEA1}"/>
                </a:ext>
              </a:extLst>
            </p:cNvPr>
            <p:cNvSpPr/>
            <p:nvPr/>
          </p:nvSpPr>
          <p:spPr>
            <a:xfrm>
              <a:off x="1712277" y="1875020"/>
              <a:ext cx="1790985" cy="2071605"/>
            </a:xfrm>
            <a:custGeom>
              <a:avLst/>
              <a:gdLst/>
              <a:ahLst/>
              <a:cxnLst/>
              <a:rect l="l" t="t" r="r" b="b"/>
              <a:pathLst>
                <a:path w="100929" h="116743" extrusionOk="0">
                  <a:moveTo>
                    <a:pt x="50477" y="0"/>
                  </a:moveTo>
                  <a:cubicBezTo>
                    <a:pt x="22607" y="0"/>
                    <a:pt x="0" y="26141"/>
                    <a:pt x="0" y="58371"/>
                  </a:cubicBezTo>
                  <a:cubicBezTo>
                    <a:pt x="0" y="90602"/>
                    <a:pt x="22607" y="116743"/>
                    <a:pt x="50477" y="116743"/>
                  </a:cubicBezTo>
                  <a:cubicBezTo>
                    <a:pt x="78322" y="116743"/>
                    <a:pt x="100928" y="90602"/>
                    <a:pt x="100928" y="58371"/>
                  </a:cubicBezTo>
                  <a:cubicBezTo>
                    <a:pt x="100928" y="26141"/>
                    <a:pt x="78322" y="0"/>
                    <a:pt x="50477" y="0"/>
                  </a:cubicBezTo>
                  <a:close/>
                </a:path>
              </a:pathLst>
            </a:custGeom>
            <a:solidFill>
              <a:srgbClr val="FE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49;p129">
              <a:extLst>
                <a:ext uri="{FF2B5EF4-FFF2-40B4-BE49-F238E27FC236}">
                  <a16:creationId xmlns:a16="http://schemas.microsoft.com/office/drawing/2014/main" id="{25034D91-8AE8-48FD-BDAC-61069BF0B9DA}"/>
                </a:ext>
              </a:extLst>
            </p:cNvPr>
            <p:cNvSpPr/>
            <p:nvPr/>
          </p:nvSpPr>
          <p:spPr>
            <a:xfrm>
              <a:off x="1722055" y="1886129"/>
              <a:ext cx="1771412" cy="2049388"/>
            </a:xfrm>
            <a:custGeom>
              <a:avLst/>
              <a:gdLst/>
              <a:ahLst/>
              <a:cxnLst/>
              <a:rect l="l" t="t" r="r" b="b"/>
              <a:pathLst>
                <a:path w="99826" h="115491" extrusionOk="0">
                  <a:moveTo>
                    <a:pt x="49926" y="1"/>
                  </a:moveTo>
                  <a:cubicBezTo>
                    <a:pt x="22332" y="1"/>
                    <a:pt x="1" y="25866"/>
                    <a:pt x="1" y="57745"/>
                  </a:cubicBezTo>
                  <a:cubicBezTo>
                    <a:pt x="1" y="89625"/>
                    <a:pt x="22332" y="115490"/>
                    <a:pt x="49926" y="115490"/>
                  </a:cubicBezTo>
                  <a:cubicBezTo>
                    <a:pt x="77495" y="115490"/>
                    <a:pt x="99826" y="89625"/>
                    <a:pt x="99826" y="57745"/>
                  </a:cubicBezTo>
                  <a:cubicBezTo>
                    <a:pt x="99826" y="25866"/>
                    <a:pt x="77495" y="1"/>
                    <a:pt x="49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50;p129">
              <a:extLst>
                <a:ext uri="{FF2B5EF4-FFF2-40B4-BE49-F238E27FC236}">
                  <a16:creationId xmlns:a16="http://schemas.microsoft.com/office/drawing/2014/main" id="{52694651-2328-4FD3-AE81-9E706B853BFC}"/>
                </a:ext>
              </a:extLst>
            </p:cNvPr>
            <p:cNvSpPr/>
            <p:nvPr/>
          </p:nvSpPr>
          <p:spPr>
            <a:xfrm>
              <a:off x="1911967" y="2105833"/>
              <a:ext cx="1392060" cy="1609986"/>
            </a:xfrm>
            <a:custGeom>
              <a:avLst/>
              <a:gdLst/>
              <a:ahLst/>
              <a:cxnLst/>
              <a:rect l="l" t="t" r="r" b="b"/>
              <a:pathLst>
                <a:path w="78448" h="90729" extrusionOk="0">
                  <a:moveTo>
                    <a:pt x="39224" y="1"/>
                  </a:moveTo>
                  <a:cubicBezTo>
                    <a:pt x="17544" y="1"/>
                    <a:pt x="1" y="20302"/>
                    <a:pt x="1" y="45364"/>
                  </a:cubicBezTo>
                  <a:cubicBezTo>
                    <a:pt x="1" y="70427"/>
                    <a:pt x="17544" y="90728"/>
                    <a:pt x="39224" y="90728"/>
                  </a:cubicBezTo>
                  <a:cubicBezTo>
                    <a:pt x="60878" y="90728"/>
                    <a:pt x="78447" y="70427"/>
                    <a:pt x="78447" y="45364"/>
                  </a:cubicBezTo>
                  <a:cubicBezTo>
                    <a:pt x="78447" y="20302"/>
                    <a:pt x="60878" y="1"/>
                    <a:pt x="39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51;p129">
              <a:extLst>
                <a:ext uri="{FF2B5EF4-FFF2-40B4-BE49-F238E27FC236}">
                  <a16:creationId xmlns:a16="http://schemas.microsoft.com/office/drawing/2014/main" id="{C3F19B40-5C74-4BA5-984D-97CDF0320DB2}"/>
                </a:ext>
              </a:extLst>
            </p:cNvPr>
            <p:cNvSpPr/>
            <p:nvPr/>
          </p:nvSpPr>
          <p:spPr>
            <a:xfrm>
              <a:off x="2014252" y="3130976"/>
              <a:ext cx="1147569" cy="987775"/>
            </a:xfrm>
            <a:custGeom>
              <a:avLst/>
              <a:gdLst/>
              <a:ahLst/>
              <a:cxnLst/>
              <a:rect l="l" t="t" r="r" b="b"/>
              <a:pathLst>
                <a:path w="64670" h="55665" extrusionOk="0">
                  <a:moveTo>
                    <a:pt x="13911" y="1"/>
                  </a:moveTo>
                  <a:cubicBezTo>
                    <a:pt x="10603" y="4787"/>
                    <a:pt x="6442" y="10101"/>
                    <a:pt x="4487" y="18447"/>
                  </a:cubicBezTo>
                  <a:cubicBezTo>
                    <a:pt x="2758" y="25765"/>
                    <a:pt x="1" y="38522"/>
                    <a:pt x="1254" y="46392"/>
                  </a:cubicBezTo>
                  <a:cubicBezTo>
                    <a:pt x="2357" y="53134"/>
                    <a:pt x="7394" y="55665"/>
                    <a:pt x="7394" y="55665"/>
                  </a:cubicBezTo>
                  <a:lnTo>
                    <a:pt x="49249" y="51805"/>
                  </a:lnTo>
                  <a:cubicBezTo>
                    <a:pt x="49249" y="51805"/>
                    <a:pt x="58904" y="54935"/>
                    <a:pt x="62919" y="54935"/>
                  </a:cubicBezTo>
                  <a:cubicBezTo>
                    <a:pt x="63998" y="54935"/>
                    <a:pt x="64670" y="54709"/>
                    <a:pt x="64638" y="54136"/>
                  </a:cubicBezTo>
                  <a:cubicBezTo>
                    <a:pt x="64513" y="51404"/>
                    <a:pt x="56242" y="32231"/>
                    <a:pt x="53234" y="25339"/>
                  </a:cubicBezTo>
                  <a:cubicBezTo>
                    <a:pt x="52257" y="23058"/>
                    <a:pt x="51129" y="19148"/>
                    <a:pt x="48197" y="15339"/>
                  </a:cubicBezTo>
                  <a:cubicBezTo>
                    <a:pt x="46373" y="16489"/>
                    <a:pt x="44249" y="17113"/>
                    <a:pt x="42101" y="17113"/>
                  </a:cubicBezTo>
                  <a:cubicBezTo>
                    <a:pt x="41769" y="17113"/>
                    <a:pt x="41436" y="17098"/>
                    <a:pt x="41104" y="17068"/>
                  </a:cubicBezTo>
                  <a:cubicBezTo>
                    <a:pt x="37771" y="16742"/>
                    <a:pt x="34738" y="14938"/>
                    <a:pt x="32157" y="12783"/>
                  </a:cubicBezTo>
                  <a:cubicBezTo>
                    <a:pt x="29575" y="10627"/>
                    <a:pt x="27370" y="8096"/>
                    <a:pt x="24813" y="5865"/>
                  </a:cubicBezTo>
                  <a:cubicBezTo>
                    <a:pt x="21680" y="3133"/>
                    <a:pt x="17971" y="903"/>
                    <a:pt x="13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52;p129">
              <a:extLst>
                <a:ext uri="{FF2B5EF4-FFF2-40B4-BE49-F238E27FC236}">
                  <a16:creationId xmlns:a16="http://schemas.microsoft.com/office/drawing/2014/main" id="{BF59AC6E-D41B-4CFC-8F37-3F3B80D5FF3F}"/>
                </a:ext>
              </a:extLst>
            </p:cNvPr>
            <p:cNvSpPr/>
            <p:nvPr/>
          </p:nvSpPr>
          <p:spPr>
            <a:xfrm>
              <a:off x="2466618" y="3313965"/>
              <a:ext cx="532315" cy="805729"/>
            </a:xfrm>
            <a:custGeom>
              <a:avLst/>
              <a:gdLst/>
              <a:ahLst/>
              <a:cxnLst/>
              <a:rect l="l" t="t" r="r" b="b"/>
              <a:pathLst>
                <a:path w="29998" h="45406" extrusionOk="0">
                  <a:moveTo>
                    <a:pt x="4096" y="1"/>
                  </a:moveTo>
                  <a:cubicBezTo>
                    <a:pt x="3106" y="1"/>
                    <a:pt x="2121" y="175"/>
                    <a:pt x="1226" y="616"/>
                  </a:cubicBezTo>
                  <a:cubicBezTo>
                    <a:pt x="875" y="791"/>
                    <a:pt x="524" y="1017"/>
                    <a:pt x="223" y="1268"/>
                  </a:cubicBezTo>
                  <a:cubicBezTo>
                    <a:pt x="0" y="1450"/>
                    <a:pt x="155" y="1748"/>
                    <a:pt x="368" y="1748"/>
                  </a:cubicBezTo>
                  <a:cubicBezTo>
                    <a:pt x="418" y="1748"/>
                    <a:pt x="472" y="1732"/>
                    <a:pt x="524" y="1694"/>
                  </a:cubicBezTo>
                  <a:cubicBezTo>
                    <a:pt x="1752" y="2496"/>
                    <a:pt x="2980" y="3323"/>
                    <a:pt x="4008" y="4375"/>
                  </a:cubicBezTo>
                  <a:cubicBezTo>
                    <a:pt x="5086" y="5453"/>
                    <a:pt x="5863" y="6806"/>
                    <a:pt x="6614" y="8135"/>
                  </a:cubicBezTo>
                  <a:cubicBezTo>
                    <a:pt x="8118" y="10741"/>
                    <a:pt x="9421" y="13473"/>
                    <a:pt x="10499" y="16280"/>
                  </a:cubicBezTo>
                  <a:cubicBezTo>
                    <a:pt x="12730" y="21969"/>
                    <a:pt x="14208" y="28060"/>
                    <a:pt x="14584" y="34150"/>
                  </a:cubicBezTo>
                  <a:cubicBezTo>
                    <a:pt x="14810" y="37809"/>
                    <a:pt x="14534" y="41518"/>
                    <a:pt x="13782" y="45102"/>
                  </a:cubicBezTo>
                  <a:cubicBezTo>
                    <a:pt x="13735" y="45243"/>
                    <a:pt x="13908" y="45405"/>
                    <a:pt x="14053" y="45405"/>
                  </a:cubicBezTo>
                  <a:cubicBezTo>
                    <a:pt x="14063" y="45405"/>
                    <a:pt x="14073" y="45405"/>
                    <a:pt x="14083" y="45403"/>
                  </a:cubicBezTo>
                  <a:cubicBezTo>
                    <a:pt x="18093" y="44426"/>
                    <a:pt x="22153" y="43724"/>
                    <a:pt x="26239" y="43273"/>
                  </a:cubicBezTo>
                  <a:cubicBezTo>
                    <a:pt x="27391" y="43147"/>
                    <a:pt x="28569" y="43047"/>
                    <a:pt x="29722" y="42947"/>
                  </a:cubicBezTo>
                  <a:cubicBezTo>
                    <a:pt x="29873" y="42947"/>
                    <a:pt x="29998" y="42771"/>
                    <a:pt x="29973" y="42646"/>
                  </a:cubicBezTo>
                  <a:cubicBezTo>
                    <a:pt x="29171" y="38636"/>
                    <a:pt x="28319" y="34626"/>
                    <a:pt x="27391" y="30666"/>
                  </a:cubicBezTo>
                  <a:cubicBezTo>
                    <a:pt x="26940" y="28686"/>
                    <a:pt x="26464" y="26706"/>
                    <a:pt x="25963" y="24751"/>
                  </a:cubicBezTo>
                  <a:cubicBezTo>
                    <a:pt x="25487" y="22796"/>
                    <a:pt x="25036" y="20842"/>
                    <a:pt x="24409" y="18937"/>
                  </a:cubicBezTo>
                  <a:cubicBezTo>
                    <a:pt x="23807" y="17032"/>
                    <a:pt x="22730" y="15353"/>
                    <a:pt x="21752" y="13623"/>
                  </a:cubicBezTo>
                  <a:cubicBezTo>
                    <a:pt x="20850" y="12045"/>
                    <a:pt x="19973" y="10440"/>
                    <a:pt x="18995" y="8887"/>
                  </a:cubicBezTo>
                  <a:cubicBezTo>
                    <a:pt x="18118" y="7483"/>
                    <a:pt x="17166" y="6105"/>
                    <a:pt x="16013" y="4927"/>
                  </a:cubicBezTo>
                  <a:cubicBezTo>
                    <a:pt x="14785" y="3699"/>
                    <a:pt x="13406" y="2746"/>
                    <a:pt x="11802" y="2070"/>
                  </a:cubicBezTo>
                  <a:cubicBezTo>
                    <a:pt x="10925" y="1694"/>
                    <a:pt x="10023" y="1393"/>
                    <a:pt x="9096" y="1092"/>
                  </a:cubicBezTo>
                  <a:cubicBezTo>
                    <a:pt x="8193" y="791"/>
                    <a:pt x="7291" y="491"/>
                    <a:pt x="6339" y="265"/>
                  </a:cubicBezTo>
                  <a:cubicBezTo>
                    <a:pt x="5612" y="102"/>
                    <a:pt x="4852" y="1"/>
                    <a:pt x="4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53;p129">
              <a:extLst>
                <a:ext uri="{FF2B5EF4-FFF2-40B4-BE49-F238E27FC236}">
                  <a16:creationId xmlns:a16="http://schemas.microsoft.com/office/drawing/2014/main" id="{90F09B26-35FA-4114-B73B-F01126E41746}"/>
                </a:ext>
              </a:extLst>
            </p:cNvPr>
            <p:cNvSpPr/>
            <p:nvPr/>
          </p:nvSpPr>
          <p:spPr>
            <a:xfrm>
              <a:off x="2904647" y="3427180"/>
              <a:ext cx="326898" cy="703181"/>
            </a:xfrm>
            <a:custGeom>
              <a:avLst/>
              <a:gdLst/>
              <a:ahLst/>
              <a:cxnLst/>
              <a:rect l="l" t="t" r="r" b="b"/>
              <a:pathLst>
                <a:path w="18422" h="39627" extrusionOk="0">
                  <a:moveTo>
                    <a:pt x="2705" y="0"/>
                  </a:moveTo>
                  <a:cubicBezTo>
                    <a:pt x="2524" y="0"/>
                    <a:pt x="2340" y="25"/>
                    <a:pt x="2156" y="76"/>
                  </a:cubicBezTo>
                  <a:cubicBezTo>
                    <a:pt x="1003" y="426"/>
                    <a:pt x="251" y="1554"/>
                    <a:pt x="126" y="2732"/>
                  </a:cubicBezTo>
                  <a:cubicBezTo>
                    <a:pt x="1" y="4261"/>
                    <a:pt x="652" y="5765"/>
                    <a:pt x="1103" y="7193"/>
                  </a:cubicBezTo>
                  <a:cubicBezTo>
                    <a:pt x="2056" y="10301"/>
                    <a:pt x="2958" y="13434"/>
                    <a:pt x="3810" y="16592"/>
                  </a:cubicBezTo>
                  <a:cubicBezTo>
                    <a:pt x="5489" y="22782"/>
                    <a:pt x="6818" y="29073"/>
                    <a:pt x="8322" y="35314"/>
                  </a:cubicBezTo>
                  <a:cubicBezTo>
                    <a:pt x="8472" y="35865"/>
                    <a:pt x="8597" y="36417"/>
                    <a:pt x="8723" y="36993"/>
                  </a:cubicBezTo>
                  <a:lnTo>
                    <a:pt x="8697" y="37043"/>
                  </a:lnTo>
                  <a:cubicBezTo>
                    <a:pt x="8447" y="38346"/>
                    <a:pt x="9650" y="39374"/>
                    <a:pt x="10828" y="39574"/>
                  </a:cubicBezTo>
                  <a:cubicBezTo>
                    <a:pt x="11048" y="39611"/>
                    <a:pt x="11270" y="39626"/>
                    <a:pt x="11493" y="39626"/>
                  </a:cubicBezTo>
                  <a:cubicBezTo>
                    <a:pt x="12031" y="39626"/>
                    <a:pt x="12570" y="39538"/>
                    <a:pt x="13083" y="39449"/>
                  </a:cubicBezTo>
                  <a:cubicBezTo>
                    <a:pt x="13810" y="39299"/>
                    <a:pt x="14537" y="39148"/>
                    <a:pt x="15239" y="38948"/>
                  </a:cubicBezTo>
                  <a:cubicBezTo>
                    <a:pt x="16392" y="38622"/>
                    <a:pt x="18121" y="38096"/>
                    <a:pt x="18372" y="36742"/>
                  </a:cubicBezTo>
                  <a:cubicBezTo>
                    <a:pt x="18422" y="36366"/>
                    <a:pt x="18347" y="36016"/>
                    <a:pt x="18271" y="35665"/>
                  </a:cubicBezTo>
                  <a:cubicBezTo>
                    <a:pt x="18196" y="35289"/>
                    <a:pt x="18096" y="34913"/>
                    <a:pt x="18021" y="34537"/>
                  </a:cubicBezTo>
                  <a:cubicBezTo>
                    <a:pt x="17845" y="33785"/>
                    <a:pt x="17645" y="33033"/>
                    <a:pt x="17419" y="32281"/>
                  </a:cubicBezTo>
                  <a:cubicBezTo>
                    <a:pt x="15765" y="26291"/>
                    <a:pt x="13309" y="20552"/>
                    <a:pt x="10803" y="14863"/>
                  </a:cubicBezTo>
                  <a:cubicBezTo>
                    <a:pt x="9474" y="11905"/>
                    <a:pt x="8171" y="8923"/>
                    <a:pt x="6843" y="5965"/>
                  </a:cubicBezTo>
                  <a:cubicBezTo>
                    <a:pt x="6492" y="5213"/>
                    <a:pt x="6141" y="4436"/>
                    <a:pt x="5790" y="3685"/>
                  </a:cubicBezTo>
                  <a:cubicBezTo>
                    <a:pt x="5489" y="3008"/>
                    <a:pt x="5214" y="2281"/>
                    <a:pt x="4863" y="1629"/>
                  </a:cubicBezTo>
                  <a:cubicBezTo>
                    <a:pt x="4587" y="1103"/>
                    <a:pt x="4236" y="602"/>
                    <a:pt x="3735" y="301"/>
                  </a:cubicBezTo>
                  <a:cubicBezTo>
                    <a:pt x="3418" y="101"/>
                    <a:pt x="3067" y="0"/>
                    <a:pt x="2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54;p129">
              <a:extLst>
                <a:ext uri="{FF2B5EF4-FFF2-40B4-BE49-F238E27FC236}">
                  <a16:creationId xmlns:a16="http://schemas.microsoft.com/office/drawing/2014/main" id="{33F53C2A-CAA9-4761-BAA1-85D2829DDE74}"/>
                </a:ext>
              </a:extLst>
            </p:cNvPr>
            <p:cNvSpPr/>
            <p:nvPr/>
          </p:nvSpPr>
          <p:spPr>
            <a:xfrm>
              <a:off x="2661818" y="2196121"/>
              <a:ext cx="261969" cy="196153"/>
            </a:xfrm>
            <a:custGeom>
              <a:avLst/>
              <a:gdLst/>
              <a:ahLst/>
              <a:cxnLst/>
              <a:rect l="l" t="t" r="r" b="b"/>
              <a:pathLst>
                <a:path w="14763" h="11054" extrusionOk="0">
                  <a:moveTo>
                    <a:pt x="6166" y="1"/>
                  </a:moveTo>
                  <a:lnTo>
                    <a:pt x="0" y="7344"/>
                  </a:lnTo>
                  <a:lnTo>
                    <a:pt x="7444" y="11053"/>
                  </a:lnTo>
                  <a:lnTo>
                    <a:pt x="12381" y="11053"/>
                  </a:lnTo>
                  <a:lnTo>
                    <a:pt x="14762" y="2833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55;p129">
              <a:extLst>
                <a:ext uri="{FF2B5EF4-FFF2-40B4-BE49-F238E27FC236}">
                  <a16:creationId xmlns:a16="http://schemas.microsoft.com/office/drawing/2014/main" id="{9640E7A7-804D-4F8C-9B5C-F2A7D1A57DD6}"/>
                </a:ext>
              </a:extLst>
            </p:cNvPr>
            <p:cNvSpPr/>
            <p:nvPr/>
          </p:nvSpPr>
          <p:spPr>
            <a:xfrm>
              <a:off x="2800570" y="2224584"/>
              <a:ext cx="275757" cy="813555"/>
            </a:xfrm>
            <a:custGeom>
              <a:avLst/>
              <a:gdLst/>
              <a:ahLst/>
              <a:cxnLst/>
              <a:rect l="l" t="t" r="r" b="b"/>
              <a:pathLst>
                <a:path w="15540" h="45847" extrusionOk="0">
                  <a:moveTo>
                    <a:pt x="4688" y="1"/>
                  </a:moveTo>
                  <a:lnTo>
                    <a:pt x="1881" y="38121"/>
                  </a:lnTo>
                  <a:cubicBezTo>
                    <a:pt x="1881" y="38121"/>
                    <a:pt x="1" y="41530"/>
                    <a:pt x="1455" y="43535"/>
                  </a:cubicBezTo>
                  <a:cubicBezTo>
                    <a:pt x="2457" y="44938"/>
                    <a:pt x="4111" y="45790"/>
                    <a:pt x="5841" y="45840"/>
                  </a:cubicBezTo>
                  <a:cubicBezTo>
                    <a:pt x="5933" y="45844"/>
                    <a:pt x="6026" y="45846"/>
                    <a:pt x="6118" y="45846"/>
                  </a:cubicBezTo>
                  <a:cubicBezTo>
                    <a:pt x="7727" y="45846"/>
                    <a:pt x="9302" y="45237"/>
                    <a:pt x="10653" y="44337"/>
                  </a:cubicBezTo>
                  <a:cubicBezTo>
                    <a:pt x="13109" y="42657"/>
                    <a:pt x="14838" y="39926"/>
                    <a:pt x="15189" y="36968"/>
                  </a:cubicBezTo>
                  <a:cubicBezTo>
                    <a:pt x="15540" y="34011"/>
                    <a:pt x="14437" y="30903"/>
                    <a:pt x="12257" y="28873"/>
                  </a:cubicBezTo>
                  <a:cubicBezTo>
                    <a:pt x="11555" y="28246"/>
                    <a:pt x="10753" y="27695"/>
                    <a:pt x="10227" y="26893"/>
                  </a:cubicBezTo>
                  <a:cubicBezTo>
                    <a:pt x="9349" y="25590"/>
                    <a:pt x="7745" y="22732"/>
                    <a:pt x="8297" y="21254"/>
                  </a:cubicBezTo>
                  <a:cubicBezTo>
                    <a:pt x="8848" y="19750"/>
                    <a:pt x="9775" y="18447"/>
                    <a:pt x="10552" y="17068"/>
                  </a:cubicBezTo>
                  <a:cubicBezTo>
                    <a:pt x="11856" y="14763"/>
                    <a:pt x="14237" y="11655"/>
                    <a:pt x="13936" y="9023"/>
                  </a:cubicBezTo>
                  <a:cubicBezTo>
                    <a:pt x="12958" y="301"/>
                    <a:pt x="4688" y="1"/>
                    <a:pt x="4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56;p129">
              <a:extLst>
                <a:ext uri="{FF2B5EF4-FFF2-40B4-BE49-F238E27FC236}">
                  <a16:creationId xmlns:a16="http://schemas.microsoft.com/office/drawing/2014/main" id="{FB2AA295-6623-47B5-A357-58011A1ACBCF}"/>
                </a:ext>
              </a:extLst>
            </p:cNvPr>
            <p:cNvSpPr/>
            <p:nvPr/>
          </p:nvSpPr>
          <p:spPr>
            <a:xfrm>
              <a:off x="2861064" y="2263730"/>
              <a:ext cx="173014" cy="717821"/>
            </a:xfrm>
            <a:custGeom>
              <a:avLst/>
              <a:gdLst/>
              <a:ahLst/>
              <a:cxnLst/>
              <a:rect l="l" t="t" r="r" b="b"/>
              <a:pathLst>
                <a:path w="9750" h="40452" extrusionOk="0">
                  <a:moveTo>
                    <a:pt x="2407" y="0"/>
                  </a:moveTo>
                  <a:lnTo>
                    <a:pt x="2407" y="0"/>
                  </a:lnTo>
                  <a:cubicBezTo>
                    <a:pt x="3459" y="276"/>
                    <a:pt x="4437" y="777"/>
                    <a:pt x="5289" y="1454"/>
                  </a:cubicBezTo>
                  <a:cubicBezTo>
                    <a:pt x="6116" y="2155"/>
                    <a:pt x="6818" y="2983"/>
                    <a:pt x="7319" y="3935"/>
                  </a:cubicBezTo>
                  <a:cubicBezTo>
                    <a:pt x="7795" y="4887"/>
                    <a:pt x="8146" y="5915"/>
                    <a:pt x="8196" y="6993"/>
                  </a:cubicBezTo>
                  <a:cubicBezTo>
                    <a:pt x="8271" y="8045"/>
                    <a:pt x="8096" y="9123"/>
                    <a:pt x="7770" y="10125"/>
                  </a:cubicBezTo>
                  <a:cubicBezTo>
                    <a:pt x="7118" y="12181"/>
                    <a:pt x="5991" y="14035"/>
                    <a:pt x="5088" y="16040"/>
                  </a:cubicBezTo>
                  <a:cubicBezTo>
                    <a:pt x="4637" y="17043"/>
                    <a:pt x="4261" y="18070"/>
                    <a:pt x="4036" y="19173"/>
                  </a:cubicBezTo>
                  <a:cubicBezTo>
                    <a:pt x="3810" y="20251"/>
                    <a:pt x="3760" y="21404"/>
                    <a:pt x="4011" y="22506"/>
                  </a:cubicBezTo>
                  <a:cubicBezTo>
                    <a:pt x="4261" y="23609"/>
                    <a:pt x="4838" y="24612"/>
                    <a:pt x="5439" y="25489"/>
                  </a:cubicBezTo>
                  <a:cubicBezTo>
                    <a:pt x="6066" y="26416"/>
                    <a:pt x="6767" y="27243"/>
                    <a:pt x="7344" y="28146"/>
                  </a:cubicBezTo>
                  <a:cubicBezTo>
                    <a:pt x="7920" y="29048"/>
                    <a:pt x="8447" y="30000"/>
                    <a:pt x="8798" y="31003"/>
                  </a:cubicBezTo>
                  <a:cubicBezTo>
                    <a:pt x="9148" y="32005"/>
                    <a:pt x="9349" y="33058"/>
                    <a:pt x="9249" y="34111"/>
                  </a:cubicBezTo>
                  <a:cubicBezTo>
                    <a:pt x="9249" y="34637"/>
                    <a:pt x="9098" y="35163"/>
                    <a:pt x="8948" y="35664"/>
                  </a:cubicBezTo>
                  <a:cubicBezTo>
                    <a:pt x="8772" y="36166"/>
                    <a:pt x="8547" y="36642"/>
                    <a:pt x="8246" y="37093"/>
                  </a:cubicBezTo>
                  <a:cubicBezTo>
                    <a:pt x="7695" y="37995"/>
                    <a:pt x="6893" y="38747"/>
                    <a:pt x="6016" y="39324"/>
                  </a:cubicBezTo>
                  <a:cubicBezTo>
                    <a:pt x="5113" y="39900"/>
                    <a:pt x="4061" y="40251"/>
                    <a:pt x="2983" y="40326"/>
                  </a:cubicBezTo>
                  <a:cubicBezTo>
                    <a:pt x="2898" y="40330"/>
                    <a:pt x="2812" y="40332"/>
                    <a:pt x="2725" y="40332"/>
                  </a:cubicBezTo>
                  <a:cubicBezTo>
                    <a:pt x="2278" y="40332"/>
                    <a:pt x="1820" y="40277"/>
                    <a:pt x="1379" y="40151"/>
                  </a:cubicBezTo>
                  <a:cubicBezTo>
                    <a:pt x="878" y="40025"/>
                    <a:pt x="376" y="39750"/>
                    <a:pt x="1" y="39374"/>
                  </a:cubicBezTo>
                  <a:lnTo>
                    <a:pt x="1" y="39374"/>
                  </a:lnTo>
                  <a:cubicBezTo>
                    <a:pt x="351" y="39775"/>
                    <a:pt x="853" y="40075"/>
                    <a:pt x="1379" y="40226"/>
                  </a:cubicBezTo>
                  <a:cubicBezTo>
                    <a:pt x="1880" y="40401"/>
                    <a:pt x="2457" y="40451"/>
                    <a:pt x="2983" y="40451"/>
                  </a:cubicBezTo>
                  <a:cubicBezTo>
                    <a:pt x="4086" y="40426"/>
                    <a:pt x="5189" y="40075"/>
                    <a:pt x="6141" y="39524"/>
                  </a:cubicBezTo>
                  <a:cubicBezTo>
                    <a:pt x="7068" y="38948"/>
                    <a:pt x="7920" y="38196"/>
                    <a:pt x="8522" y="37268"/>
                  </a:cubicBezTo>
                  <a:cubicBezTo>
                    <a:pt x="8848" y="36792"/>
                    <a:pt x="9073" y="36291"/>
                    <a:pt x="9274" y="35765"/>
                  </a:cubicBezTo>
                  <a:cubicBezTo>
                    <a:pt x="9449" y="35238"/>
                    <a:pt x="9600" y="34712"/>
                    <a:pt x="9650" y="34136"/>
                  </a:cubicBezTo>
                  <a:cubicBezTo>
                    <a:pt x="9750" y="33033"/>
                    <a:pt x="9549" y="31905"/>
                    <a:pt x="9199" y="30852"/>
                  </a:cubicBezTo>
                  <a:cubicBezTo>
                    <a:pt x="8823" y="29800"/>
                    <a:pt x="8296" y="28822"/>
                    <a:pt x="7720" y="27895"/>
                  </a:cubicBezTo>
                  <a:cubicBezTo>
                    <a:pt x="7118" y="26968"/>
                    <a:pt x="6442" y="26115"/>
                    <a:pt x="5840" y="25238"/>
                  </a:cubicBezTo>
                  <a:cubicBezTo>
                    <a:pt x="5239" y="24361"/>
                    <a:pt x="4712" y="23409"/>
                    <a:pt x="4487" y="22381"/>
                  </a:cubicBezTo>
                  <a:cubicBezTo>
                    <a:pt x="4261" y="21379"/>
                    <a:pt x="4286" y="20301"/>
                    <a:pt x="4487" y="19273"/>
                  </a:cubicBezTo>
                  <a:cubicBezTo>
                    <a:pt x="4712" y="18221"/>
                    <a:pt x="5063" y="17218"/>
                    <a:pt x="5489" y="16216"/>
                  </a:cubicBezTo>
                  <a:cubicBezTo>
                    <a:pt x="6366" y="14261"/>
                    <a:pt x="7519" y="12356"/>
                    <a:pt x="8121" y="10226"/>
                  </a:cubicBezTo>
                  <a:cubicBezTo>
                    <a:pt x="8422" y="9173"/>
                    <a:pt x="8597" y="8070"/>
                    <a:pt x="8497" y="6968"/>
                  </a:cubicBezTo>
                  <a:cubicBezTo>
                    <a:pt x="8422" y="5840"/>
                    <a:pt x="8046" y="4787"/>
                    <a:pt x="7519" y="3810"/>
                  </a:cubicBezTo>
                  <a:cubicBezTo>
                    <a:pt x="6968" y="2857"/>
                    <a:pt x="6216" y="2030"/>
                    <a:pt x="5364" y="1353"/>
                  </a:cubicBezTo>
                  <a:cubicBezTo>
                    <a:pt x="4487" y="702"/>
                    <a:pt x="3484" y="226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7;p129">
              <a:extLst>
                <a:ext uri="{FF2B5EF4-FFF2-40B4-BE49-F238E27FC236}">
                  <a16:creationId xmlns:a16="http://schemas.microsoft.com/office/drawing/2014/main" id="{EBDF9ADC-6E06-4E66-BDB0-636140029E19}"/>
                </a:ext>
              </a:extLst>
            </p:cNvPr>
            <p:cNvSpPr/>
            <p:nvPr/>
          </p:nvSpPr>
          <p:spPr>
            <a:xfrm>
              <a:off x="2833931" y="2224584"/>
              <a:ext cx="140558" cy="158835"/>
            </a:xfrm>
            <a:custGeom>
              <a:avLst/>
              <a:gdLst/>
              <a:ahLst/>
              <a:cxnLst/>
              <a:rect l="l" t="t" r="r" b="b"/>
              <a:pathLst>
                <a:path w="7921" h="8951" extrusionOk="0">
                  <a:moveTo>
                    <a:pt x="2808" y="1"/>
                  </a:moveTo>
                  <a:lnTo>
                    <a:pt x="928" y="1930"/>
                  </a:lnTo>
                  <a:lnTo>
                    <a:pt x="1" y="5765"/>
                  </a:lnTo>
                  <a:cubicBezTo>
                    <a:pt x="1" y="5765"/>
                    <a:pt x="1827" y="8951"/>
                    <a:pt x="3762" y="8951"/>
                  </a:cubicBezTo>
                  <a:cubicBezTo>
                    <a:pt x="4361" y="8951"/>
                    <a:pt x="4971" y="8645"/>
                    <a:pt x="5540" y="7845"/>
                  </a:cubicBezTo>
                  <a:cubicBezTo>
                    <a:pt x="7921" y="4487"/>
                    <a:pt x="2808" y="1"/>
                    <a:pt x="2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58;p129">
              <a:extLst>
                <a:ext uri="{FF2B5EF4-FFF2-40B4-BE49-F238E27FC236}">
                  <a16:creationId xmlns:a16="http://schemas.microsoft.com/office/drawing/2014/main" id="{C887CF24-4DF5-48F9-BDA2-E5DDED6ABCC6}"/>
                </a:ext>
              </a:extLst>
            </p:cNvPr>
            <p:cNvSpPr/>
            <p:nvPr/>
          </p:nvSpPr>
          <p:spPr>
            <a:xfrm>
              <a:off x="2273548" y="3397829"/>
              <a:ext cx="310005" cy="671560"/>
            </a:xfrm>
            <a:custGeom>
              <a:avLst/>
              <a:gdLst/>
              <a:ahLst/>
              <a:cxnLst/>
              <a:rect l="l" t="t" r="r" b="b"/>
              <a:pathLst>
                <a:path w="17470" h="37845" extrusionOk="0">
                  <a:moveTo>
                    <a:pt x="1" y="0"/>
                  </a:moveTo>
                  <a:cubicBezTo>
                    <a:pt x="1680" y="652"/>
                    <a:pt x="3184" y="1654"/>
                    <a:pt x="4437" y="2933"/>
                  </a:cubicBezTo>
                  <a:cubicBezTo>
                    <a:pt x="5690" y="4186"/>
                    <a:pt x="6717" y="5639"/>
                    <a:pt x="7570" y="7193"/>
                  </a:cubicBezTo>
                  <a:cubicBezTo>
                    <a:pt x="9249" y="10326"/>
                    <a:pt x="10201" y="13785"/>
                    <a:pt x="11179" y="17243"/>
                  </a:cubicBezTo>
                  <a:cubicBezTo>
                    <a:pt x="12181" y="20677"/>
                    <a:pt x="13184" y="24136"/>
                    <a:pt x="14211" y="27569"/>
                  </a:cubicBezTo>
                  <a:cubicBezTo>
                    <a:pt x="15264" y="31003"/>
                    <a:pt x="16342" y="34436"/>
                    <a:pt x="17469" y="37845"/>
                  </a:cubicBezTo>
                  <a:cubicBezTo>
                    <a:pt x="16617" y="34361"/>
                    <a:pt x="15715" y="30878"/>
                    <a:pt x="14788" y="27419"/>
                  </a:cubicBezTo>
                  <a:cubicBezTo>
                    <a:pt x="13860" y="23935"/>
                    <a:pt x="12883" y="20476"/>
                    <a:pt x="11905" y="17018"/>
                  </a:cubicBezTo>
                  <a:cubicBezTo>
                    <a:pt x="10928" y="13584"/>
                    <a:pt x="9925" y="10050"/>
                    <a:pt x="8096" y="6892"/>
                  </a:cubicBezTo>
                  <a:cubicBezTo>
                    <a:pt x="7169" y="5313"/>
                    <a:pt x="6041" y="3860"/>
                    <a:pt x="4687" y="2657"/>
                  </a:cubicBezTo>
                  <a:cubicBezTo>
                    <a:pt x="3309" y="1454"/>
                    <a:pt x="1730" y="47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59;p129">
              <a:extLst>
                <a:ext uri="{FF2B5EF4-FFF2-40B4-BE49-F238E27FC236}">
                  <a16:creationId xmlns:a16="http://schemas.microsoft.com/office/drawing/2014/main" id="{C998F47F-BBAE-4378-9C95-6B9E0FF8CFEC}"/>
                </a:ext>
              </a:extLst>
            </p:cNvPr>
            <p:cNvSpPr/>
            <p:nvPr/>
          </p:nvSpPr>
          <p:spPr>
            <a:xfrm>
              <a:off x="2047169" y="2888150"/>
              <a:ext cx="977554" cy="850358"/>
            </a:xfrm>
            <a:custGeom>
              <a:avLst/>
              <a:gdLst/>
              <a:ahLst/>
              <a:cxnLst/>
              <a:rect l="l" t="t" r="r" b="b"/>
              <a:pathLst>
                <a:path w="55089" h="47921" extrusionOk="0">
                  <a:moveTo>
                    <a:pt x="14612" y="0"/>
                  </a:moveTo>
                  <a:cubicBezTo>
                    <a:pt x="13785" y="4361"/>
                    <a:pt x="9073" y="9574"/>
                    <a:pt x="1" y="11980"/>
                  </a:cubicBezTo>
                  <a:cubicBezTo>
                    <a:pt x="8296" y="13960"/>
                    <a:pt x="19926" y="21654"/>
                    <a:pt x="26968" y="27243"/>
                  </a:cubicBezTo>
                  <a:cubicBezTo>
                    <a:pt x="31279" y="30677"/>
                    <a:pt x="38572" y="37569"/>
                    <a:pt x="41981" y="47920"/>
                  </a:cubicBezTo>
                  <a:cubicBezTo>
                    <a:pt x="43984" y="44499"/>
                    <a:pt x="47466" y="42545"/>
                    <a:pt x="50920" y="42545"/>
                  </a:cubicBezTo>
                  <a:cubicBezTo>
                    <a:pt x="52350" y="42545"/>
                    <a:pt x="53775" y="42880"/>
                    <a:pt x="55089" y="43584"/>
                  </a:cubicBezTo>
                  <a:cubicBezTo>
                    <a:pt x="52131" y="32056"/>
                    <a:pt x="47520" y="22456"/>
                    <a:pt x="39951" y="14512"/>
                  </a:cubicBezTo>
                  <a:cubicBezTo>
                    <a:pt x="31981" y="6166"/>
                    <a:pt x="24487" y="2181"/>
                    <a:pt x="14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60;p129">
              <a:extLst>
                <a:ext uri="{FF2B5EF4-FFF2-40B4-BE49-F238E27FC236}">
                  <a16:creationId xmlns:a16="http://schemas.microsoft.com/office/drawing/2014/main" id="{4D3141B7-7CA5-4551-910A-B0FE2AFFBD53}"/>
                </a:ext>
              </a:extLst>
            </p:cNvPr>
            <p:cNvSpPr/>
            <p:nvPr/>
          </p:nvSpPr>
          <p:spPr>
            <a:xfrm>
              <a:off x="1970669" y="2865472"/>
              <a:ext cx="1082516" cy="917949"/>
            </a:xfrm>
            <a:custGeom>
              <a:avLst/>
              <a:gdLst/>
              <a:ahLst/>
              <a:cxnLst/>
              <a:rect l="l" t="t" r="r" b="b"/>
              <a:pathLst>
                <a:path w="61004" h="51730" extrusionOk="0">
                  <a:moveTo>
                    <a:pt x="19700" y="2531"/>
                  </a:moveTo>
                  <a:cubicBezTo>
                    <a:pt x="29299" y="4837"/>
                    <a:pt x="36267" y="8922"/>
                    <a:pt x="43510" y="16516"/>
                  </a:cubicBezTo>
                  <a:cubicBezTo>
                    <a:pt x="50151" y="23484"/>
                    <a:pt x="54738" y="31980"/>
                    <a:pt x="57846" y="43108"/>
                  </a:cubicBezTo>
                  <a:cubicBezTo>
                    <a:pt x="56978" y="42868"/>
                    <a:pt x="56092" y="42751"/>
                    <a:pt x="55206" y="42751"/>
                  </a:cubicBezTo>
                  <a:cubicBezTo>
                    <a:pt x="52024" y="42751"/>
                    <a:pt x="48853" y="44256"/>
                    <a:pt x="46618" y="46943"/>
                  </a:cubicBezTo>
                  <a:cubicBezTo>
                    <a:pt x="43109" y="37920"/>
                    <a:pt x="36768" y="31554"/>
                    <a:pt x="31931" y="27694"/>
                  </a:cubicBezTo>
                  <a:cubicBezTo>
                    <a:pt x="25440" y="22531"/>
                    <a:pt x="15740" y="16090"/>
                    <a:pt x="7845" y="13233"/>
                  </a:cubicBezTo>
                  <a:cubicBezTo>
                    <a:pt x="14913" y="10551"/>
                    <a:pt x="18547" y="6115"/>
                    <a:pt x="19700" y="2531"/>
                  </a:cubicBezTo>
                  <a:close/>
                  <a:moveTo>
                    <a:pt x="18096" y="0"/>
                  </a:moveTo>
                  <a:lnTo>
                    <a:pt x="17896" y="1078"/>
                  </a:lnTo>
                  <a:cubicBezTo>
                    <a:pt x="17194" y="4712"/>
                    <a:pt x="13159" y="9825"/>
                    <a:pt x="4061" y="12256"/>
                  </a:cubicBezTo>
                  <a:lnTo>
                    <a:pt x="1" y="13333"/>
                  </a:lnTo>
                  <a:lnTo>
                    <a:pt x="4086" y="14286"/>
                  </a:lnTo>
                  <a:cubicBezTo>
                    <a:pt x="12056" y="16166"/>
                    <a:pt x="23359" y="23584"/>
                    <a:pt x="30628" y="29349"/>
                  </a:cubicBezTo>
                  <a:cubicBezTo>
                    <a:pt x="35590" y="33283"/>
                    <a:pt x="42156" y="39975"/>
                    <a:pt x="45314" y="49524"/>
                  </a:cubicBezTo>
                  <a:lnTo>
                    <a:pt x="46041" y="51730"/>
                  </a:lnTo>
                  <a:lnTo>
                    <a:pt x="47219" y="49725"/>
                  </a:lnTo>
                  <a:cubicBezTo>
                    <a:pt x="49014" y="46633"/>
                    <a:pt x="52118" y="44864"/>
                    <a:pt x="55202" y="44864"/>
                  </a:cubicBezTo>
                  <a:cubicBezTo>
                    <a:pt x="56468" y="44864"/>
                    <a:pt x="57731" y="45162"/>
                    <a:pt x="58898" y="45790"/>
                  </a:cubicBezTo>
                  <a:lnTo>
                    <a:pt x="61004" y="46943"/>
                  </a:lnTo>
                  <a:lnTo>
                    <a:pt x="60402" y="44612"/>
                  </a:lnTo>
                  <a:cubicBezTo>
                    <a:pt x="57219" y="32105"/>
                    <a:pt x="52332" y="22732"/>
                    <a:pt x="45014" y="15063"/>
                  </a:cubicBezTo>
                  <a:cubicBezTo>
                    <a:pt x="37219" y="6892"/>
                    <a:pt x="29725" y="2607"/>
                    <a:pt x="19174" y="251"/>
                  </a:cubicBezTo>
                  <a:lnTo>
                    <a:pt x="180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61;p129">
              <a:extLst>
                <a:ext uri="{FF2B5EF4-FFF2-40B4-BE49-F238E27FC236}">
                  <a16:creationId xmlns:a16="http://schemas.microsoft.com/office/drawing/2014/main" id="{F0C8FA74-7260-4042-B772-70A994FF5C64}"/>
                </a:ext>
              </a:extLst>
            </p:cNvPr>
            <p:cNvSpPr/>
            <p:nvPr/>
          </p:nvSpPr>
          <p:spPr>
            <a:xfrm>
              <a:off x="2185939" y="2947295"/>
              <a:ext cx="786316" cy="713384"/>
            </a:xfrm>
            <a:custGeom>
              <a:avLst/>
              <a:gdLst/>
              <a:ahLst/>
              <a:cxnLst/>
              <a:rect l="l" t="t" r="r" b="b"/>
              <a:pathLst>
                <a:path w="44312" h="40202" extrusionOk="0">
                  <a:moveTo>
                    <a:pt x="10351" y="1"/>
                  </a:moveTo>
                  <a:cubicBezTo>
                    <a:pt x="7068" y="3234"/>
                    <a:pt x="6441" y="5289"/>
                    <a:pt x="0" y="8647"/>
                  </a:cubicBezTo>
                  <a:cubicBezTo>
                    <a:pt x="5965" y="10828"/>
                    <a:pt x="14311" y="16091"/>
                    <a:pt x="22206" y="23509"/>
                  </a:cubicBezTo>
                  <a:cubicBezTo>
                    <a:pt x="25289" y="26442"/>
                    <a:pt x="31805" y="32357"/>
                    <a:pt x="34386" y="40201"/>
                  </a:cubicBezTo>
                  <a:cubicBezTo>
                    <a:pt x="35893" y="37613"/>
                    <a:pt x="38541" y="36128"/>
                    <a:pt x="41159" y="36128"/>
                  </a:cubicBezTo>
                  <a:cubicBezTo>
                    <a:pt x="42243" y="36128"/>
                    <a:pt x="43321" y="36383"/>
                    <a:pt x="44311" y="36918"/>
                  </a:cubicBezTo>
                  <a:cubicBezTo>
                    <a:pt x="41504" y="27520"/>
                    <a:pt x="35589" y="18397"/>
                    <a:pt x="29900" y="12306"/>
                  </a:cubicBezTo>
                  <a:cubicBezTo>
                    <a:pt x="24211" y="6216"/>
                    <a:pt x="17845" y="1680"/>
                    <a:pt x="10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62;p129">
              <a:extLst>
                <a:ext uri="{FF2B5EF4-FFF2-40B4-BE49-F238E27FC236}">
                  <a16:creationId xmlns:a16="http://schemas.microsoft.com/office/drawing/2014/main" id="{5812FA28-71D5-479C-9D92-8AD6837B1964}"/>
                </a:ext>
              </a:extLst>
            </p:cNvPr>
            <p:cNvSpPr/>
            <p:nvPr/>
          </p:nvSpPr>
          <p:spPr>
            <a:xfrm>
              <a:off x="2178823" y="2944190"/>
              <a:ext cx="797868" cy="723162"/>
            </a:xfrm>
            <a:custGeom>
              <a:avLst/>
              <a:gdLst/>
              <a:ahLst/>
              <a:cxnLst/>
              <a:rect l="l" t="t" r="r" b="b"/>
              <a:pathLst>
                <a:path w="44963" h="40753" extrusionOk="0">
                  <a:moveTo>
                    <a:pt x="10802" y="351"/>
                  </a:moveTo>
                  <a:cubicBezTo>
                    <a:pt x="17594" y="1880"/>
                    <a:pt x="23935" y="5890"/>
                    <a:pt x="30201" y="12607"/>
                  </a:cubicBezTo>
                  <a:cubicBezTo>
                    <a:pt x="36592" y="19449"/>
                    <a:pt x="41905" y="28471"/>
                    <a:pt x="44462" y="36792"/>
                  </a:cubicBezTo>
                  <a:cubicBezTo>
                    <a:pt x="43519" y="36349"/>
                    <a:pt x="42517" y="36137"/>
                    <a:pt x="41515" y="36137"/>
                  </a:cubicBezTo>
                  <a:cubicBezTo>
                    <a:pt x="38948" y="36137"/>
                    <a:pt x="36381" y="37530"/>
                    <a:pt x="34812" y="40000"/>
                  </a:cubicBezTo>
                  <a:cubicBezTo>
                    <a:pt x="32256" y="32532"/>
                    <a:pt x="26266" y="26918"/>
                    <a:pt x="23033" y="23885"/>
                  </a:cubicBezTo>
                  <a:lnTo>
                    <a:pt x="22707" y="23584"/>
                  </a:lnTo>
                  <a:cubicBezTo>
                    <a:pt x="15489" y="16767"/>
                    <a:pt x="7319" y="11278"/>
                    <a:pt x="802" y="8797"/>
                  </a:cubicBezTo>
                  <a:cubicBezTo>
                    <a:pt x="5364" y="6391"/>
                    <a:pt x="6918" y="4612"/>
                    <a:pt x="8722" y="2582"/>
                  </a:cubicBezTo>
                  <a:cubicBezTo>
                    <a:pt x="9349" y="1880"/>
                    <a:pt x="10000" y="1153"/>
                    <a:pt x="10802" y="351"/>
                  </a:cubicBezTo>
                  <a:close/>
                  <a:moveTo>
                    <a:pt x="10702" y="0"/>
                  </a:moveTo>
                  <a:lnTo>
                    <a:pt x="10627" y="50"/>
                  </a:lnTo>
                  <a:cubicBezTo>
                    <a:pt x="9800" y="902"/>
                    <a:pt x="9123" y="1654"/>
                    <a:pt x="8471" y="2381"/>
                  </a:cubicBezTo>
                  <a:cubicBezTo>
                    <a:pt x="6667" y="4436"/>
                    <a:pt x="5088" y="6216"/>
                    <a:pt x="326" y="8697"/>
                  </a:cubicBezTo>
                  <a:lnTo>
                    <a:pt x="0" y="8847"/>
                  </a:lnTo>
                  <a:lnTo>
                    <a:pt x="351" y="8973"/>
                  </a:lnTo>
                  <a:cubicBezTo>
                    <a:pt x="6892" y="11379"/>
                    <a:pt x="15163" y="16918"/>
                    <a:pt x="22507" y="23810"/>
                  </a:cubicBezTo>
                  <a:lnTo>
                    <a:pt x="22807" y="24111"/>
                  </a:lnTo>
                  <a:cubicBezTo>
                    <a:pt x="26065" y="27168"/>
                    <a:pt x="32131" y="32883"/>
                    <a:pt x="34637" y="40426"/>
                  </a:cubicBezTo>
                  <a:lnTo>
                    <a:pt x="34737" y="40752"/>
                  </a:lnTo>
                  <a:lnTo>
                    <a:pt x="34913" y="40451"/>
                  </a:lnTo>
                  <a:cubicBezTo>
                    <a:pt x="36397" y="37908"/>
                    <a:pt x="38964" y="36447"/>
                    <a:pt x="41517" y="36447"/>
                  </a:cubicBezTo>
                  <a:cubicBezTo>
                    <a:pt x="42586" y="36447"/>
                    <a:pt x="43653" y="36703"/>
                    <a:pt x="44637" y="37243"/>
                  </a:cubicBezTo>
                  <a:lnTo>
                    <a:pt x="44963" y="37419"/>
                  </a:lnTo>
                  <a:lnTo>
                    <a:pt x="44863" y="37043"/>
                  </a:lnTo>
                  <a:cubicBezTo>
                    <a:pt x="42331" y="28597"/>
                    <a:pt x="36943" y="19374"/>
                    <a:pt x="30426" y="12381"/>
                  </a:cubicBezTo>
                  <a:cubicBezTo>
                    <a:pt x="24086" y="5589"/>
                    <a:pt x="17669" y="1554"/>
                    <a:pt x="10777" y="25"/>
                  </a:cubicBezTo>
                  <a:lnTo>
                    <a:pt x="10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63;p129">
              <a:extLst>
                <a:ext uri="{FF2B5EF4-FFF2-40B4-BE49-F238E27FC236}">
                  <a16:creationId xmlns:a16="http://schemas.microsoft.com/office/drawing/2014/main" id="{0445DAF4-88E0-4727-8EBB-135FC44D8619}"/>
                </a:ext>
              </a:extLst>
            </p:cNvPr>
            <p:cNvSpPr/>
            <p:nvPr/>
          </p:nvSpPr>
          <p:spPr>
            <a:xfrm>
              <a:off x="2303786" y="2262381"/>
              <a:ext cx="701371" cy="1018137"/>
            </a:xfrm>
            <a:custGeom>
              <a:avLst/>
              <a:gdLst/>
              <a:ahLst/>
              <a:cxnLst/>
              <a:rect l="l" t="t" r="r" b="b"/>
              <a:pathLst>
                <a:path w="39525" h="57376" extrusionOk="0">
                  <a:moveTo>
                    <a:pt x="22368" y="0"/>
                  </a:moveTo>
                  <a:cubicBezTo>
                    <a:pt x="16001" y="0"/>
                    <a:pt x="7344" y="1079"/>
                    <a:pt x="7344" y="1079"/>
                  </a:cubicBezTo>
                  <a:cubicBezTo>
                    <a:pt x="7344" y="1079"/>
                    <a:pt x="3660" y="31831"/>
                    <a:pt x="2006" y="40026"/>
                  </a:cubicBezTo>
                  <a:cubicBezTo>
                    <a:pt x="1655" y="41831"/>
                    <a:pt x="928" y="43510"/>
                    <a:pt x="1" y="45164"/>
                  </a:cubicBezTo>
                  <a:cubicBezTo>
                    <a:pt x="527" y="45941"/>
                    <a:pt x="1229" y="46618"/>
                    <a:pt x="1906" y="47219"/>
                  </a:cubicBezTo>
                  <a:cubicBezTo>
                    <a:pt x="2933" y="48146"/>
                    <a:pt x="4036" y="48949"/>
                    <a:pt x="5139" y="49725"/>
                  </a:cubicBezTo>
                  <a:cubicBezTo>
                    <a:pt x="6968" y="50979"/>
                    <a:pt x="8848" y="52131"/>
                    <a:pt x="10728" y="53284"/>
                  </a:cubicBezTo>
                  <a:cubicBezTo>
                    <a:pt x="12958" y="54638"/>
                    <a:pt x="15264" y="55941"/>
                    <a:pt x="17720" y="56793"/>
                  </a:cubicBezTo>
                  <a:cubicBezTo>
                    <a:pt x="18689" y="57116"/>
                    <a:pt x="19701" y="57376"/>
                    <a:pt x="20735" y="57376"/>
                  </a:cubicBezTo>
                  <a:cubicBezTo>
                    <a:pt x="20825" y="57376"/>
                    <a:pt x="20914" y="57374"/>
                    <a:pt x="21003" y="57370"/>
                  </a:cubicBezTo>
                  <a:cubicBezTo>
                    <a:pt x="21580" y="57319"/>
                    <a:pt x="22131" y="57169"/>
                    <a:pt x="22633" y="56918"/>
                  </a:cubicBezTo>
                  <a:cubicBezTo>
                    <a:pt x="23059" y="56718"/>
                    <a:pt x="23485" y="56417"/>
                    <a:pt x="23635" y="55941"/>
                  </a:cubicBezTo>
                  <a:cubicBezTo>
                    <a:pt x="23735" y="55565"/>
                    <a:pt x="23610" y="55139"/>
                    <a:pt x="23435" y="54788"/>
                  </a:cubicBezTo>
                  <a:cubicBezTo>
                    <a:pt x="23334" y="54563"/>
                    <a:pt x="23184" y="54337"/>
                    <a:pt x="23034" y="54111"/>
                  </a:cubicBezTo>
                  <a:cubicBezTo>
                    <a:pt x="21906" y="52883"/>
                    <a:pt x="20928" y="51806"/>
                    <a:pt x="20201" y="50979"/>
                  </a:cubicBezTo>
                  <a:cubicBezTo>
                    <a:pt x="16066" y="46192"/>
                    <a:pt x="17444" y="36367"/>
                    <a:pt x="17445" y="36367"/>
                  </a:cubicBezTo>
                  <a:lnTo>
                    <a:pt x="17445" y="36367"/>
                  </a:lnTo>
                  <a:cubicBezTo>
                    <a:pt x="17445" y="36367"/>
                    <a:pt x="21476" y="40131"/>
                    <a:pt x="27452" y="40131"/>
                  </a:cubicBezTo>
                  <a:cubicBezTo>
                    <a:pt x="28073" y="40131"/>
                    <a:pt x="28714" y="40091"/>
                    <a:pt x="29374" y="40001"/>
                  </a:cubicBezTo>
                  <a:cubicBezTo>
                    <a:pt x="31405" y="39700"/>
                    <a:pt x="33109" y="36668"/>
                    <a:pt x="34262" y="33786"/>
                  </a:cubicBezTo>
                  <a:cubicBezTo>
                    <a:pt x="32983" y="32758"/>
                    <a:pt x="32081" y="31204"/>
                    <a:pt x="31881" y="29600"/>
                  </a:cubicBezTo>
                  <a:lnTo>
                    <a:pt x="31881" y="29600"/>
                  </a:lnTo>
                  <a:cubicBezTo>
                    <a:pt x="32608" y="30678"/>
                    <a:pt x="33735" y="31455"/>
                    <a:pt x="34988" y="31806"/>
                  </a:cubicBezTo>
                  <a:cubicBezTo>
                    <a:pt x="35640" y="29901"/>
                    <a:pt x="36016" y="28397"/>
                    <a:pt x="36016" y="28397"/>
                  </a:cubicBezTo>
                  <a:cubicBezTo>
                    <a:pt x="36818" y="28171"/>
                    <a:pt x="37971" y="28171"/>
                    <a:pt x="38648" y="27645"/>
                  </a:cubicBezTo>
                  <a:cubicBezTo>
                    <a:pt x="38973" y="27394"/>
                    <a:pt x="39299" y="27094"/>
                    <a:pt x="39425" y="26693"/>
                  </a:cubicBezTo>
                  <a:cubicBezTo>
                    <a:pt x="39525" y="26342"/>
                    <a:pt x="39450" y="25966"/>
                    <a:pt x="39374" y="25590"/>
                  </a:cubicBezTo>
                  <a:cubicBezTo>
                    <a:pt x="39174" y="24738"/>
                    <a:pt x="38522" y="23560"/>
                    <a:pt x="38347" y="22708"/>
                  </a:cubicBezTo>
                  <a:cubicBezTo>
                    <a:pt x="37695" y="19876"/>
                    <a:pt x="38096" y="16918"/>
                    <a:pt x="38197" y="14036"/>
                  </a:cubicBezTo>
                  <a:cubicBezTo>
                    <a:pt x="38322" y="11129"/>
                    <a:pt x="38096" y="8046"/>
                    <a:pt x="36442" y="5640"/>
                  </a:cubicBezTo>
                  <a:cubicBezTo>
                    <a:pt x="33309" y="1104"/>
                    <a:pt x="30026" y="1054"/>
                    <a:pt x="27520" y="427"/>
                  </a:cubicBezTo>
                  <a:cubicBezTo>
                    <a:pt x="26310" y="117"/>
                    <a:pt x="24463" y="0"/>
                    <a:pt x="22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64;p129">
              <a:extLst>
                <a:ext uri="{FF2B5EF4-FFF2-40B4-BE49-F238E27FC236}">
                  <a16:creationId xmlns:a16="http://schemas.microsoft.com/office/drawing/2014/main" id="{53657AA1-A685-482E-9690-C99D255550DC}"/>
                </a:ext>
              </a:extLst>
            </p:cNvPr>
            <p:cNvSpPr/>
            <p:nvPr/>
          </p:nvSpPr>
          <p:spPr>
            <a:xfrm>
              <a:off x="2555966" y="2796531"/>
              <a:ext cx="62285" cy="149005"/>
            </a:xfrm>
            <a:custGeom>
              <a:avLst/>
              <a:gdLst/>
              <a:ahLst/>
              <a:cxnLst/>
              <a:rect l="l" t="t" r="r" b="b"/>
              <a:pathLst>
                <a:path w="3510" h="8397" extrusionOk="0">
                  <a:moveTo>
                    <a:pt x="0" y="0"/>
                  </a:moveTo>
                  <a:lnTo>
                    <a:pt x="0" y="0"/>
                  </a:lnTo>
                  <a:cubicBezTo>
                    <a:pt x="76" y="2933"/>
                    <a:pt x="1178" y="6065"/>
                    <a:pt x="2983" y="8396"/>
                  </a:cubicBezTo>
                  <a:lnTo>
                    <a:pt x="3509" y="6316"/>
                  </a:lnTo>
                  <a:cubicBezTo>
                    <a:pt x="1655" y="4737"/>
                    <a:pt x="777" y="230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65;p129">
              <a:extLst>
                <a:ext uri="{FF2B5EF4-FFF2-40B4-BE49-F238E27FC236}">
                  <a16:creationId xmlns:a16="http://schemas.microsoft.com/office/drawing/2014/main" id="{66FB2300-DBBD-4AF1-982C-94552209AAED}"/>
                </a:ext>
              </a:extLst>
            </p:cNvPr>
            <p:cNvSpPr/>
            <p:nvPr/>
          </p:nvSpPr>
          <p:spPr>
            <a:xfrm>
              <a:off x="2781014" y="2879189"/>
              <a:ext cx="120985" cy="165295"/>
            </a:xfrm>
            <a:custGeom>
              <a:avLst/>
              <a:gdLst/>
              <a:ahLst/>
              <a:cxnLst/>
              <a:rect l="l" t="t" r="r" b="b"/>
              <a:pathLst>
                <a:path w="6818" h="9315" extrusionOk="0">
                  <a:moveTo>
                    <a:pt x="4835" y="0"/>
                  </a:moveTo>
                  <a:cubicBezTo>
                    <a:pt x="4414" y="0"/>
                    <a:pt x="4006" y="211"/>
                    <a:pt x="3760" y="605"/>
                  </a:cubicBezTo>
                  <a:cubicBezTo>
                    <a:pt x="2882" y="2059"/>
                    <a:pt x="1429" y="3011"/>
                    <a:pt x="1028" y="3563"/>
                  </a:cubicBezTo>
                  <a:cubicBezTo>
                    <a:pt x="426" y="4390"/>
                    <a:pt x="0" y="5392"/>
                    <a:pt x="25" y="6420"/>
                  </a:cubicBezTo>
                  <a:cubicBezTo>
                    <a:pt x="25" y="7448"/>
                    <a:pt x="527" y="8525"/>
                    <a:pt x="1429" y="9052"/>
                  </a:cubicBezTo>
                  <a:cubicBezTo>
                    <a:pt x="1737" y="9231"/>
                    <a:pt x="2082" y="9314"/>
                    <a:pt x="2430" y="9314"/>
                  </a:cubicBezTo>
                  <a:cubicBezTo>
                    <a:pt x="3102" y="9314"/>
                    <a:pt x="3781" y="9004"/>
                    <a:pt x="4211" y="8475"/>
                  </a:cubicBezTo>
                  <a:lnTo>
                    <a:pt x="4211" y="8475"/>
                  </a:lnTo>
                  <a:cubicBezTo>
                    <a:pt x="4054" y="8643"/>
                    <a:pt x="3817" y="8726"/>
                    <a:pt x="3578" y="8726"/>
                  </a:cubicBezTo>
                  <a:cubicBezTo>
                    <a:pt x="3283" y="8726"/>
                    <a:pt x="2985" y="8599"/>
                    <a:pt x="2832" y="8350"/>
                  </a:cubicBezTo>
                  <a:cubicBezTo>
                    <a:pt x="2506" y="7849"/>
                    <a:pt x="2782" y="7197"/>
                    <a:pt x="3133" y="6721"/>
                  </a:cubicBezTo>
                  <a:cubicBezTo>
                    <a:pt x="3910" y="5643"/>
                    <a:pt x="5063" y="4891"/>
                    <a:pt x="5840" y="3814"/>
                  </a:cubicBezTo>
                  <a:cubicBezTo>
                    <a:pt x="6491" y="2886"/>
                    <a:pt x="6817" y="1783"/>
                    <a:pt x="6767" y="631"/>
                  </a:cubicBezTo>
                  <a:cubicBezTo>
                    <a:pt x="6266" y="605"/>
                    <a:pt x="5915" y="430"/>
                    <a:pt x="5514" y="204"/>
                  </a:cubicBezTo>
                  <a:lnTo>
                    <a:pt x="5489" y="179"/>
                  </a:lnTo>
                  <a:cubicBezTo>
                    <a:pt x="5282" y="58"/>
                    <a:pt x="5056" y="0"/>
                    <a:pt x="4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6;p129">
              <a:extLst>
                <a:ext uri="{FF2B5EF4-FFF2-40B4-BE49-F238E27FC236}">
                  <a16:creationId xmlns:a16="http://schemas.microsoft.com/office/drawing/2014/main" id="{E00519C2-E5EE-4831-BC07-38F0E589B536}"/>
                </a:ext>
              </a:extLst>
            </p:cNvPr>
            <p:cNvSpPr/>
            <p:nvPr/>
          </p:nvSpPr>
          <p:spPr>
            <a:xfrm>
              <a:off x="2798351" y="2463524"/>
              <a:ext cx="165916" cy="95078"/>
            </a:xfrm>
            <a:custGeom>
              <a:avLst/>
              <a:gdLst/>
              <a:ahLst/>
              <a:cxnLst/>
              <a:rect l="l" t="t" r="r" b="b"/>
              <a:pathLst>
                <a:path w="9350" h="5358" extrusionOk="0">
                  <a:moveTo>
                    <a:pt x="6889" y="1"/>
                  </a:moveTo>
                  <a:cubicBezTo>
                    <a:pt x="6763" y="1"/>
                    <a:pt x="6639" y="7"/>
                    <a:pt x="6517" y="19"/>
                  </a:cubicBezTo>
                  <a:cubicBezTo>
                    <a:pt x="5489" y="44"/>
                    <a:pt x="4612" y="596"/>
                    <a:pt x="3760" y="1097"/>
                  </a:cubicBezTo>
                  <a:cubicBezTo>
                    <a:pt x="3359" y="1323"/>
                    <a:pt x="2958" y="1623"/>
                    <a:pt x="2582" y="1924"/>
                  </a:cubicBezTo>
                  <a:cubicBezTo>
                    <a:pt x="2206" y="2225"/>
                    <a:pt x="1855" y="2551"/>
                    <a:pt x="1529" y="2902"/>
                  </a:cubicBezTo>
                  <a:cubicBezTo>
                    <a:pt x="903" y="3628"/>
                    <a:pt x="377" y="4405"/>
                    <a:pt x="1" y="5257"/>
                  </a:cubicBezTo>
                  <a:lnTo>
                    <a:pt x="151" y="5358"/>
                  </a:lnTo>
                  <a:cubicBezTo>
                    <a:pt x="452" y="5007"/>
                    <a:pt x="753" y="4681"/>
                    <a:pt x="1078" y="4380"/>
                  </a:cubicBezTo>
                  <a:cubicBezTo>
                    <a:pt x="1404" y="4079"/>
                    <a:pt x="1755" y="3804"/>
                    <a:pt x="2106" y="3553"/>
                  </a:cubicBezTo>
                  <a:cubicBezTo>
                    <a:pt x="2833" y="3052"/>
                    <a:pt x="3585" y="2626"/>
                    <a:pt x="4387" y="2325"/>
                  </a:cubicBezTo>
                  <a:cubicBezTo>
                    <a:pt x="4788" y="2175"/>
                    <a:pt x="5189" y="2074"/>
                    <a:pt x="5615" y="1999"/>
                  </a:cubicBezTo>
                  <a:cubicBezTo>
                    <a:pt x="6016" y="1924"/>
                    <a:pt x="6417" y="1824"/>
                    <a:pt x="6793" y="1724"/>
                  </a:cubicBezTo>
                  <a:cubicBezTo>
                    <a:pt x="7570" y="1498"/>
                    <a:pt x="8296" y="1298"/>
                    <a:pt x="9274" y="1222"/>
                  </a:cubicBezTo>
                  <a:lnTo>
                    <a:pt x="9349" y="1072"/>
                  </a:lnTo>
                  <a:cubicBezTo>
                    <a:pt x="9048" y="646"/>
                    <a:pt x="8572" y="370"/>
                    <a:pt x="8071" y="195"/>
                  </a:cubicBezTo>
                  <a:cubicBezTo>
                    <a:pt x="7691" y="62"/>
                    <a:pt x="7283" y="1"/>
                    <a:pt x="6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67;p129">
              <a:extLst>
                <a:ext uri="{FF2B5EF4-FFF2-40B4-BE49-F238E27FC236}">
                  <a16:creationId xmlns:a16="http://schemas.microsoft.com/office/drawing/2014/main" id="{E42C0327-E111-4E9D-8C4A-2A60EE75E1FC}"/>
                </a:ext>
              </a:extLst>
            </p:cNvPr>
            <p:cNvSpPr/>
            <p:nvPr/>
          </p:nvSpPr>
          <p:spPr>
            <a:xfrm>
              <a:off x="2020924" y="2133764"/>
              <a:ext cx="862815" cy="863330"/>
            </a:xfrm>
            <a:custGeom>
              <a:avLst/>
              <a:gdLst/>
              <a:ahLst/>
              <a:cxnLst/>
              <a:rect l="l" t="t" r="r" b="b"/>
              <a:pathLst>
                <a:path w="48623" h="48652" extrusionOk="0">
                  <a:moveTo>
                    <a:pt x="35250" y="0"/>
                  </a:moveTo>
                  <a:cubicBezTo>
                    <a:pt x="32496" y="0"/>
                    <a:pt x="29362" y="538"/>
                    <a:pt x="25891" y="1961"/>
                  </a:cubicBezTo>
                  <a:cubicBezTo>
                    <a:pt x="13585" y="6973"/>
                    <a:pt x="16618" y="21835"/>
                    <a:pt x="12457" y="25419"/>
                  </a:cubicBezTo>
                  <a:cubicBezTo>
                    <a:pt x="8322" y="29028"/>
                    <a:pt x="1" y="33339"/>
                    <a:pt x="7921" y="42913"/>
                  </a:cubicBezTo>
                  <a:cubicBezTo>
                    <a:pt x="11194" y="46883"/>
                    <a:pt x="16110" y="48651"/>
                    <a:pt x="20695" y="48651"/>
                  </a:cubicBezTo>
                  <a:cubicBezTo>
                    <a:pt x="27166" y="48651"/>
                    <a:pt x="32979" y="45128"/>
                    <a:pt x="32583" y="39304"/>
                  </a:cubicBezTo>
                  <a:cubicBezTo>
                    <a:pt x="31906" y="29304"/>
                    <a:pt x="31380" y="17374"/>
                    <a:pt x="37294" y="11134"/>
                  </a:cubicBezTo>
                  <a:cubicBezTo>
                    <a:pt x="42851" y="5295"/>
                    <a:pt x="47965" y="5118"/>
                    <a:pt x="48564" y="5118"/>
                  </a:cubicBezTo>
                  <a:cubicBezTo>
                    <a:pt x="48603" y="5118"/>
                    <a:pt x="48623" y="5119"/>
                    <a:pt x="48623" y="5119"/>
                  </a:cubicBezTo>
                  <a:cubicBezTo>
                    <a:pt x="48623" y="5119"/>
                    <a:pt x="43748" y="0"/>
                    <a:pt x="35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68;p129">
              <a:extLst>
                <a:ext uri="{FF2B5EF4-FFF2-40B4-BE49-F238E27FC236}">
                  <a16:creationId xmlns:a16="http://schemas.microsoft.com/office/drawing/2014/main" id="{6F7F6951-019D-4266-BEF2-2D5465935E8E}"/>
                </a:ext>
              </a:extLst>
            </p:cNvPr>
            <p:cNvSpPr/>
            <p:nvPr/>
          </p:nvSpPr>
          <p:spPr>
            <a:xfrm>
              <a:off x="2084523" y="2138005"/>
              <a:ext cx="530593" cy="740357"/>
            </a:xfrm>
            <a:custGeom>
              <a:avLst/>
              <a:gdLst/>
              <a:ahLst/>
              <a:cxnLst/>
              <a:rect l="l" t="t" r="r" b="b"/>
              <a:pathLst>
                <a:path w="29901" h="41722" extrusionOk="0">
                  <a:moveTo>
                    <a:pt x="27543" y="1"/>
                  </a:moveTo>
                  <a:cubicBezTo>
                    <a:pt x="25916" y="1"/>
                    <a:pt x="24285" y="296"/>
                    <a:pt x="22733" y="819"/>
                  </a:cubicBezTo>
                  <a:cubicBezTo>
                    <a:pt x="20452" y="1621"/>
                    <a:pt x="18322" y="2925"/>
                    <a:pt x="16542" y="4604"/>
                  </a:cubicBezTo>
                  <a:cubicBezTo>
                    <a:pt x="15665" y="5456"/>
                    <a:pt x="14863" y="6358"/>
                    <a:pt x="14186" y="7386"/>
                  </a:cubicBezTo>
                  <a:cubicBezTo>
                    <a:pt x="13510" y="8413"/>
                    <a:pt x="12958" y="9516"/>
                    <a:pt x="12482" y="10619"/>
                  </a:cubicBezTo>
                  <a:cubicBezTo>
                    <a:pt x="11555" y="12875"/>
                    <a:pt x="10978" y="15256"/>
                    <a:pt x="10352" y="17586"/>
                  </a:cubicBezTo>
                  <a:cubicBezTo>
                    <a:pt x="10051" y="18739"/>
                    <a:pt x="9750" y="19917"/>
                    <a:pt x="9349" y="21045"/>
                  </a:cubicBezTo>
                  <a:cubicBezTo>
                    <a:pt x="8948" y="22148"/>
                    <a:pt x="8447" y="23251"/>
                    <a:pt x="7795" y="24228"/>
                  </a:cubicBezTo>
                  <a:cubicBezTo>
                    <a:pt x="7445" y="24679"/>
                    <a:pt x="7018" y="25080"/>
                    <a:pt x="6542" y="25431"/>
                  </a:cubicBezTo>
                  <a:cubicBezTo>
                    <a:pt x="6066" y="25782"/>
                    <a:pt x="5565" y="26133"/>
                    <a:pt x="5064" y="26459"/>
                  </a:cubicBezTo>
                  <a:cubicBezTo>
                    <a:pt x="4061" y="27110"/>
                    <a:pt x="3033" y="27812"/>
                    <a:pt x="2181" y="28689"/>
                  </a:cubicBezTo>
                  <a:cubicBezTo>
                    <a:pt x="1304" y="29566"/>
                    <a:pt x="653" y="30669"/>
                    <a:pt x="327" y="31872"/>
                  </a:cubicBezTo>
                  <a:cubicBezTo>
                    <a:pt x="1" y="33050"/>
                    <a:pt x="1" y="34303"/>
                    <a:pt x="176" y="35506"/>
                  </a:cubicBezTo>
                  <a:cubicBezTo>
                    <a:pt x="402" y="36734"/>
                    <a:pt x="953" y="37837"/>
                    <a:pt x="1605" y="38865"/>
                  </a:cubicBezTo>
                  <a:cubicBezTo>
                    <a:pt x="2257" y="39867"/>
                    <a:pt x="3059" y="40795"/>
                    <a:pt x="3835" y="41722"/>
                  </a:cubicBezTo>
                  <a:cubicBezTo>
                    <a:pt x="3084" y="40769"/>
                    <a:pt x="2357" y="39817"/>
                    <a:pt x="1730" y="38789"/>
                  </a:cubicBezTo>
                  <a:cubicBezTo>
                    <a:pt x="1104" y="37762"/>
                    <a:pt x="602" y="36659"/>
                    <a:pt x="427" y="35481"/>
                  </a:cubicBezTo>
                  <a:cubicBezTo>
                    <a:pt x="277" y="34303"/>
                    <a:pt x="302" y="33075"/>
                    <a:pt x="627" y="31947"/>
                  </a:cubicBezTo>
                  <a:cubicBezTo>
                    <a:pt x="953" y="30820"/>
                    <a:pt x="1605" y="29792"/>
                    <a:pt x="2457" y="28965"/>
                  </a:cubicBezTo>
                  <a:cubicBezTo>
                    <a:pt x="3309" y="28138"/>
                    <a:pt x="4287" y="27461"/>
                    <a:pt x="5314" y="26809"/>
                  </a:cubicBezTo>
                  <a:cubicBezTo>
                    <a:pt x="5815" y="26484"/>
                    <a:pt x="6317" y="26158"/>
                    <a:pt x="6818" y="25782"/>
                  </a:cubicBezTo>
                  <a:cubicBezTo>
                    <a:pt x="7294" y="25431"/>
                    <a:pt x="7770" y="25005"/>
                    <a:pt x="8146" y="24479"/>
                  </a:cubicBezTo>
                  <a:cubicBezTo>
                    <a:pt x="8873" y="23476"/>
                    <a:pt x="9374" y="22348"/>
                    <a:pt x="9800" y="21195"/>
                  </a:cubicBezTo>
                  <a:cubicBezTo>
                    <a:pt x="10201" y="20043"/>
                    <a:pt x="10527" y="18865"/>
                    <a:pt x="10828" y="17712"/>
                  </a:cubicBezTo>
                  <a:cubicBezTo>
                    <a:pt x="11430" y="15356"/>
                    <a:pt x="11981" y="13025"/>
                    <a:pt x="12883" y="10794"/>
                  </a:cubicBezTo>
                  <a:cubicBezTo>
                    <a:pt x="13359" y="9692"/>
                    <a:pt x="13886" y="8614"/>
                    <a:pt x="14537" y="7636"/>
                  </a:cubicBezTo>
                  <a:cubicBezTo>
                    <a:pt x="15189" y="6634"/>
                    <a:pt x="15966" y="5732"/>
                    <a:pt x="16818" y="4880"/>
                  </a:cubicBezTo>
                  <a:cubicBezTo>
                    <a:pt x="18522" y="3225"/>
                    <a:pt x="20577" y="1897"/>
                    <a:pt x="22833" y="1045"/>
                  </a:cubicBezTo>
                  <a:cubicBezTo>
                    <a:pt x="23936" y="644"/>
                    <a:pt x="25114" y="343"/>
                    <a:pt x="26317" y="193"/>
                  </a:cubicBezTo>
                  <a:cubicBezTo>
                    <a:pt x="26883" y="120"/>
                    <a:pt x="27461" y="83"/>
                    <a:pt x="28039" y="83"/>
                  </a:cubicBezTo>
                  <a:cubicBezTo>
                    <a:pt x="28664" y="83"/>
                    <a:pt x="29289" y="127"/>
                    <a:pt x="29901" y="218"/>
                  </a:cubicBezTo>
                  <a:cubicBezTo>
                    <a:pt x="29122" y="70"/>
                    <a:pt x="28333" y="1"/>
                    <a:pt x="27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269;p129">
              <a:extLst>
                <a:ext uri="{FF2B5EF4-FFF2-40B4-BE49-F238E27FC236}">
                  <a16:creationId xmlns:a16="http://schemas.microsoft.com/office/drawing/2014/main" id="{FC1A8784-1918-4ABC-8E86-F73939FB758F}"/>
                </a:ext>
              </a:extLst>
            </p:cNvPr>
            <p:cNvSpPr/>
            <p:nvPr/>
          </p:nvSpPr>
          <p:spPr>
            <a:xfrm>
              <a:off x="2364724" y="2207921"/>
              <a:ext cx="510133" cy="776805"/>
            </a:xfrm>
            <a:custGeom>
              <a:avLst/>
              <a:gdLst/>
              <a:ahLst/>
              <a:cxnLst/>
              <a:rect l="l" t="t" r="r" b="b"/>
              <a:pathLst>
                <a:path w="28748" h="43776" extrusionOk="0">
                  <a:moveTo>
                    <a:pt x="25970" y="0"/>
                  </a:moveTo>
                  <a:cubicBezTo>
                    <a:pt x="23408" y="0"/>
                    <a:pt x="20846" y="712"/>
                    <a:pt x="18622" y="2017"/>
                  </a:cubicBezTo>
                  <a:cubicBezTo>
                    <a:pt x="15589" y="3797"/>
                    <a:pt x="13309" y="6754"/>
                    <a:pt x="12106" y="10037"/>
                  </a:cubicBezTo>
                  <a:cubicBezTo>
                    <a:pt x="11504" y="11691"/>
                    <a:pt x="11153" y="13446"/>
                    <a:pt x="11103" y="15225"/>
                  </a:cubicBezTo>
                  <a:cubicBezTo>
                    <a:pt x="11028" y="16980"/>
                    <a:pt x="11153" y="18709"/>
                    <a:pt x="11178" y="20438"/>
                  </a:cubicBezTo>
                  <a:cubicBezTo>
                    <a:pt x="11229" y="22193"/>
                    <a:pt x="11178" y="23922"/>
                    <a:pt x="10752" y="25576"/>
                  </a:cubicBezTo>
                  <a:cubicBezTo>
                    <a:pt x="10351" y="27230"/>
                    <a:pt x="9549" y="28809"/>
                    <a:pt x="8296" y="29962"/>
                  </a:cubicBezTo>
                  <a:cubicBezTo>
                    <a:pt x="7068" y="31140"/>
                    <a:pt x="5539" y="31967"/>
                    <a:pt x="4086" y="32970"/>
                  </a:cubicBezTo>
                  <a:cubicBezTo>
                    <a:pt x="3384" y="33471"/>
                    <a:pt x="2657" y="34022"/>
                    <a:pt x="2056" y="34674"/>
                  </a:cubicBezTo>
                  <a:cubicBezTo>
                    <a:pt x="1429" y="35326"/>
                    <a:pt x="928" y="36078"/>
                    <a:pt x="602" y="36930"/>
                  </a:cubicBezTo>
                  <a:cubicBezTo>
                    <a:pt x="0" y="38634"/>
                    <a:pt x="276" y="40689"/>
                    <a:pt x="1479" y="42068"/>
                  </a:cubicBezTo>
                  <a:cubicBezTo>
                    <a:pt x="2081" y="42769"/>
                    <a:pt x="2858" y="43296"/>
                    <a:pt x="3735" y="43571"/>
                  </a:cubicBezTo>
                  <a:cubicBezTo>
                    <a:pt x="4161" y="43697"/>
                    <a:pt x="4612" y="43772"/>
                    <a:pt x="5088" y="43772"/>
                  </a:cubicBezTo>
                  <a:cubicBezTo>
                    <a:pt x="5135" y="43774"/>
                    <a:pt x="5182" y="43776"/>
                    <a:pt x="5229" y="43776"/>
                  </a:cubicBezTo>
                  <a:cubicBezTo>
                    <a:pt x="5633" y="43776"/>
                    <a:pt x="6035" y="43684"/>
                    <a:pt x="6417" y="43571"/>
                  </a:cubicBezTo>
                  <a:cubicBezTo>
                    <a:pt x="7294" y="43321"/>
                    <a:pt x="8071" y="42794"/>
                    <a:pt x="8697" y="42168"/>
                  </a:cubicBezTo>
                  <a:cubicBezTo>
                    <a:pt x="9324" y="41516"/>
                    <a:pt x="9825" y="40789"/>
                    <a:pt x="10201" y="39987"/>
                  </a:cubicBezTo>
                  <a:cubicBezTo>
                    <a:pt x="10552" y="39160"/>
                    <a:pt x="10853" y="38308"/>
                    <a:pt x="10828" y="37406"/>
                  </a:cubicBezTo>
                  <a:cubicBezTo>
                    <a:pt x="10828" y="36955"/>
                    <a:pt x="10727" y="36479"/>
                    <a:pt x="10502" y="36078"/>
                  </a:cubicBezTo>
                  <a:cubicBezTo>
                    <a:pt x="10276" y="35677"/>
                    <a:pt x="9875" y="35376"/>
                    <a:pt x="9449" y="35200"/>
                  </a:cubicBezTo>
                  <a:cubicBezTo>
                    <a:pt x="9159" y="35098"/>
                    <a:pt x="8855" y="35051"/>
                    <a:pt x="8549" y="35051"/>
                  </a:cubicBezTo>
                  <a:cubicBezTo>
                    <a:pt x="7955" y="35051"/>
                    <a:pt x="7355" y="35229"/>
                    <a:pt x="6843" y="35526"/>
                  </a:cubicBezTo>
                  <a:cubicBezTo>
                    <a:pt x="6091" y="35977"/>
                    <a:pt x="5464" y="36629"/>
                    <a:pt x="4913" y="37281"/>
                  </a:cubicBezTo>
                  <a:cubicBezTo>
                    <a:pt x="4612" y="37631"/>
                    <a:pt x="4361" y="37982"/>
                    <a:pt x="4211" y="38408"/>
                  </a:cubicBezTo>
                  <a:cubicBezTo>
                    <a:pt x="4036" y="38834"/>
                    <a:pt x="4036" y="39286"/>
                    <a:pt x="4161" y="39712"/>
                  </a:cubicBezTo>
                  <a:cubicBezTo>
                    <a:pt x="4311" y="40138"/>
                    <a:pt x="4687" y="40489"/>
                    <a:pt x="5138" y="40539"/>
                  </a:cubicBezTo>
                  <a:cubicBezTo>
                    <a:pt x="5162" y="40540"/>
                    <a:pt x="5186" y="40541"/>
                    <a:pt x="5210" y="40541"/>
                  </a:cubicBezTo>
                  <a:cubicBezTo>
                    <a:pt x="5619" y="40541"/>
                    <a:pt x="6071" y="40338"/>
                    <a:pt x="6166" y="39912"/>
                  </a:cubicBezTo>
                  <a:lnTo>
                    <a:pt x="6166" y="39912"/>
                  </a:lnTo>
                  <a:cubicBezTo>
                    <a:pt x="6058" y="40301"/>
                    <a:pt x="5670" y="40504"/>
                    <a:pt x="5308" y="40504"/>
                  </a:cubicBezTo>
                  <a:cubicBezTo>
                    <a:pt x="5250" y="40504"/>
                    <a:pt x="5193" y="40499"/>
                    <a:pt x="5138" y="40489"/>
                  </a:cubicBezTo>
                  <a:cubicBezTo>
                    <a:pt x="4687" y="40464"/>
                    <a:pt x="4361" y="40088"/>
                    <a:pt x="4236" y="39687"/>
                  </a:cubicBezTo>
                  <a:cubicBezTo>
                    <a:pt x="4086" y="39286"/>
                    <a:pt x="4136" y="38834"/>
                    <a:pt x="4286" y="38433"/>
                  </a:cubicBezTo>
                  <a:cubicBezTo>
                    <a:pt x="4462" y="38032"/>
                    <a:pt x="4712" y="37682"/>
                    <a:pt x="4988" y="37381"/>
                  </a:cubicBezTo>
                  <a:cubicBezTo>
                    <a:pt x="5564" y="36729"/>
                    <a:pt x="6191" y="36103"/>
                    <a:pt x="6943" y="35677"/>
                  </a:cubicBezTo>
                  <a:cubicBezTo>
                    <a:pt x="7398" y="35410"/>
                    <a:pt x="7932" y="35261"/>
                    <a:pt x="8459" y="35261"/>
                  </a:cubicBezTo>
                  <a:cubicBezTo>
                    <a:pt x="8773" y="35261"/>
                    <a:pt x="9084" y="35314"/>
                    <a:pt x="9374" y="35426"/>
                  </a:cubicBezTo>
                  <a:cubicBezTo>
                    <a:pt x="9750" y="35601"/>
                    <a:pt x="10076" y="35852"/>
                    <a:pt x="10276" y="36203"/>
                  </a:cubicBezTo>
                  <a:cubicBezTo>
                    <a:pt x="10477" y="36579"/>
                    <a:pt x="10552" y="36980"/>
                    <a:pt x="10552" y="37406"/>
                  </a:cubicBezTo>
                  <a:cubicBezTo>
                    <a:pt x="10552" y="38233"/>
                    <a:pt x="10276" y="39085"/>
                    <a:pt x="9925" y="39837"/>
                  </a:cubicBezTo>
                  <a:cubicBezTo>
                    <a:pt x="9549" y="40614"/>
                    <a:pt x="9048" y="41316"/>
                    <a:pt x="8447" y="41917"/>
                  </a:cubicBezTo>
                  <a:cubicBezTo>
                    <a:pt x="7845" y="42519"/>
                    <a:pt x="7118" y="42995"/>
                    <a:pt x="6316" y="43220"/>
                  </a:cubicBezTo>
                  <a:cubicBezTo>
                    <a:pt x="5948" y="43335"/>
                    <a:pt x="5568" y="43390"/>
                    <a:pt x="5189" y="43390"/>
                  </a:cubicBezTo>
                  <a:cubicBezTo>
                    <a:pt x="3912" y="43390"/>
                    <a:pt x="2635" y="42777"/>
                    <a:pt x="1805" y="41792"/>
                  </a:cubicBezTo>
                  <a:cubicBezTo>
                    <a:pt x="727" y="40539"/>
                    <a:pt x="477" y="38659"/>
                    <a:pt x="1028" y="37080"/>
                  </a:cubicBezTo>
                  <a:cubicBezTo>
                    <a:pt x="1329" y="36303"/>
                    <a:pt x="1805" y="35601"/>
                    <a:pt x="2381" y="34975"/>
                  </a:cubicBezTo>
                  <a:cubicBezTo>
                    <a:pt x="2958" y="34373"/>
                    <a:pt x="3660" y="33847"/>
                    <a:pt x="4361" y="33371"/>
                  </a:cubicBezTo>
                  <a:cubicBezTo>
                    <a:pt x="5790" y="32393"/>
                    <a:pt x="7344" y="31541"/>
                    <a:pt x="8647" y="30313"/>
                  </a:cubicBezTo>
                  <a:cubicBezTo>
                    <a:pt x="9299" y="29687"/>
                    <a:pt x="9850" y="28985"/>
                    <a:pt x="10276" y="28183"/>
                  </a:cubicBezTo>
                  <a:cubicBezTo>
                    <a:pt x="10702" y="27406"/>
                    <a:pt x="11003" y="26554"/>
                    <a:pt x="11204" y="25702"/>
                  </a:cubicBezTo>
                  <a:cubicBezTo>
                    <a:pt x="11630" y="23972"/>
                    <a:pt x="11680" y="22193"/>
                    <a:pt x="11630" y="20438"/>
                  </a:cubicBezTo>
                  <a:cubicBezTo>
                    <a:pt x="11579" y="18684"/>
                    <a:pt x="11454" y="16955"/>
                    <a:pt x="11529" y="15225"/>
                  </a:cubicBezTo>
                  <a:cubicBezTo>
                    <a:pt x="11579" y="13496"/>
                    <a:pt x="11880" y="11792"/>
                    <a:pt x="12457" y="10163"/>
                  </a:cubicBezTo>
                  <a:cubicBezTo>
                    <a:pt x="13610" y="6930"/>
                    <a:pt x="15790" y="4022"/>
                    <a:pt x="18747" y="2218"/>
                  </a:cubicBezTo>
                  <a:cubicBezTo>
                    <a:pt x="20980" y="825"/>
                    <a:pt x="23619" y="57"/>
                    <a:pt x="26266" y="57"/>
                  </a:cubicBezTo>
                  <a:cubicBezTo>
                    <a:pt x="27096" y="57"/>
                    <a:pt x="27928" y="132"/>
                    <a:pt x="28747" y="288"/>
                  </a:cubicBezTo>
                  <a:cubicBezTo>
                    <a:pt x="27832" y="94"/>
                    <a:pt x="26901" y="0"/>
                    <a:pt x="25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270;p129">
              <a:extLst>
                <a:ext uri="{FF2B5EF4-FFF2-40B4-BE49-F238E27FC236}">
                  <a16:creationId xmlns:a16="http://schemas.microsoft.com/office/drawing/2014/main" id="{E97ABA9E-6F8D-4E53-9307-65EEB06CBE7D}"/>
                </a:ext>
              </a:extLst>
            </p:cNvPr>
            <p:cNvSpPr/>
            <p:nvPr/>
          </p:nvSpPr>
          <p:spPr>
            <a:xfrm>
              <a:off x="2237081" y="2157436"/>
              <a:ext cx="529706" cy="832116"/>
            </a:xfrm>
            <a:custGeom>
              <a:avLst/>
              <a:gdLst/>
              <a:ahLst/>
              <a:cxnLst/>
              <a:rect l="l" t="t" r="r" b="b"/>
              <a:pathLst>
                <a:path w="29851" h="46893" extrusionOk="0">
                  <a:moveTo>
                    <a:pt x="29850" y="0"/>
                  </a:moveTo>
                  <a:cubicBezTo>
                    <a:pt x="27219" y="0"/>
                    <a:pt x="24587" y="677"/>
                    <a:pt x="22231" y="1930"/>
                  </a:cubicBezTo>
                  <a:cubicBezTo>
                    <a:pt x="19900" y="3183"/>
                    <a:pt x="17895" y="5063"/>
                    <a:pt x="16467" y="7293"/>
                  </a:cubicBezTo>
                  <a:cubicBezTo>
                    <a:pt x="14988" y="9524"/>
                    <a:pt x="14136" y="12156"/>
                    <a:pt x="13910" y="14787"/>
                  </a:cubicBezTo>
                  <a:cubicBezTo>
                    <a:pt x="13635" y="17419"/>
                    <a:pt x="13735" y="20075"/>
                    <a:pt x="13234" y="22632"/>
                  </a:cubicBezTo>
                  <a:cubicBezTo>
                    <a:pt x="13008" y="23910"/>
                    <a:pt x="12632" y="25163"/>
                    <a:pt x="12005" y="26291"/>
                  </a:cubicBezTo>
                  <a:cubicBezTo>
                    <a:pt x="11705" y="26867"/>
                    <a:pt x="11354" y="27394"/>
                    <a:pt x="10928" y="27870"/>
                  </a:cubicBezTo>
                  <a:cubicBezTo>
                    <a:pt x="10502" y="28346"/>
                    <a:pt x="10026" y="28772"/>
                    <a:pt x="9499" y="29173"/>
                  </a:cubicBezTo>
                  <a:cubicBezTo>
                    <a:pt x="8447" y="29925"/>
                    <a:pt x="7294" y="30552"/>
                    <a:pt x="6141" y="31178"/>
                  </a:cubicBezTo>
                  <a:cubicBezTo>
                    <a:pt x="4988" y="31830"/>
                    <a:pt x="3835" y="32532"/>
                    <a:pt x="2883" y="33459"/>
                  </a:cubicBezTo>
                  <a:cubicBezTo>
                    <a:pt x="928" y="35339"/>
                    <a:pt x="0" y="38171"/>
                    <a:pt x="426" y="40802"/>
                  </a:cubicBezTo>
                  <a:cubicBezTo>
                    <a:pt x="878" y="43459"/>
                    <a:pt x="2682" y="45790"/>
                    <a:pt x="5063" y="46893"/>
                  </a:cubicBezTo>
                  <a:cubicBezTo>
                    <a:pt x="2707" y="45715"/>
                    <a:pt x="1003" y="43334"/>
                    <a:pt x="652" y="40777"/>
                  </a:cubicBezTo>
                  <a:cubicBezTo>
                    <a:pt x="301" y="38196"/>
                    <a:pt x="1228" y="35489"/>
                    <a:pt x="3133" y="33735"/>
                  </a:cubicBezTo>
                  <a:cubicBezTo>
                    <a:pt x="5038" y="31980"/>
                    <a:pt x="7594" y="31103"/>
                    <a:pt x="9775" y="29524"/>
                  </a:cubicBezTo>
                  <a:cubicBezTo>
                    <a:pt x="10301" y="29123"/>
                    <a:pt x="10802" y="28672"/>
                    <a:pt x="11279" y="28171"/>
                  </a:cubicBezTo>
                  <a:cubicBezTo>
                    <a:pt x="11730" y="27669"/>
                    <a:pt x="12106" y="27118"/>
                    <a:pt x="12432" y="26516"/>
                  </a:cubicBezTo>
                  <a:cubicBezTo>
                    <a:pt x="13083" y="25339"/>
                    <a:pt x="13484" y="24035"/>
                    <a:pt x="13710" y="22732"/>
                  </a:cubicBezTo>
                  <a:cubicBezTo>
                    <a:pt x="14211" y="20100"/>
                    <a:pt x="14086" y="17444"/>
                    <a:pt x="14361" y="14837"/>
                  </a:cubicBezTo>
                  <a:cubicBezTo>
                    <a:pt x="14487" y="13534"/>
                    <a:pt x="14712" y="12256"/>
                    <a:pt x="15138" y="11028"/>
                  </a:cubicBezTo>
                  <a:cubicBezTo>
                    <a:pt x="15339" y="10401"/>
                    <a:pt x="15564" y="9800"/>
                    <a:pt x="15840" y="9223"/>
                  </a:cubicBezTo>
                  <a:cubicBezTo>
                    <a:pt x="16116" y="8622"/>
                    <a:pt x="16442" y="8045"/>
                    <a:pt x="16792" y="7494"/>
                  </a:cubicBezTo>
                  <a:cubicBezTo>
                    <a:pt x="19499" y="3058"/>
                    <a:pt x="24587" y="150"/>
                    <a:pt x="29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71;p129">
              <a:extLst>
                <a:ext uri="{FF2B5EF4-FFF2-40B4-BE49-F238E27FC236}">
                  <a16:creationId xmlns:a16="http://schemas.microsoft.com/office/drawing/2014/main" id="{AE8FA197-641C-4BE3-937F-4BD03B2B72AD}"/>
                </a:ext>
              </a:extLst>
            </p:cNvPr>
            <p:cNvSpPr/>
            <p:nvPr/>
          </p:nvSpPr>
          <p:spPr>
            <a:xfrm>
              <a:off x="2141894" y="2139637"/>
              <a:ext cx="451876" cy="780975"/>
            </a:xfrm>
            <a:custGeom>
              <a:avLst/>
              <a:gdLst/>
              <a:ahLst/>
              <a:cxnLst/>
              <a:rect l="l" t="t" r="r" b="b"/>
              <a:pathLst>
                <a:path w="25465" h="44011" extrusionOk="0">
                  <a:moveTo>
                    <a:pt x="25465" y="1"/>
                  </a:moveTo>
                  <a:cubicBezTo>
                    <a:pt x="23259" y="627"/>
                    <a:pt x="21279" y="1955"/>
                    <a:pt x="19675" y="3610"/>
                  </a:cubicBezTo>
                  <a:cubicBezTo>
                    <a:pt x="18096" y="5289"/>
                    <a:pt x="16918" y="7319"/>
                    <a:pt x="16066" y="9474"/>
                  </a:cubicBezTo>
                  <a:cubicBezTo>
                    <a:pt x="15189" y="11605"/>
                    <a:pt x="14738" y="13885"/>
                    <a:pt x="14337" y="16141"/>
                  </a:cubicBezTo>
                  <a:cubicBezTo>
                    <a:pt x="13936" y="18372"/>
                    <a:pt x="13510" y="20627"/>
                    <a:pt x="12532" y="22657"/>
                  </a:cubicBezTo>
                  <a:cubicBezTo>
                    <a:pt x="12056" y="23685"/>
                    <a:pt x="11430" y="24637"/>
                    <a:pt x="10653" y="25414"/>
                  </a:cubicBezTo>
                  <a:cubicBezTo>
                    <a:pt x="9876" y="26216"/>
                    <a:pt x="8898" y="26793"/>
                    <a:pt x="7896" y="27319"/>
                  </a:cubicBezTo>
                  <a:cubicBezTo>
                    <a:pt x="6893" y="27845"/>
                    <a:pt x="5841" y="28296"/>
                    <a:pt x="4838" y="28898"/>
                  </a:cubicBezTo>
                  <a:cubicBezTo>
                    <a:pt x="3861" y="29525"/>
                    <a:pt x="2958" y="30301"/>
                    <a:pt x="2257" y="31229"/>
                  </a:cubicBezTo>
                  <a:cubicBezTo>
                    <a:pt x="803" y="33058"/>
                    <a:pt x="1" y="35389"/>
                    <a:pt x="76" y="37720"/>
                  </a:cubicBezTo>
                  <a:cubicBezTo>
                    <a:pt x="151" y="40026"/>
                    <a:pt x="1029" y="42307"/>
                    <a:pt x="2557" y="44011"/>
                  </a:cubicBezTo>
                  <a:cubicBezTo>
                    <a:pt x="1129" y="42231"/>
                    <a:pt x="302" y="39976"/>
                    <a:pt x="327" y="37695"/>
                  </a:cubicBezTo>
                  <a:cubicBezTo>
                    <a:pt x="302" y="35439"/>
                    <a:pt x="1129" y="33209"/>
                    <a:pt x="2557" y="31479"/>
                  </a:cubicBezTo>
                  <a:cubicBezTo>
                    <a:pt x="3259" y="30602"/>
                    <a:pt x="4111" y="29850"/>
                    <a:pt x="5064" y="29274"/>
                  </a:cubicBezTo>
                  <a:cubicBezTo>
                    <a:pt x="6016" y="28697"/>
                    <a:pt x="7069" y="28246"/>
                    <a:pt x="8096" y="27720"/>
                  </a:cubicBezTo>
                  <a:cubicBezTo>
                    <a:pt x="9124" y="27194"/>
                    <a:pt x="10151" y="26592"/>
                    <a:pt x="10978" y="25740"/>
                  </a:cubicBezTo>
                  <a:cubicBezTo>
                    <a:pt x="11831" y="24913"/>
                    <a:pt x="12482" y="23936"/>
                    <a:pt x="12984" y="22883"/>
                  </a:cubicBezTo>
                  <a:cubicBezTo>
                    <a:pt x="13986" y="20753"/>
                    <a:pt x="14387" y="18447"/>
                    <a:pt x="14788" y="16216"/>
                  </a:cubicBezTo>
                  <a:cubicBezTo>
                    <a:pt x="14963" y="15088"/>
                    <a:pt x="15164" y="13961"/>
                    <a:pt x="15440" y="12858"/>
                  </a:cubicBezTo>
                  <a:cubicBezTo>
                    <a:pt x="15715" y="11755"/>
                    <a:pt x="16016" y="10652"/>
                    <a:pt x="16417" y="9600"/>
                  </a:cubicBezTo>
                  <a:cubicBezTo>
                    <a:pt x="17219" y="7469"/>
                    <a:pt x="18322" y="5464"/>
                    <a:pt x="19851" y="3785"/>
                  </a:cubicBezTo>
                  <a:cubicBezTo>
                    <a:pt x="21380" y="2081"/>
                    <a:pt x="23284" y="727"/>
                    <a:pt x="25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72;p129">
              <a:extLst>
                <a:ext uri="{FF2B5EF4-FFF2-40B4-BE49-F238E27FC236}">
                  <a16:creationId xmlns:a16="http://schemas.microsoft.com/office/drawing/2014/main" id="{4C1BA962-7106-4BC7-AE7A-EDE314078B3E}"/>
                </a:ext>
              </a:extLst>
            </p:cNvPr>
            <p:cNvSpPr/>
            <p:nvPr/>
          </p:nvSpPr>
          <p:spPr>
            <a:xfrm>
              <a:off x="2547520" y="2254219"/>
              <a:ext cx="255741" cy="481386"/>
            </a:xfrm>
            <a:custGeom>
              <a:avLst/>
              <a:gdLst/>
              <a:ahLst/>
              <a:cxnLst/>
              <a:rect l="l" t="t" r="r" b="b"/>
              <a:pathLst>
                <a:path w="14412" h="27128" extrusionOk="0">
                  <a:moveTo>
                    <a:pt x="12593" y="0"/>
                  </a:moveTo>
                  <a:cubicBezTo>
                    <a:pt x="8413" y="0"/>
                    <a:pt x="4002" y="6596"/>
                    <a:pt x="2582" y="9458"/>
                  </a:cubicBezTo>
                  <a:cubicBezTo>
                    <a:pt x="978" y="12742"/>
                    <a:pt x="476" y="16451"/>
                    <a:pt x="0" y="20085"/>
                  </a:cubicBezTo>
                  <a:lnTo>
                    <a:pt x="552" y="18907"/>
                  </a:lnTo>
                  <a:cubicBezTo>
                    <a:pt x="2281" y="19383"/>
                    <a:pt x="3659" y="20712"/>
                    <a:pt x="4537" y="22240"/>
                  </a:cubicBezTo>
                  <a:cubicBezTo>
                    <a:pt x="5414" y="23794"/>
                    <a:pt x="5865" y="25373"/>
                    <a:pt x="6116" y="27128"/>
                  </a:cubicBezTo>
                  <a:cubicBezTo>
                    <a:pt x="6968" y="25774"/>
                    <a:pt x="7544" y="24271"/>
                    <a:pt x="7745" y="22692"/>
                  </a:cubicBezTo>
                  <a:cubicBezTo>
                    <a:pt x="7945" y="21037"/>
                    <a:pt x="7695" y="19383"/>
                    <a:pt x="7519" y="17754"/>
                  </a:cubicBezTo>
                  <a:cubicBezTo>
                    <a:pt x="7243" y="15173"/>
                    <a:pt x="7118" y="12541"/>
                    <a:pt x="7544" y="9960"/>
                  </a:cubicBezTo>
                  <a:cubicBezTo>
                    <a:pt x="7995" y="7403"/>
                    <a:pt x="10101" y="2666"/>
                    <a:pt x="14411" y="461"/>
                  </a:cubicBezTo>
                  <a:cubicBezTo>
                    <a:pt x="13817" y="143"/>
                    <a:pt x="13207" y="0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73;p129">
              <a:extLst>
                <a:ext uri="{FF2B5EF4-FFF2-40B4-BE49-F238E27FC236}">
                  <a16:creationId xmlns:a16="http://schemas.microsoft.com/office/drawing/2014/main" id="{938481A8-BE27-4956-BEAD-E0A31B95C267}"/>
                </a:ext>
              </a:extLst>
            </p:cNvPr>
            <p:cNvSpPr/>
            <p:nvPr/>
          </p:nvSpPr>
          <p:spPr>
            <a:xfrm>
              <a:off x="2661818" y="2265948"/>
              <a:ext cx="134330" cy="435409"/>
            </a:xfrm>
            <a:custGeom>
              <a:avLst/>
              <a:gdLst/>
              <a:ahLst/>
              <a:cxnLst/>
              <a:rect l="l" t="t" r="r" b="b"/>
              <a:pathLst>
                <a:path w="7570" h="24537" extrusionOk="0">
                  <a:moveTo>
                    <a:pt x="7569" y="0"/>
                  </a:moveTo>
                  <a:cubicBezTo>
                    <a:pt x="6442" y="351"/>
                    <a:pt x="5489" y="1103"/>
                    <a:pt x="4637" y="1905"/>
                  </a:cubicBezTo>
                  <a:cubicBezTo>
                    <a:pt x="3810" y="2732"/>
                    <a:pt x="3058" y="3634"/>
                    <a:pt x="2406" y="4637"/>
                  </a:cubicBezTo>
                  <a:cubicBezTo>
                    <a:pt x="1755" y="5639"/>
                    <a:pt x="1329" y="6792"/>
                    <a:pt x="1178" y="7995"/>
                  </a:cubicBezTo>
                  <a:cubicBezTo>
                    <a:pt x="1053" y="9173"/>
                    <a:pt x="1128" y="10376"/>
                    <a:pt x="1304" y="11554"/>
                  </a:cubicBezTo>
                  <a:cubicBezTo>
                    <a:pt x="1680" y="13885"/>
                    <a:pt x="2431" y="16116"/>
                    <a:pt x="2532" y="18422"/>
                  </a:cubicBezTo>
                  <a:cubicBezTo>
                    <a:pt x="2582" y="19549"/>
                    <a:pt x="2457" y="20727"/>
                    <a:pt x="2030" y="21805"/>
                  </a:cubicBezTo>
                  <a:cubicBezTo>
                    <a:pt x="1655" y="22883"/>
                    <a:pt x="978" y="23860"/>
                    <a:pt x="0" y="24537"/>
                  </a:cubicBezTo>
                  <a:cubicBezTo>
                    <a:pt x="1028" y="23960"/>
                    <a:pt x="1780" y="22958"/>
                    <a:pt x="2256" y="21880"/>
                  </a:cubicBezTo>
                  <a:cubicBezTo>
                    <a:pt x="2732" y="20802"/>
                    <a:pt x="2933" y="19599"/>
                    <a:pt x="2908" y="18396"/>
                  </a:cubicBezTo>
                  <a:cubicBezTo>
                    <a:pt x="2883" y="16015"/>
                    <a:pt x="2131" y="13760"/>
                    <a:pt x="1805" y="11479"/>
                  </a:cubicBezTo>
                  <a:cubicBezTo>
                    <a:pt x="1604" y="10326"/>
                    <a:pt x="1504" y="9173"/>
                    <a:pt x="1629" y="8046"/>
                  </a:cubicBezTo>
                  <a:cubicBezTo>
                    <a:pt x="1755" y="6918"/>
                    <a:pt x="2131" y="5815"/>
                    <a:pt x="2707" y="4837"/>
                  </a:cubicBezTo>
                  <a:cubicBezTo>
                    <a:pt x="3309" y="3835"/>
                    <a:pt x="4035" y="2933"/>
                    <a:pt x="4812" y="2081"/>
                  </a:cubicBezTo>
                  <a:cubicBezTo>
                    <a:pt x="5589" y="1228"/>
                    <a:pt x="6492" y="451"/>
                    <a:pt x="7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74;p129">
              <a:extLst>
                <a:ext uri="{FF2B5EF4-FFF2-40B4-BE49-F238E27FC236}">
                  <a16:creationId xmlns:a16="http://schemas.microsoft.com/office/drawing/2014/main" id="{2942D326-6F69-41E9-8D02-AE94F5306284}"/>
                </a:ext>
              </a:extLst>
            </p:cNvPr>
            <p:cNvSpPr/>
            <p:nvPr/>
          </p:nvSpPr>
          <p:spPr>
            <a:xfrm>
              <a:off x="2376294" y="2579933"/>
              <a:ext cx="282412" cy="411844"/>
            </a:xfrm>
            <a:custGeom>
              <a:avLst/>
              <a:gdLst/>
              <a:ahLst/>
              <a:cxnLst/>
              <a:rect l="l" t="t" r="r" b="b"/>
              <a:pathLst>
                <a:path w="15915" h="23209" extrusionOk="0">
                  <a:moveTo>
                    <a:pt x="14411" y="1"/>
                  </a:moveTo>
                  <a:lnTo>
                    <a:pt x="14411" y="1"/>
                  </a:lnTo>
                  <a:cubicBezTo>
                    <a:pt x="14562" y="1404"/>
                    <a:pt x="14787" y="2808"/>
                    <a:pt x="14963" y="4211"/>
                  </a:cubicBezTo>
                  <a:cubicBezTo>
                    <a:pt x="15163" y="5615"/>
                    <a:pt x="15338" y="7018"/>
                    <a:pt x="15414" y="8422"/>
                  </a:cubicBezTo>
                  <a:cubicBezTo>
                    <a:pt x="15564" y="11204"/>
                    <a:pt x="15313" y="14061"/>
                    <a:pt x="14161" y="16617"/>
                  </a:cubicBezTo>
                  <a:cubicBezTo>
                    <a:pt x="13584" y="17870"/>
                    <a:pt x="12807" y="19048"/>
                    <a:pt x="11780" y="19976"/>
                  </a:cubicBezTo>
                  <a:cubicBezTo>
                    <a:pt x="10777" y="20928"/>
                    <a:pt x="9549" y="21655"/>
                    <a:pt x="8271" y="22156"/>
                  </a:cubicBezTo>
                  <a:cubicBezTo>
                    <a:pt x="6968" y="22657"/>
                    <a:pt x="5589" y="22933"/>
                    <a:pt x="4186" y="22958"/>
                  </a:cubicBezTo>
                  <a:cubicBezTo>
                    <a:pt x="4028" y="22964"/>
                    <a:pt x="3870" y="22967"/>
                    <a:pt x="3712" y="22967"/>
                  </a:cubicBezTo>
                  <a:cubicBezTo>
                    <a:pt x="2467" y="22967"/>
                    <a:pt x="1223" y="22793"/>
                    <a:pt x="0" y="22482"/>
                  </a:cubicBezTo>
                  <a:lnTo>
                    <a:pt x="0" y="22482"/>
                  </a:lnTo>
                  <a:cubicBezTo>
                    <a:pt x="1328" y="22933"/>
                    <a:pt x="2757" y="23184"/>
                    <a:pt x="4186" y="23209"/>
                  </a:cubicBezTo>
                  <a:cubicBezTo>
                    <a:pt x="5614" y="23209"/>
                    <a:pt x="7043" y="23008"/>
                    <a:pt x="8396" y="22507"/>
                  </a:cubicBezTo>
                  <a:cubicBezTo>
                    <a:pt x="9749" y="22031"/>
                    <a:pt x="11028" y="21279"/>
                    <a:pt x="12080" y="20302"/>
                  </a:cubicBezTo>
                  <a:cubicBezTo>
                    <a:pt x="13158" y="19324"/>
                    <a:pt x="14010" y="18121"/>
                    <a:pt x="14612" y="16818"/>
                  </a:cubicBezTo>
                  <a:cubicBezTo>
                    <a:pt x="15188" y="15490"/>
                    <a:pt x="15539" y="14086"/>
                    <a:pt x="15714" y="12657"/>
                  </a:cubicBezTo>
                  <a:cubicBezTo>
                    <a:pt x="15890" y="11254"/>
                    <a:pt x="15915" y="9800"/>
                    <a:pt x="15790" y="8397"/>
                  </a:cubicBezTo>
                  <a:cubicBezTo>
                    <a:pt x="15664" y="6968"/>
                    <a:pt x="15439" y="5565"/>
                    <a:pt x="15213" y="4161"/>
                  </a:cubicBezTo>
                  <a:lnTo>
                    <a:pt x="144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75;p129">
              <a:extLst>
                <a:ext uri="{FF2B5EF4-FFF2-40B4-BE49-F238E27FC236}">
                  <a16:creationId xmlns:a16="http://schemas.microsoft.com/office/drawing/2014/main" id="{2F43B570-4C27-44A8-B5A8-C5D54C6A8B5F}"/>
                </a:ext>
              </a:extLst>
            </p:cNvPr>
            <p:cNvSpPr/>
            <p:nvPr/>
          </p:nvSpPr>
          <p:spPr>
            <a:xfrm>
              <a:off x="2456557" y="2534487"/>
              <a:ext cx="178142" cy="209586"/>
            </a:xfrm>
            <a:custGeom>
              <a:avLst/>
              <a:gdLst/>
              <a:ahLst/>
              <a:cxnLst/>
              <a:rect l="l" t="t" r="r" b="b"/>
              <a:pathLst>
                <a:path w="10039" h="11811" extrusionOk="0">
                  <a:moveTo>
                    <a:pt x="4383" y="0"/>
                  </a:moveTo>
                  <a:cubicBezTo>
                    <a:pt x="1534" y="0"/>
                    <a:pt x="1" y="3374"/>
                    <a:pt x="515" y="5920"/>
                  </a:cubicBezTo>
                  <a:cubicBezTo>
                    <a:pt x="966" y="8101"/>
                    <a:pt x="2419" y="10081"/>
                    <a:pt x="4349" y="11183"/>
                  </a:cubicBezTo>
                  <a:cubicBezTo>
                    <a:pt x="4976" y="11534"/>
                    <a:pt x="5653" y="11810"/>
                    <a:pt x="6354" y="11810"/>
                  </a:cubicBezTo>
                  <a:cubicBezTo>
                    <a:pt x="6368" y="11810"/>
                    <a:pt x="6383" y="11810"/>
                    <a:pt x="6397" y="11810"/>
                  </a:cubicBezTo>
                  <a:cubicBezTo>
                    <a:pt x="7957" y="11810"/>
                    <a:pt x="9265" y="10443"/>
                    <a:pt x="9663" y="8903"/>
                  </a:cubicBezTo>
                  <a:cubicBezTo>
                    <a:pt x="10039" y="7374"/>
                    <a:pt x="9663" y="5745"/>
                    <a:pt x="9086" y="4266"/>
                  </a:cubicBezTo>
                  <a:cubicBezTo>
                    <a:pt x="8359" y="2361"/>
                    <a:pt x="7031" y="406"/>
                    <a:pt x="5026" y="55"/>
                  </a:cubicBezTo>
                  <a:cubicBezTo>
                    <a:pt x="4805" y="18"/>
                    <a:pt x="4590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76;p129">
              <a:extLst>
                <a:ext uri="{FF2B5EF4-FFF2-40B4-BE49-F238E27FC236}">
                  <a16:creationId xmlns:a16="http://schemas.microsoft.com/office/drawing/2014/main" id="{E479A6F6-4107-4B8A-A63D-6EECB864D40E}"/>
                </a:ext>
              </a:extLst>
            </p:cNvPr>
            <p:cNvSpPr/>
            <p:nvPr/>
          </p:nvSpPr>
          <p:spPr>
            <a:xfrm>
              <a:off x="2551956" y="2715542"/>
              <a:ext cx="71619" cy="65532"/>
            </a:xfrm>
            <a:custGeom>
              <a:avLst/>
              <a:gdLst/>
              <a:ahLst/>
              <a:cxnLst/>
              <a:rect l="l" t="t" r="r" b="b"/>
              <a:pathLst>
                <a:path w="4036" h="3693" extrusionOk="0">
                  <a:moveTo>
                    <a:pt x="2972" y="0"/>
                  </a:moveTo>
                  <a:cubicBezTo>
                    <a:pt x="2811" y="0"/>
                    <a:pt x="2656" y="62"/>
                    <a:pt x="2557" y="203"/>
                  </a:cubicBezTo>
                  <a:cubicBezTo>
                    <a:pt x="2407" y="429"/>
                    <a:pt x="2407" y="805"/>
                    <a:pt x="2658" y="980"/>
                  </a:cubicBezTo>
                  <a:lnTo>
                    <a:pt x="2758" y="1030"/>
                  </a:lnTo>
                  <a:lnTo>
                    <a:pt x="2783" y="1055"/>
                  </a:lnTo>
                  <a:lnTo>
                    <a:pt x="2808" y="1106"/>
                  </a:lnTo>
                  <a:lnTo>
                    <a:pt x="2833" y="1131"/>
                  </a:lnTo>
                  <a:lnTo>
                    <a:pt x="2858" y="1206"/>
                  </a:lnTo>
                  <a:lnTo>
                    <a:pt x="2883" y="1306"/>
                  </a:lnTo>
                  <a:lnTo>
                    <a:pt x="2908" y="1331"/>
                  </a:lnTo>
                  <a:cubicBezTo>
                    <a:pt x="2933" y="1431"/>
                    <a:pt x="2933" y="1532"/>
                    <a:pt x="2933" y="1607"/>
                  </a:cubicBezTo>
                  <a:lnTo>
                    <a:pt x="2933" y="1632"/>
                  </a:lnTo>
                  <a:cubicBezTo>
                    <a:pt x="2933" y="1682"/>
                    <a:pt x="2933" y="1732"/>
                    <a:pt x="2933" y="1782"/>
                  </a:cubicBezTo>
                  <a:cubicBezTo>
                    <a:pt x="2933" y="1832"/>
                    <a:pt x="2908" y="1883"/>
                    <a:pt x="2908" y="1933"/>
                  </a:cubicBezTo>
                  <a:lnTo>
                    <a:pt x="2883" y="2033"/>
                  </a:lnTo>
                  <a:cubicBezTo>
                    <a:pt x="2858" y="2083"/>
                    <a:pt x="2858" y="2133"/>
                    <a:pt x="2833" y="2183"/>
                  </a:cubicBezTo>
                  <a:lnTo>
                    <a:pt x="2808" y="2208"/>
                  </a:lnTo>
                  <a:lnTo>
                    <a:pt x="2758" y="2284"/>
                  </a:lnTo>
                  <a:lnTo>
                    <a:pt x="2683" y="2359"/>
                  </a:lnTo>
                  <a:cubicBezTo>
                    <a:pt x="2632" y="2409"/>
                    <a:pt x="2582" y="2459"/>
                    <a:pt x="2532" y="2484"/>
                  </a:cubicBezTo>
                  <a:lnTo>
                    <a:pt x="2507" y="2484"/>
                  </a:lnTo>
                  <a:lnTo>
                    <a:pt x="2507" y="2509"/>
                  </a:lnTo>
                  <a:cubicBezTo>
                    <a:pt x="2457" y="2534"/>
                    <a:pt x="2407" y="2534"/>
                    <a:pt x="2357" y="2559"/>
                  </a:cubicBezTo>
                  <a:lnTo>
                    <a:pt x="2332" y="2584"/>
                  </a:lnTo>
                  <a:lnTo>
                    <a:pt x="2307" y="2584"/>
                  </a:lnTo>
                  <a:cubicBezTo>
                    <a:pt x="2282" y="2584"/>
                    <a:pt x="2231" y="2584"/>
                    <a:pt x="2181" y="2609"/>
                  </a:cubicBezTo>
                  <a:lnTo>
                    <a:pt x="2006" y="2609"/>
                  </a:lnTo>
                  <a:cubicBezTo>
                    <a:pt x="1956" y="2584"/>
                    <a:pt x="1931" y="2584"/>
                    <a:pt x="1881" y="2584"/>
                  </a:cubicBezTo>
                  <a:lnTo>
                    <a:pt x="1856" y="2559"/>
                  </a:lnTo>
                  <a:cubicBezTo>
                    <a:pt x="1755" y="2534"/>
                    <a:pt x="1680" y="2509"/>
                    <a:pt x="1605" y="2459"/>
                  </a:cubicBezTo>
                  <a:lnTo>
                    <a:pt x="1555" y="2434"/>
                  </a:lnTo>
                  <a:lnTo>
                    <a:pt x="1455" y="2359"/>
                  </a:lnTo>
                  <a:lnTo>
                    <a:pt x="1404" y="2309"/>
                  </a:lnTo>
                  <a:lnTo>
                    <a:pt x="1329" y="2208"/>
                  </a:lnTo>
                  <a:lnTo>
                    <a:pt x="1254" y="2108"/>
                  </a:lnTo>
                  <a:lnTo>
                    <a:pt x="1204" y="2008"/>
                  </a:lnTo>
                  <a:cubicBezTo>
                    <a:pt x="1179" y="1958"/>
                    <a:pt x="1154" y="1908"/>
                    <a:pt x="1154" y="1857"/>
                  </a:cubicBezTo>
                  <a:lnTo>
                    <a:pt x="1129" y="1857"/>
                  </a:lnTo>
                  <a:lnTo>
                    <a:pt x="1129" y="1807"/>
                  </a:lnTo>
                  <a:cubicBezTo>
                    <a:pt x="1104" y="1757"/>
                    <a:pt x="1104" y="1707"/>
                    <a:pt x="1104" y="1657"/>
                  </a:cubicBezTo>
                  <a:lnTo>
                    <a:pt x="1104" y="1607"/>
                  </a:lnTo>
                  <a:cubicBezTo>
                    <a:pt x="1060" y="1614"/>
                    <a:pt x="1018" y="1617"/>
                    <a:pt x="977" y="1617"/>
                  </a:cubicBezTo>
                  <a:cubicBezTo>
                    <a:pt x="880" y="1617"/>
                    <a:pt x="791" y="1600"/>
                    <a:pt x="703" y="1582"/>
                  </a:cubicBezTo>
                  <a:cubicBezTo>
                    <a:pt x="527" y="1557"/>
                    <a:pt x="352" y="1507"/>
                    <a:pt x="176" y="1456"/>
                  </a:cubicBezTo>
                  <a:lnTo>
                    <a:pt x="151" y="1456"/>
                  </a:lnTo>
                  <a:cubicBezTo>
                    <a:pt x="101" y="1431"/>
                    <a:pt x="51" y="1431"/>
                    <a:pt x="1" y="1431"/>
                  </a:cubicBezTo>
                  <a:cubicBezTo>
                    <a:pt x="1" y="1883"/>
                    <a:pt x="126" y="2359"/>
                    <a:pt x="377" y="2760"/>
                  </a:cubicBezTo>
                  <a:cubicBezTo>
                    <a:pt x="678" y="3236"/>
                    <a:pt x="1229" y="3562"/>
                    <a:pt x="1780" y="3662"/>
                  </a:cubicBezTo>
                  <a:cubicBezTo>
                    <a:pt x="1889" y="3683"/>
                    <a:pt x="2000" y="3693"/>
                    <a:pt x="2111" y="3693"/>
                  </a:cubicBezTo>
                  <a:cubicBezTo>
                    <a:pt x="2537" y="3693"/>
                    <a:pt x="2966" y="3545"/>
                    <a:pt x="3284" y="3286"/>
                  </a:cubicBezTo>
                  <a:cubicBezTo>
                    <a:pt x="3760" y="2910"/>
                    <a:pt x="4011" y="2334"/>
                    <a:pt x="4011" y="1732"/>
                  </a:cubicBezTo>
                  <a:cubicBezTo>
                    <a:pt x="4036" y="1131"/>
                    <a:pt x="3861" y="479"/>
                    <a:pt x="3334" y="103"/>
                  </a:cubicBezTo>
                  <a:cubicBezTo>
                    <a:pt x="3225" y="37"/>
                    <a:pt x="3096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77;p129">
              <a:extLst>
                <a:ext uri="{FF2B5EF4-FFF2-40B4-BE49-F238E27FC236}">
                  <a16:creationId xmlns:a16="http://schemas.microsoft.com/office/drawing/2014/main" id="{15C75A7A-0E78-499C-B724-F765B36450AB}"/>
                </a:ext>
              </a:extLst>
            </p:cNvPr>
            <p:cNvSpPr/>
            <p:nvPr/>
          </p:nvSpPr>
          <p:spPr>
            <a:xfrm>
              <a:off x="2020037" y="3275600"/>
              <a:ext cx="580368" cy="610162"/>
            </a:xfrm>
            <a:custGeom>
              <a:avLst/>
              <a:gdLst/>
              <a:ahLst/>
              <a:cxnLst/>
              <a:rect l="l" t="t" r="r" b="b"/>
              <a:pathLst>
                <a:path w="32706" h="34385" extrusionOk="0">
                  <a:moveTo>
                    <a:pt x="9561" y="1"/>
                  </a:moveTo>
                  <a:cubicBezTo>
                    <a:pt x="8182" y="1"/>
                    <a:pt x="6801" y="262"/>
                    <a:pt x="5439" y="898"/>
                  </a:cubicBezTo>
                  <a:cubicBezTo>
                    <a:pt x="5164" y="1023"/>
                    <a:pt x="4036" y="1901"/>
                    <a:pt x="3459" y="2753"/>
                  </a:cubicBezTo>
                  <a:cubicBezTo>
                    <a:pt x="2357" y="4357"/>
                    <a:pt x="2407" y="5585"/>
                    <a:pt x="1906" y="7414"/>
                  </a:cubicBezTo>
                  <a:cubicBezTo>
                    <a:pt x="1354" y="9545"/>
                    <a:pt x="878" y="11675"/>
                    <a:pt x="527" y="13831"/>
                  </a:cubicBezTo>
                  <a:cubicBezTo>
                    <a:pt x="377" y="14883"/>
                    <a:pt x="201" y="15936"/>
                    <a:pt x="101" y="16988"/>
                  </a:cubicBezTo>
                  <a:cubicBezTo>
                    <a:pt x="26" y="17765"/>
                    <a:pt x="1" y="18593"/>
                    <a:pt x="176" y="19369"/>
                  </a:cubicBezTo>
                  <a:cubicBezTo>
                    <a:pt x="352" y="20146"/>
                    <a:pt x="703" y="20873"/>
                    <a:pt x="1354" y="21374"/>
                  </a:cubicBezTo>
                  <a:cubicBezTo>
                    <a:pt x="2106" y="21951"/>
                    <a:pt x="3083" y="22101"/>
                    <a:pt x="4011" y="22202"/>
                  </a:cubicBezTo>
                  <a:cubicBezTo>
                    <a:pt x="5448" y="22402"/>
                    <a:pt x="6896" y="22447"/>
                    <a:pt x="8348" y="22447"/>
                  </a:cubicBezTo>
                  <a:cubicBezTo>
                    <a:pt x="9074" y="22447"/>
                    <a:pt x="9800" y="22435"/>
                    <a:pt x="10527" y="22427"/>
                  </a:cubicBezTo>
                  <a:cubicBezTo>
                    <a:pt x="11273" y="22412"/>
                    <a:pt x="12027" y="22398"/>
                    <a:pt x="12782" y="22398"/>
                  </a:cubicBezTo>
                  <a:cubicBezTo>
                    <a:pt x="15856" y="22398"/>
                    <a:pt x="18963" y="22628"/>
                    <a:pt x="21780" y="23956"/>
                  </a:cubicBezTo>
                  <a:cubicBezTo>
                    <a:pt x="23585" y="24808"/>
                    <a:pt x="25089" y="26136"/>
                    <a:pt x="26091" y="27866"/>
                  </a:cubicBezTo>
                  <a:cubicBezTo>
                    <a:pt x="27169" y="29695"/>
                    <a:pt x="27770" y="31826"/>
                    <a:pt x="28322" y="33881"/>
                  </a:cubicBezTo>
                  <a:cubicBezTo>
                    <a:pt x="28372" y="34106"/>
                    <a:pt x="28572" y="34382"/>
                    <a:pt x="28848" y="34382"/>
                  </a:cubicBezTo>
                  <a:cubicBezTo>
                    <a:pt x="28894" y="34384"/>
                    <a:pt x="28939" y="34384"/>
                    <a:pt x="28983" y="34384"/>
                  </a:cubicBezTo>
                  <a:cubicBezTo>
                    <a:pt x="32705" y="34384"/>
                    <a:pt x="32607" y="29263"/>
                    <a:pt x="32557" y="26638"/>
                  </a:cubicBezTo>
                  <a:cubicBezTo>
                    <a:pt x="32482" y="23279"/>
                    <a:pt x="31831" y="19921"/>
                    <a:pt x="30678" y="16738"/>
                  </a:cubicBezTo>
                  <a:cubicBezTo>
                    <a:pt x="29500" y="13555"/>
                    <a:pt x="27820" y="10547"/>
                    <a:pt x="25665" y="7916"/>
                  </a:cubicBezTo>
                  <a:cubicBezTo>
                    <a:pt x="24512" y="6512"/>
                    <a:pt x="23184" y="5259"/>
                    <a:pt x="21655" y="4282"/>
                  </a:cubicBezTo>
                  <a:cubicBezTo>
                    <a:pt x="20126" y="3329"/>
                    <a:pt x="18497" y="2577"/>
                    <a:pt x="16843" y="1876"/>
                  </a:cubicBezTo>
                  <a:cubicBezTo>
                    <a:pt x="14508" y="845"/>
                    <a:pt x="12039" y="1"/>
                    <a:pt x="9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78;p129">
              <a:extLst>
                <a:ext uri="{FF2B5EF4-FFF2-40B4-BE49-F238E27FC236}">
                  <a16:creationId xmlns:a16="http://schemas.microsoft.com/office/drawing/2014/main" id="{E4C18170-8056-43F4-BE8E-B23A161C7935}"/>
                </a:ext>
              </a:extLst>
            </p:cNvPr>
            <p:cNvSpPr/>
            <p:nvPr/>
          </p:nvSpPr>
          <p:spPr>
            <a:xfrm>
              <a:off x="2070292" y="3238282"/>
              <a:ext cx="159244" cy="447458"/>
            </a:xfrm>
            <a:custGeom>
              <a:avLst/>
              <a:gdLst/>
              <a:ahLst/>
              <a:cxnLst/>
              <a:rect l="l" t="t" r="r" b="b"/>
              <a:pathLst>
                <a:path w="8974" h="25216" extrusionOk="0">
                  <a:moveTo>
                    <a:pt x="8660" y="1"/>
                  </a:moveTo>
                  <a:cubicBezTo>
                    <a:pt x="8632" y="1"/>
                    <a:pt x="8603" y="6"/>
                    <a:pt x="8572" y="19"/>
                  </a:cubicBezTo>
                  <a:cubicBezTo>
                    <a:pt x="7820" y="370"/>
                    <a:pt x="7169" y="896"/>
                    <a:pt x="6567" y="1422"/>
                  </a:cubicBezTo>
                  <a:cubicBezTo>
                    <a:pt x="5941" y="1974"/>
                    <a:pt x="5364" y="2550"/>
                    <a:pt x="4813" y="3177"/>
                  </a:cubicBezTo>
                  <a:cubicBezTo>
                    <a:pt x="3760" y="4405"/>
                    <a:pt x="2883" y="5808"/>
                    <a:pt x="2181" y="7287"/>
                  </a:cubicBezTo>
                  <a:cubicBezTo>
                    <a:pt x="577" y="10695"/>
                    <a:pt x="1" y="14505"/>
                    <a:pt x="26" y="18239"/>
                  </a:cubicBezTo>
                  <a:cubicBezTo>
                    <a:pt x="26" y="20545"/>
                    <a:pt x="302" y="22826"/>
                    <a:pt x="627" y="25107"/>
                  </a:cubicBezTo>
                  <a:cubicBezTo>
                    <a:pt x="638" y="25182"/>
                    <a:pt x="695" y="25216"/>
                    <a:pt x="755" y="25216"/>
                  </a:cubicBezTo>
                  <a:cubicBezTo>
                    <a:pt x="834" y="25216"/>
                    <a:pt x="917" y="25156"/>
                    <a:pt x="903" y="25056"/>
                  </a:cubicBezTo>
                  <a:cubicBezTo>
                    <a:pt x="402" y="21097"/>
                    <a:pt x="251" y="17036"/>
                    <a:pt x="928" y="13101"/>
                  </a:cubicBezTo>
                  <a:cubicBezTo>
                    <a:pt x="1505" y="9818"/>
                    <a:pt x="2783" y="6635"/>
                    <a:pt x="4838" y="4029"/>
                  </a:cubicBezTo>
                  <a:cubicBezTo>
                    <a:pt x="5389" y="3327"/>
                    <a:pt x="5991" y="2675"/>
                    <a:pt x="6668" y="2074"/>
                  </a:cubicBezTo>
                  <a:cubicBezTo>
                    <a:pt x="7344" y="1472"/>
                    <a:pt x="8096" y="996"/>
                    <a:pt x="8798" y="420"/>
                  </a:cubicBezTo>
                  <a:cubicBezTo>
                    <a:pt x="8974" y="288"/>
                    <a:pt x="8860" y="1"/>
                    <a:pt x="8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79;p129">
              <a:extLst>
                <a:ext uri="{FF2B5EF4-FFF2-40B4-BE49-F238E27FC236}">
                  <a16:creationId xmlns:a16="http://schemas.microsoft.com/office/drawing/2014/main" id="{C33E87DA-D352-4514-8763-5F4A7D89F7A8}"/>
                </a:ext>
              </a:extLst>
            </p:cNvPr>
            <p:cNvSpPr/>
            <p:nvPr/>
          </p:nvSpPr>
          <p:spPr>
            <a:xfrm>
              <a:off x="2144130" y="3266497"/>
              <a:ext cx="128403" cy="430103"/>
            </a:xfrm>
            <a:custGeom>
              <a:avLst/>
              <a:gdLst/>
              <a:ahLst/>
              <a:cxnLst/>
              <a:rect l="l" t="t" r="r" b="b"/>
              <a:pathLst>
                <a:path w="7236" h="24238" extrusionOk="0">
                  <a:moveTo>
                    <a:pt x="7021" y="1"/>
                  </a:moveTo>
                  <a:cubicBezTo>
                    <a:pt x="6978" y="1"/>
                    <a:pt x="6933" y="18"/>
                    <a:pt x="6893" y="58"/>
                  </a:cubicBezTo>
                  <a:cubicBezTo>
                    <a:pt x="5715" y="1261"/>
                    <a:pt x="4787" y="2739"/>
                    <a:pt x="3960" y="4193"/>
                  </a:cubicBezTo>
                  <a:cubicBezTo>
                    <a:pt x="3133" y="5647"/>
                    <a:pt x="2431" y="7151"/>
                    <a:pt x="1855" y="8704"/>
                  </a:cubicBezTo>
                  <a:cubicBezTo>
                    <a:pt x="727" y="11837"/>
                    <a:pt x="75" y="15171"/>
                    <a:pt x="25" y="18504"/>
                  </a:cubicBezTo>
                  <a:cubicBezTo>
                    <a:pt x="0" y="20384"/>
                    <a:pt x="151" y="22263"/>
                    <a:pt x="502" y="24118"/>
                  </a:cubicBezTo>
                  <a:cubicBezTo>
                    <a:pt x="513" y="24200"/>
                    <a:pt x="579" y="24238"/>
                    <a:pt x="643" y="24238"/>
                  </a:cubicBezTo>
                  <a:cubicBezTo>
                    <a:pt x="718" y="24238"/>
                    <a:pt x="791" y="24187"/>
                    <a:pt x="777" y="24093"/>
                  </a:cubicBezTo>
                  <a:cubicBezTo>
                    <a:pt x="226" y="20835"/>
                    <a:pt x="251" y="17476"/>
                    <a:pt x="827" y="14218"/>
                  </a:cubicBezTo>
                  <a:cubicBezTo>
                    <a:pt x="1379" y="10960"/>
                    <a:pt x="2482" y="7802"/>
                    <a:pt x="4060" y="4895"/>
                  </a:cubicBezTo>
                  <a:cubicBezTo>
                    <a:pt x="4487" y="4093"/>
                    <a:pt x="4963" y="3316"/>
                    <a:pt x="5489" y="2539"/>
                  </a:cubicBezTo>
                  <a:cubicBezTo>
                    <a:pt x="6015" y="1762"/>
                    <a:pt x="6617" y="1035"/>
                    <a:pt x="7143" y="258"/>
                  </a:cubicBezTo>
                  <a:cubicBezTo>
                    <a:pt x="7235" y="130"/>
                    <a:pt x="7138" y="1"/>
                    <a:pt x="7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80;p129">
              <a:extLst>
                <a:ext uri="{FF2B5EF4-FFF2-40B4-BE49-F238E27FC236}">
                  <a16:creationId xmlns:a16="http://schemas.microsoft.com/office/drawing/2014/main" id="{4ADD854E-9EB9-4C4A-8B1E-39BDC27D4508}"/>
                </a:ext>
              </a:extLst>
            </p:cNvPr>
            <p:cNvSpPr/>
            <p:nvPr/>
          </p:nvSpPr>
          <p:spPr>
            <a:xfrm>
              <a:off x="2239051" y="3303709"/>
              <a:ext cx="92593" cy="389574"/>
            </a:xfrm>
            <a:custGeom>
              <a:avLst/>
              <a:gdLst/>
              <a:ahLst/>
              <a:cxnLst/>
              <a:rect l="l" t="t" r="r" b="b"/>
              <a:pathLst>
                <a:path w="5218" h="21954" extrusionOk="0">
                  <a:moveTo>
                    <a:pt x="5087" y="0"/>
                  </a:moveTo>
                  <a:cubicBezTo>
                    <a:pt x="5037" y="0"/>
                    <a:pt x="4984" y="28"/>
                    <a:pt x="4952" y="91"/>
                  </a:cubicBezTo>
                  <a:cubicBezTo>
                    <a:pt x="4626" y="718"/>
                    <a:pt x="4476" y="1495"/>
                    <a:pt x="4300" y="2171"/>
                  </a:cubicBezTo>
                  <a:cubicBezTo>
                    <a:pt x="4100" y="2898"/>
                    <a:pt x="3899" y="3600"/>
                    <a:pt x="3724" y="4327"/>
                  </a:cubicBezTo>
                  <a:cubicBezTo>
                    <a:pt x="3373" y="5705"/>
                    <a:pt x="3022" y="7084"/>
                    <a:pt x="2696" y="8462"/>
                  </a:cubicBezTo>
                  <a:cubicBezTo>
                    <a:pt x="2020" y="11294"/>
                    <a:pt x="1393" y="14151"/>
                    <a:pt x="842" y="17009"/>
                  </a:cubicBezTo>
                  <a:cubicBezTo>
                    <a:pt x="541" y="18613"/>
                    <a:pt x="290" y="20242"/>
                    <a:pt x="15" y="21846"/>
                  </a:cubicBezTo>
                  <a:cubicBezTo>
                    <a:pt x="1" y="21914"/>
                    <a:pt x="55" y="21953"/>
                    <a:pt x="107" y="21953"/>
                  </a:cubicBezTo>
                  <a:cubicBezTo>
                    <a:pt x="149" y="21953"/>
                    <a:pt x="190" y="21927"/>
                    <a:pt x="190" y="21871"/>
                  </a:cubicBezTo>
                  <a:cubicBezTo>
                    <a:pt x="491" y="20442"/>
                    <a:pt x="792" y="19014"/>
                    <a:pt x="1092" y="17585"/>
                  </a:cubicBezTo>
                  <a:cubicBezTo>
                    <a:pt x="1393" y="16156"/>
                    <a:pt x="1694" y="14728"/>
                    <a:pt x="2020" y="13324"/>
                  </a:cubicBezTo>
                  <a:cubicBezTo>
                    <a:pt x="2621" y="10492"/>
                    <a:pt x="3298" y="7685"/>
                    <a:pt x="4025" y="4878"/>
                  </a:cubicBezTo>
                  <a:cubicBezTo>
                    <a:pt x="4225" y="4101"/>
                    <a:pt x="4426" y="3324"/>
                    <a:pt x="4651" y="2547"/>
                  </a:cubicBezTo>
                  <a:cubicBezTo>
                    <a:pt x="4752" y="2171"/>
                    <a:pt x="4852" y="1795"/>
                    <a:pt x="4952" y="1419"/>
                  </a:cubicBezTo>
                  <a:cubicBezTo>
                    <a:pt x="5052" y="993"/>
                    <a:pt x="5178" y="567"/>
                    <a:pt x="5203" y="141"/>
                  </a:cubicBezTo>
                  <a:cubicBezTo>
                    <a:pt x="5217" y="54"/>
                    <a:pt x="5156" y="0"/>
                    <a:pt x="5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81;p129">
              <a:extLst>
                <a:ext uri="{FF2B5EF4-FFF2-40B4-BE49-F238E27FC236}">
                  <a16:creationId xmlns:a16="http://schemas.microsoft.com/office/drawing/2014/main" id="{7A010BED-F893-4AA4-9BFC-66677A801008}"/>
                </a:ext>
              </a:extLst>
            </p:cNvPr>
            <p:cNvSpPr/>
            <p:nvPr/>
          </p:nvSpPr>
          <p:spPr>
            <a:xfrm>
              <a:off x="2325027" y="3321134"/>
              <a:ext cx="102424" cy="379672"/>
            </a:xfrm>
            <a:custGeom>
              <a:avLst/>
              <a:gdLst/>
              <a:ahLst/>
              <a:cxnLst/>
              <a:rect l="l" t="t" r="r" b="b"/>
              <a:pathLst>
                <a:path w="5772" h="21396" extrusionOk="0">
                  <a:moveTo>
                    <a:pt x="5556" y="1"/>
                  </a:moveTo>
                  <a:cubicBezTo>
                    <a:pt x="5462" y="1"/>
                    <a:pt x="5369" y="59"/>
                    <a:pt x="5345" y="187"/>
                  </a:cubicBezTo>
                  <a:cubicBezTo>
                    <a:pt x="5195" y="1590"/>
                    <a:pt x="5044" y="3019"/>
                    <a:pt x="4844" y="4422"/>
                  </a:cubicBezTo>
                  <a:cubicBezTo>
                    <a:pt x="4643" y="5826"/>
                    <a:pt x="4393" y="7204"/>
                    <a:pt x="4092" y="8583"/>
                  </a:cubicBezTo>
                  <a:cubicBezTo>
                    <a:pt x="3491" y="11365"/>
                    <a:pt x="2689" y="14097"/>
                    <a:pt x="1736" y="16778"/>
                  </a:cubicBezTo>
                  <a:cubicBezTo>
                    <a:pt x="1210" y="18282"/>
                    <a:pt x="658" y="19761"/>
                    <a:pt x="32" y="21215"/>
                  </a:cubicBezTo>
                  <a:cubicBezTo>
                    <a:pt x="0" y="21325"/>
                    <a:pt x="78" y="21395"/>
                    <a:pt x="158" y="21395"/>
                  </a:cubicBezTo>
                  <a:cubicBezTo>
                    <a:pt x="206" y="21395"/>
                    <a:pt x="255" y="21371"/>
                    <a:pt x="283" y="21315"/>
                  </a:cubicBezTo>
                  <a:cubicBezTo>
                    <a:pt x="1511" y="18733"/>
                    <a:pt x="2538" y="16102"/>
                    <a:pt x="3365" y="13345"/>
                  </a:cubicBezTo>
                  <a:cubicBezTo>
                    <a:pt x="4167" y="10638"/>
                    <a:pt x="4794" y="7856"/>
                    <a:pt x="5245" y="5049"/>
                  </a:cubicBezTo>
                  <a:cubicBezTo>
                    <a:pt x="5496" y="3445"/>
                    <a:pt x="5696" y="1841"/>
                    <a:pt x="5771" y="212"/>
                  </a:cubicBezTo>
                  <a:cubicBezTo>
                    <a:pt x="5771" y="78"/>
                    <a:pt x="5664" y="1"/>
                    <a:pt x="5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282;p129">
              <a:extLst>
                <a:ext uri="{FF2B5EF4-FFF2-40B4-BE49-F238E27FC236}">
                  <a16:creationId xmlns:a16="http://schemas.microsoft.com/office/drawing/2014/main" id="{7D56910E-4F05-420F-BCE6-4A59BB1502E2}"/>
                </a:ext>
              </a:extLst>
            </p:cNvPr>
            <p:cNvSpPr/>
            <p:nvPr/>
          </p:nvSpPr>
          <p:spPr>
            <a:xfrm>
              <a:off x="2392762" y="3423383"/>
              <a:ext cx="115626" cy="303067"/>
            </a:xfrm>
            <a:custGeom>
              <a:avLst/>
              <a:gdLst/>
              <a:ahLst/>
              <a:cxnLst/>
              <a:rect l="l" t="t" r="r" b="b"/>
              <a:pathLst>
                <a:path w="6516" h="17079" extrusionOk="0">
                  <a:moveTo>
                    <a:pt x="6361" y="1"/>
                  </a:moveTo>
                  <a:cubicBezTo>
                    <a:pt x="6294" y="1"/>
                    <a:pt x="6227" y="45"/>
                    <a:pt x="6215" y="139"/>
                  </a:cubicBezTo>
                  <a:cubicBezTo>
                    <a:pt x="5989" y="2470"/>
                    <a:pt x="5588" y="4801"/>
                    <a:pt x="4937" y="7056"/>
                  </a:cubicBezTo>
                  <a:cubicBezTo>
                    <a:pt x="4260" y="9287"/>
                    <a:pt x="3333" y="11442"/>
                    <a:pt x="2205" y="13498"/>
                  </a:cubicBezTo>
                  <a:cubicBezTo>
                    <a:pt x="1578" y="14650"/>
                    <a:pt x="852" y="15778"/>
                    <a:pt x="75" y="16856"/>
                  </a:cubicBezTo>
                  <a:cubicBezTo>
                    <a:pt x="1" y="16967"/>
                    <a:pt x="104" y="17078"/>
                    <a:pt x="204" y="17078"/>
                  </a:cubicBezTo>
                  <a:cubicBezTo>
                    <a:pt x="239" y="17078"/>
                    <a:pt x="274" y="17064"/>
                    <a:pt x="300" y="17031"/>
                  </a:cubicBezTo>
                  <a:cubicBezTo>
                    <a:pt x="3232" y="13272"/>
                    <a:pt x="5212" y="8861"/>
                    <a:pt x="6090" y="4174"/>
                  </a:cubicBezTo>
                  <a:cubicBezTo>
                    <a:pt x="6365" y="2846"/>
                    <a:pt x="6491" y="1518"/>
                    <a:pt x="6516" y="164"/>
                  </a:cubicBezTo>
                  <a:cubicBezTo>
                    <a:pt x="6516" y="58"/>
                    <a:pt x="6438" y="1"/>
                    <a:pt x="6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83;p129">
              <a:extLst>
                <a:ext uri="{FF2B5EF4-FFF2-40B4-BE49-F238E27FC236}">
                  <a16:creationId xmlns:a16="http://schemas.microsoft.com/office/drawing/2014/main" id="{425DCBD2-1B5A-41D1-9223-12880BB2D394}"/>
                </a:ext>
              </a:extLst>
            </p:cNvPr>
            <p:cNvSpPr/>
            <p:nvPr/>
          </p:nvSpPr>
          <p:spPr>
            <a:xfrm>
              <a:off x="2447009" y="3604171"/>
              <a:ext cx="164124" cy="175267"/>
            </a:xfrm>
            <a:custGeom>
              <a:avLst/>
              <a:gdLst/>
              <a:ahLst/>
              <a:cxnLst/>
              <a:rect l="l" t="t" r="r" b="b"/>
              <a:pathLst>
                <a:path w="9249" h="9877" extrusionOk="0">
                  <a:moveTo>
                    <a:pt x="9113" y="0"/>
                  </a:moveTo>
                  <a:cubicBezTo>
                    <a:pt x="9090" y="0"/>
                    <a:pt x="9065" y="9"/>
                    <a:pt x="9048" y="26"/>
                  </a:cubicBezTo>
                  <a:cubicBezTo>
                    <a:pt x="8922" y="202"/>
                    <a:pt x="8872" y="377"/>
                    <a:pt x="8797" y="578"/>
                  </a:cubicBezTo>
                  <a:cubicBezTo>
                    <a:pt x="8697" y="803"/>
                    <a:pt x="8597" y="1029"/>
                    <a:pt x="8496" y="1254"/>
                  </a:cubicBezTo>
                  <a:cubicBezTo>
                    <a:pt x="8321" y="1681"/>
                    <a:pt x="8095" y="2082"/>
                    <a:pt x="7870" y="2483"/>
                  </a:cubicBezTo>
                  <a:cubicBezTo>
                    <a:pt x="7394" y="3285"/>
                    <a:pt x="6842" y="4036"/>
                    <a:pt x="6291" y="4763"/>
                  </a:cubicBezTo>
                  <a:cubicBezTo>
                    <a:pt x="5213" y="6117"/>
                    <a:pt x="4110" y="7520"/>
                    <a:pt x="2707" y="8548"/>
                  </a:cubicBezTo>
                  <a:cubicBezTo>
                    <a:pt x="1955" y="9124"/>
                    <a:pt x="1078" y="9550"/>
                    <a:pt x="125" y="9676"/>
                  </a:cubicBezTo>
                  <a:cubicBezTo>
                    <a:pt x="0" y="9676"/>
                    <a:pt x="25" y="9876"/>
                    <a:pt x="150" y="9876"/>
                  </a:cubicBezTo>
                  <a:cubicBezTo>
                    <a:pt x="1905" y="9701"/>
                    <a:pt x="3308" y="8673"/>
                    <a:pt x="4511" y="7445"/>
                  </a:cubicBezTo>
                  <a:cubicBezTo>
                    <a:pt x="5138" y="6768"/>
                    <a:pt x="5739" y="6041"/>
                    <a:pt x="6341" y="5315"/>
                  </a:cubicBezTo>
                  <a:cubicBezTo>
                    <a:pt x="6942" y="4563"/>
                    <a:pt x="7519" y="3786"/>
                    <a:pt x="8045" y="2959"/>
                  </a:cubicBezTo>
                  <a:cubicBezTo>
                    <a:pt x="8321" y="2508"/>
                    <a:pt x="8572" y="2031"/>
                    <a:pt x="8772" y="1555"/>
                  </a:cubicBezTo>
                  <a:cubicBezTo>
                    <a:pt x="8872" y="1305"/>
                    <a:pt x="8973" y="1079"/>
                    <a:pt x="9073" y="828"/>
                  </a:cubicBezTo>
                  <a:cubicBezTo>
                    <a:pt x="9148" y="578"/>
                    <a:pt x="9248" y="327"/>
                    <a:pt x="9198" y="77"/>
                  </a:cubicBezTo>
                  <a:cubicBezTo>
                    <a:pt x="9198" y="28"/>
                    <a:pt x="9156" y="0"/>
                    <a:pt x="9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84;p129">
              <a:extLst>
                <a:ext uri="{FF2B5EF4-FFF2-40B4-BE49-F238E27FC236}">
                  <a16:creationId xmlns:a16="http://schemas.microsoft.com/office/drawing/2014/main" id="{0650CFE5-9EC8-451D-946E-FF93F6AF5FA7}"/>
                </a:ext>
              </a:extLst>
            </p:cNvPr>
            <p:cNvSpPr/>
            <p:nvPr/>
          </p:nvSpPr>
          <p:spPr>
            <a:xfrm>
              <a:off x="2491480" y="3760702"/>
              <a:ext cx="142386" cy="63651"/>
            </a:xfrm>
            <a:custGeom>
              <a:avLst/>
              <a:gdLst/>
              <a:ahLst/>
              <a:cxnLst/>
              <a:rect l="l" t="t" r="r" b="b"/>
              <a:pathLst>
                <a:path w="8024" h="3587" extrusionOk="0">
                  <a:moveTo>
                    <a:pt x="7858" y="1"/>
                  </a:moveTo>
                  <a:cubicBezTo>
                    <a:pt x="7825" y="1"/>
                    <a:pt x="7792" y="16"/>
                    <a:pt x="7770" y="53"/>
                  </a:cubicBezTo>
                  <a:cubicBezTo>
                    <a:pt x="7369" y="604"/>
                    <a:pt x="6667" y="905"/>
                    <a:pt x="6091" y="1230"/>
                  </a:cubicBezTo>
                  <a:cubicBezTo>
                    <a:pt x="5464" y="1606"/>
                    <a:pt x="4837" y="1957"/>
                    <a:pt x="4186" y="2258"/>
                  </a:cubicBezTo>
                  <a:cubicBezTo>
                    <a:pt x="2908" y="2885"/>
                    <a:pt x="1554" y="3361"/>
                    <a:pt x="126" y="3386"/>
                  </a:cubicBezTo>
                  <a:cubicBezTo>
                    <a:pt x="0" y="3386"/>
                    <a:pt x="0" y="3586"/>
                    <a:pt x="126" y="3586"/>
                  </a:cubicBezTo>
                  <a:cubicBezTo>
                    <a:pt x="1604" y="3586"/>
                    <a:pt x="3058" y="3160"/>
                    <a:pt x="4411" y="2534"/>
                  </a:cubicBezTo>
                  <a:cubicBezTo>
                    <a:pt x="5088" y="2208"/>
                    <a:pt x="5740" y="1857"/>
                    <a:pt x="6366" y="1481"/>
                  </a:cubicBezTo>
                  <a:cubicBezTo>
                    <a:pt x="6943" y="1155"/>
                    <a:pt x="7695" y="829"/>
                    <a:pt x="7970" y="178"/>
                  </a:cubicBezTo>
                  <a:cubicBezTo>
                    <a:pt x="8023" y="89"/>
                    <a:pt x="7939" y="1"/>
                    <a:pt x="7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85;p129">
              <a:extLst>
                <a:ext uri="{FF2B5EF4-FFF2-40B4-BE49-F238E27FC236}">
                  <a16:creationId xmlns:a16="http://schemas.microsoft.com/office/drawing/2014/main" id="{5CD13304-4C07-44CA-B891-9235DD135607}"/>
                </a:ext>
              </a:extLst>
            </p:cNvPr>
            <p:cNvSpPr/>
            <p:nvPr/>
          </p:nvSpPr>
          <p:spPr>
            <a:xfrm>
              <a:off x="1688250" y="3619752"/>
              <a:ext cx="424301" cy="88512"/>
            </a:xfrm>
            <a:custGeom>
              <a:avLst/>
              <a:gdLst/>
              <a:ahLst/>
              <a:cxnLst/>
              <a:rect l="l" t="t" r="r" b="b"/>
              <a:pathLst>
                <a:path w="23911" h="4988" extrusionOk="0">
                  <a:moveTo>
                    <a:pt x="11956" y="1"/>
                  </a:moveTo>
                  <a:cubicBezTo>
                    <a:pt x="5364" y="1"/>
                    <a:pt x="1" y="1103"/>
                    <a:pt x="1" y="2482"/>
                  </a:cubicBezTo>
                  <a:cubicBezTo>
                    <a:pt x="1" y="3860"/>
                    <a:pt x="5364" y="4988"/>
                    <a:pt x="11956" y="4988"/>
                  </a:cubicBezTo>
                  <a:cubicBezTo>
                    <a:pt x="18547" y="4988"/>
                    <a:pt x="23911" y="3860"/>
                    <a:pt x="23911" y="2482"/>
                  </a:cubicBezTo>
                  <a:cubicBezTo>
                    <a:pt x="23911" y="1103"/>
                    <a:pt x="18547" y="1"/>
                    <a:pt x="11956" y="1"/>
                  </a:cubicBezTo>
                  <a:close/>
                </a:path>
              </a:pathLst>
            </a:custGeom>
            <a:solidFill>
              <a:srgbClr val="74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86;p129">
              <a:extLst>
                <a:ext uri="{FF2B5EF4-FFF2-40B4-BE49-F238E27FC236}">
                  <a16:creationId xmlns:a16="http://schemas.microsoft.com/office/drawing/2014/main" id="{6C331AD7-5FE4-460D-B69F-1718E8B1B24F}"/>
                </a:ext>
              </a:extLst>
            </p:cNvPr>
            <p:cNvSpPr/>
            <p:nvPr/>
          </p:nvSpPr>
          <p:spPr>
            <a:xfrm>
              <a:off x="1625999" y="3639325"/>
              <a:ext cx="551940" cy="479896"/>
            </a:xfrm>
            <a:custGeom>
              <a:avLst/>
              <a:gdLst/>
              <a:ahLst/>
              <a:cxnLst/>
              <a:rect l="l" t="t" r="r" b="b"/>
              <a:pathLst>
                <a:path w="31104" h="27044" extrusionOk="0">
                  <a:moveTo>
                    <a:pt x="15564" y="0"/>
                  </a:moveTo>
                  <a:cubicBezTo>
                    <a:pt x="6968" y="0"/>
                    <a:pt x="0" y="6040"/>
                    <a:pt x="0" y="13509"/>
                  </a:cubicBezTo>
                  <a:cubicBezTo>
                    <a:pt x="0" y="20978"/>
                    <a:pt x="6968" y="27043"/>
                    <a:pt x="15564" y="27043"/>
                  </a:cubicBezTo>
                  <a:cubicBezTo>
                    <a:pt x="24161" y="27043"/>
                    <a:pt x="31103" y="20978"/>
                    <a:pt x="31103" y="13509"/>
                  </a:cubicBezTo>
                  <a:cubicBezTo>
                    <a:pt x="31103" y="6040"/>
                    <a:pt x="24161" y="0"/>
                    <a:pt x="15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87;p129">
              <a:extLst>
                <a:ext uri="{FF2B5EF4-FFF2-40B4-BE49-F238E27FC236}">
                  <a16:creationId xmlns:a16="http://schemas.microsoft.com/office/drawing/2014/main" id="{5FA4E061-293F-4B5A-BB9C-DCB1722F3020}"/>
                </a:ext>
              </a:extLst>
            </p:cNvPr>
            <p:cNvSpPr/>
            <p:nvPr/>
          </p:nvSpPr>
          <p:spPr>
            <a:xfrm>
              <a:off x="1688250" y="3619752"/>
              <a:ext cx="424301" cy="88512"/>
            </a:xfrm>
            <a:custGeom>
              <a:avLst/>
              <a:gdLst/>
              <a:ahLst/>
              <a:cxnLst/>
              <a:rect l="l" t="t" r="r" b="b"/>
              <a:pathLst>
                <a:path w="23911" h="4988" extrusionOk="0">
                  <a:moveTo>
                    <a:pt x="11956" y="1"/>
                  </a:moveTo>
                  <a:cubicBezTo>
                    <a:pt x="5364" y="1"/>
                    <a:pt x="1" y="1103"/>
                    <a:pt x="1" y="2482"/>
                  </a:cubicBezTo>
                  <a:cubicBezTo>
                    <a:pt x="1" y="3860"/>
                    <a:pt x="5364" y="4988"/>
                    <a:pt x="11956" y="4988"/>
                  </a:cubicBezTo>
                  <a:cubicBezTo>
                    <a:pt x="18547" y="4988"/>
                    <a:pt x="23911" y="3860"/>
                    <a:pt x="23911" y="2482"/>
                  </a:cubicBezTo>
                  <a:cubicBezTo>
                    <a:pt x="23911" y="1103"/>
                    <a:pt x="18547" y="1"/>
                    <a:pt x="11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88;p129">
              <a:extLst>
                <a:ext uri="{FF2B5EF4-FFF2-40B4-BE49-F238E27FC236}">
                  <a16:creationId xmlns:a16="http://schemas.microsoft.com/office/drawing/2014/main" id="{AC23CCB7-0A24-4F61-A1E7-CCF804CF92BC}"/>
                </a:ext>
              </a:extLst>
            </p:cNvPr>
            <p:cNvSpPr/>
            <p:nvPr/>
          </p:nvSpPr>
          <p:spPr>
            <a:xfrm>
              <a:off x="1743847" y="3637550"/>
              <a:ext cx="313111" cy="51159"/>
            </a:xfrm>
            <a:custGeom>
              <a:avLst/>
              <a:gdLst/>
              <a:ahLst/>
              <a:cxnLst/>
              <a:rect l="l" t="t" r="r" b="b"/>
              <a:pathLst>
                <a:path w="17645" h="2883" extrusionOk="0">
                  <a:moveTo>
                    <a:pt x="8823" y="0"/>
                  </a:moveTo>
                  <a:cubicBezTo>
                    <a:pt x="4362" y="0"/>
                    <a:pt x="677" y="777"/>
                    <a:pt x="1" y="1779"/>
                  </a:cubicBezTo>
                  <a:cubicBezTo>
                    <a:pt x="1705" y="2431"/>
                    <a:pt x="5013" y="2882"/>
                    <a:pt x="8823" y="2882"/>
                  </a:cubicBezTo>
                  <a:cubicBezTo>
                    <a:pt x="12632" y="2882"/>
                    <a:pt x="15941" y="2431"/>
                    <a:pt x="17645" y="1779"/>
                  </a:cubicBezTo>
                  <a:cubicBezTo>
                    <a:pt x="16968" y="777"/>
                    <a:pt x="13284" y="0"/>
                    <a:pt x="8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89;p129">
              <a:extLst>
                <a:ext uri="{FF2B5EF4-FFF2-40B4-BE49-F238E27FC236}">
                  <a16:creationId xmlns:a16="http://schemas.microsoft.com/office/drawing/2014/main" id="{80516ACA-6FA0-4861-8EEC-7BB22913966E}"/>
                </a:ext>
              </a:extLst>
            </p:cNvPr>
            <p:cNvSpPr/>
            <p:nvPr/>
          </p:nvSpPr>
          <p:spPr>
            <a:xfrm>
              <a:off x="1262182" y="2474437"/>
              <a:ext cx="742291" cy="1252495"/>
            </a:xfrm>
            <a:custGeom>
              <a:avLst/>
              <a:gdLst/>
              <a:ahLst/>
              <a:cxnLst/>
              <a:rect l="l" t="t" r="r" b="b"/>
              <a:pathLst>
                <a:path w="41831" h="70583" extrusionOk="0">
                  <a:moveTo>
                    <a:pt x="11295" y="1"/>
                  </a:moveTo>
                  <a:cubicBezTo>
                    <a:pt x="9469" y="1"/>
                    <a:pt x="7600" y="319"/>
                    <a:pt x="5991" y="1159"/>
                  </a:cubicBezTo>
                  <a:cubicBezTo>
                    <a:pt x="4387" y="2036"/>
                    <a:pt x="3083" y="3414"/>
                    <a:pt x="2156" y="4968"/>
                  </a:cubicBezTo>
                  <a:cubicBezTo>
                    <a:pt x="452" y="7901"/>
                    <a:pt x="1" y="11409"/>
                    <a:pt x="402" y="14743"/>
                  </a:cubicBezTo>
                  <a:cubicBezTo>
                    <a:pt x="803" y="18101"/>
                    <a:pt x="2006" y="21284"/>
                    <a:pt x="3409" y="24342"/>
                  </a:cubicBezTo>
                  <a:cubicBezTo>
                    <a:pt x="8021" y="34367"/>
                    <a:pt x="14838" y="43239"/>
                    <a:pt x="21580" y="52036"/>
                  </a:cubicBezTo>
                  <a:cubicBezTo>
                    <a:pt x="19775" y="50633"/>
                    <a:pt x="17645" y="49530"/>
                    <a:pt x="15439" y="48903"/>
                  </a:cubicBezTo>
                  <a:lnTo>
                    <a:pt x="15439" y="48903"/>
                  </a:lnTo>
                  <a:cubicBezTo>
                    <a:pt x="19299" y="52537"/>
                    <a:pt x="23159" y="56172"/>
                    <a:pt x="27044" y="59806"/>
                  </a:cubicBezTo>
                  <a:cubicBezTo>
                    <a:pt x="25565" y="58803"/>
                    <a:pt x="23961" y="58001"/>
                    <a:pt x="22257" y="57425"/>
                  </a:cubicBezTo>
                  <a:lnTo>
                    <a:pt x="22257" y="57425"/>
                  </a:lnTo>
                  <a:cubicBezTo>
                    <a:pt x="24262" y="59405"/>
                    <a:pt x="26267" y="61360"/>
                    <a:pt x="28272" y="63314"/>
                  </a:cubicBezTo>
                  <a:cubicBezTo>
                    <a:pt x="26843" y="62663"/>
                    <a:pt x="25414" y="61986"/>
                    <a:pt x="23961" y="61334"/>
                  </a:cubicBezTo>
                  <a:lnTo>
                    <a:pt x="23961" y="61334"/>
                  </a:lnTo>
                  <a:cubicBezTo>
                    <a:pt x="28146" y="64718"/>
                    <a:pt x="32683" y="67174"/>
                    <a:pt x="36843" y="70583"/>
                  </a:cubicBezTo>
                  <a:cubicBezTo>
                    <a:pt x="39249" y="62437"/>
                    <a:pt x="41655" y="54167"/>
                    <a:pt x="41831" y="45695"/>
                  </a:cubicBezTo>
                  <a:lnTo>
                    <a:pt x="41831" y="45695"/>
                  </a:lnTo>
                  <a:cubicBezTo>
                    <a:pt x="40878" y="50207"/>
                    <a:pt x="39575" y="54668"/>
                    <a:pt x="37946" y="58979"/>
                  </a:cubicBezTo>
                  <a:cubicBezTo>
                    <a:pt x="39074" y="53014"/>
                    <a:pt x="39324" y="46898"/>
                    <a:pt x="38673" y="40883"/>
                  </a:cubicBezTo>
                  <a:lnTo>
                    <a:pt x="38673" y="40883"/>
                  </a:lnTo>
                  <a:cubicBezTo>
                    <a:pt x="38297" y="43390"/>
                    <a:pt x="37896" y="45896"/>
                    <a:pt x="37495" y="48402"/>
                  </a:cubicBezTo>
                  <a:cubicBezTo>
                    <a:pt x="37520" y="42613"/>
                    <a:pt x="37144" y="37349"/>
                    <a:pt x="36417" y="31610"/>
                  </a:cubicBezTo>
                  <a:cubicBezTo>
                    <a:pt x="35515" y="24417"/>
                    <a:pt x="33861" y="17124"/>
                    <a:pt x="29851" y="11008"/>
                  </a:cubicBezTo>
                  <a:cubicBezTo>
                    <a:pt x="25841" y="4918"/>
                    <a:pt x="19124" y="181"/>
                    <a:pt x="11705" y="6"/>
                  </a:cubicBezTo>
                  <a:cubicBezTo>
                    <a:pt x="11569" y="2"/>
                    <a:pt x="11432" y="1"/>
                    <a:pt x="1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290;p129">
              <a:extLst>
                <a:ext uri="{FF2B5EF4-FFF2-40B4-BE49-F238E27FC236}">
                  <a16:creationId xmlns:a16="http://schemas.microsoft.com/office/drawing/2014/main" id="{C13556EC-9FC4-442E-9D1A-F6B536156D18}"/>
                </a:ext>
              </a:extLst>
            </p:cNvPr>
            <p:cNvSpPr/>
            <p:nvPr/>
          </p:nvSpPr>
          <p:spPr>
            <a:xfrm>
              <a:off x="1687363" y="3062923"/>
              <a:ext cx="270416" cy="744509"/>
            </a:xfrm>
            <a:custGeom>
              <a:avLst/>
              <a:gdLst/>
              <a:ahLst/>
              <a:cxnLst/>
              <a:rect l="l" t="t" r="r" b="b"/>
              <a:pathLst>
                <a:path w="15239" h="41956" extrusionOk="0">
                  <a:moveTo>
                    <a:pt x="1" y="1"/>
                  </a:moveTo>
                  <a:cubicBezTo>
                    <a:pt x="2482" y="6893"/>
                    <a:pt x="4738" y="13836"/>
                    <a:pt x="6818" y="20828"/>
                  </a:cubicBezTo>
                  <a:cubicBezTo>
                    <a:pt x="8898" y="27821"/>
                    <a:pt x="10803" y="34888"/>
                    <a:pt x="12357" y="41956"/>
                  </a:cubicBezTo>
                  <a:lnTo>
                    <a:pt x="15239" y="41229"/>
                  </a:lnTo>
                  <a:cubicBezTo>
                    <a:pt x="13184" y="34161"/>
                    <a:pt x="10778" y="27219"/>
                    <a:pt x="8221" y="20352"/>
                  </a:cubicBezTo>
                  <a:cubicBezTo>
                    <a:pt x="5665" y="13485"/>
                    <a:pt x="2958" y="669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291;p129">
              <a:extLst>
                <a:ext uri="{FF2B5EF4-FFF2-40B4-BE49-F238E27FC236}">
                  <a16:creationId xmlns:a16="http://schemas.microsoft.com/office/drawing/2014/main" id="{0853424D-6511-41AA-97ED-833FC9E88753}"/>
                </a:ext>
              </a:extLst>
            </p:cNvPr>
            <p:cNvSpPr/>
            <p:nvPr/>
          </p:nvSpPr>
          <p:spPr>
            <a:xfrm>
              <a:off x="1887052" y="3774969"/>
              <a:ext cx="85868" cy="51212"/>
            </a:xfrm>
            <a:custGeom>
              <a:avLst/>
              <a:gdLst/>
              <a:ahLst/>
              <a:cxnLst/>
              <a:rect l="l" t="t" r="r" b="b"/>
              <a:pathLst>
                <a:path w="4839" h="2886" extrusionOk="0">
                  <a:moveTo>
                    <a:pt x="4512" y="0"/>
                  </a:moveTo>
                  <a:lnTo>
                    <a:pt x="1" y="1178"/>
                  </a:lnTo>
                  <a:lnTo>
                    <a:pt x="1" y="1203"/>
                  </a:lnTo>
                  <a:cubicBezTo>
                    <a:pt x="274" y="2212"/>
                    <a:pt x="1216" y="2885"/>
                    <a:pt x="2252" y="2885"/>
                  </a:cubicBezTo>
                  <a:cubicBezTo>
                    <a:pt x="2452" y="2885"/>
                    <a:pt x="2655" y="2860"/>
                    <a:pt x="2858" y="2807"/>
                  </a:cubicBezTo>
                  <a:cubicBezTo>
                    <a:pt x="4086" y="2482"/>
                    <a:pt x="4838" y="1254"/>
                    <a:pt x="4512" y="25"/>
                  </a:cubicBezTo>
                  <a:lnTo>
                    <a:pt x="4512" y="0"/>
                  </a:lnTo>
                  <a:close/>
                </a:path>
              </a:pathLst>
            </a:custGeom>
            <a:solidFill>
              <a:srgbClr val="74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292;p129">
              <a:extLst>
                <a:ext uri="{FF2B5EF4-FFF2-40B4-BE49-F238E27FC236}">
                  <a16:creationId xmlns:a16="http://schemas.microsoft.com/office/drawing/2014/main" id="{CAB8ABC6-55DC-4B77-91D4-D69AAB98039D}"/>
                </a:ext>
              </a:extLst>
            </p:cNvPr>
            <p:cNvSpPr/>
            <p:nvPr/>
          </p:nvSpPr>
          <p:spPr>
            <a:xfrm>
              <a:off x="1855483" y="3719374"/>
              <a:ext cx="131224" cy="87625"/>
            </a:xfrm>
            <a:custGeom>
              <a:avLst/>
              <a:gdLst/>
              <a:ahLst/>
              <a:cxnLst/>
              <a:rect l="l" t="t" r="r" b="b"/>
              <a:pathLst>
                <a:path w="7395" h="4938" extrusionOk="0">
                  <a:moveTo>
                    <a:pt x="6542" y="1"/>
                  </a:moveTo>
                  <a:lnTo>
                    <a:pt x="1" y="1705"/>
                  </a:lnTo>
                  <a:lnTo>
                    <a:pt x="878" y="4938"/>
                  </a:lnTo>
                  <a:lnTo>
                    <a:pt x="7394" y="3234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rgbClr val="F9A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293;p129">
              <a:extLst>
                <a:ext uri="{FF2B5EF4-FFF2-40B4-BE49-F238E27FC236}">
                  <a16:creationId xmlns:a16="http://schemas.microsoft.com/office/drawing/2014/main" id="{675EF45F-9E6C-4C61-B3D9-CF15E2858BC5}"/>
                </a:ext>
              </a:extLst>
            </p:cNvPr>
            <p:cNvSpPr/>
            <p:nvPr/>
          </p:nvSpPr>
          <p:spPr>
            <a:xfrm>
              <a:off x="1893725" y="3804302"/>
              <a:ext cx="99195" cy="139245"/>
            </a:xfrm>
            <a:custGeom>
              <a:avLst/>
              <a:gdLst/>
              <a:ahLst/>
              <a:cxnLst/>
              <a:rect l="l" t="t" r="r" b="b"/>
              <a:pathLst>
                <a:path w="5590" h="7847" extrusionOk="0">
                  <a:moveTo>
                    <a:pt x="3359" y="1"/>
                  </a:moveTo>
                  <a:cubicBezTo>
                    <a:pt x="2109" y="1"/>
                    <a:pt x="653" y="877"/>
                    <a:pt x="327" y="1606"/>
                  </a:cubicBezTo>
                  <a:cubicBezTo>
                    <a:pt x="1" y="2357"/>
                    <a:pt x="227" y="3235"/>
                    <a:pt x="678" y="3936"/>
                  </a:cubicBezTo>
                  <a:cubicBezTo>
                    <a:pt x="1104" y="4638"/>
                    <a:pt x="1755" y="5190"/>
                    <a:pt x="2307" y="5766"/>
                  </a:cubicBezTo>
                  <a:cubicBezTo>
                    <a:pt x="2883" y="6368"/>
                    <a:pt x="3435" y="7044"/>
                    <a:pt x="3585" y="7846"/>
                  </a:cubicBezTo>
                  <a:lnTo>
                    <a:pt x="4663" y="7545"/>
                  </a:lnTo>
                  <a:cubicBezTo>
                    <a:pt x="4512" y="6468"/>
                    <a:pt x="4437" y="5290"/>
                    <a:pt x="4838" y="4262"/>
                  </a:cubicBezTo>
                  <a:cubicBezTo>
                    <a:pt x="5064" y="3686"/>
                    <a:pt x="5389" y="3134"/>
                    <a:pt x="5465" y="2533"/>
                  </a:cubicBezTo>
                  <a:cubicBezTo>
                    <a:pt x="5590" y="1656"/>
                    <a:pt x="5139" y="753"/>
                    <a:pt x="4412" y="277"/>
                  </a:cubicBezTo>
                  <a:cubicBezTo>
                    <a:pt x="4106" y="83"/>
                    <a:pt x="3742" y="1"/>
                    <a:pt x="3359" y="1"/>
                  </a:cubicBezTo>
                  <a:close/>
                </a:path>
              </a:pathLst>
            </a:custGeom>
            <a:solidFill>
              <a:srgbClr val="F9A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294;p129">
              <a:extLst>
                <a:ext uri="{FF2B5EF4-FFF2-40B4-BE49-F238E27FC236}">
                  <a16:creationId xmlns:a16="http://schemas.microsoft.com/office/drawing/2014/main" id="{69CD5520-2BAF-4965-AE45-23119A0D7911}"/>
                </a:ext>
              </a:extLst>
            </p:cNvPr>
            <p:cNvSpPr/>
            <p:nvPr/>
          </p:nvSpPr>
          <p:spPr>
            <a:xfrm>
              <a:off x="1946216" y="3877697"/>
              <a:ext cx="25801" cy="64059"/>
            </a:xfrm>
            <a:custGeom>
              <a:avLst/>
              <a:gdLst/>
              <a:ahLst/>
              <a:cxnLst/>
              <a:rect l="l" t="t" r="r" b="b"/>
              <a:pathLst>
                <a:path w="1454" h="3610" extrusionOk="0">
                  <a:moveTo>
                    <a:pt x="477" y="1"/>
                  </a:moveTo>
                  <a:lnTo>
                    <a:pt x="0" y="126"/>
                  </a:lnTo>
                  <a:lnTo>
                    <a:pt x="978" y="3610"/>
                  </a:lnTo>
                  <a:lnTo>
                    <a:pt x="1454" y="3485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74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95;p129">
              <a:extLst>
                <a:ext uri="{FF2B5EF4-FFF2-40B4-BE49-F238E27FC236}">
                  <a16:creationId xmlns:a16="http://schemas.microsoft.com/office/drawing/2014/main" id="{B8E26D28-503C-4565-9BC6-1C0E240DA3EA}"/>
                </a:ext>
              </a:extLst>
            </p:cNvPr>
            <p:cNvSpPr/>
            <p:nvPr/>
          </p:nvSpPr>
          <p:spPr>
            <a:xfrm>
              <a:off x="1914629" y="3848009"/>
              <a:ext cx="72524" cy="65177"/>
            </a:xfrm>
            <a:custGeom>
              <a:avLst/>
              <a:gdLst/>
              <a:ahLst/>
              <a:cxnLst/>
              <a:rect l="l" t="t" r="r" b="b"/>
              <a:pathLst>
                <a:path w="4087" h="3673" extrusionOk="0">
                  <a:moveTo>
                    <a:pt x="2051" y="1"/>
                  </a:moveTo>
                  <a:cubicBezTo>
                    <a:pt x="1887" y="1"/>
                    <a:pt x="1721" y="23"/>
                    <a:pt x="1555" y="70"/>
                  </a:cubicBezTo>
                  <a:cubicBezTo>
                    <a:pt x="577" y="346"/>
                    <a:pt x="1" y="1348"/>
                    <a:pt x="277" y="2326"/>
                  </a:cubicBezTo>
                  <a:cubicBezTo>
                    <a:pt x="506" y="3137"/>
                    <a:pt x="1253" y="3673"/>
                    <a:pt x="2046" y="3673"/>
                  </a:cubicBezTo>
                  <a:cubicBezTo>
                    <a:pt x="2207" y="3673"/>
                    <a:pt x="2371" y="3650"/>
                    <a:pt x="2532" y="3604"/>
                  </a:cubicBezTo>
                  <a:cubicBezTo>
                    <a:pt x="3510" y="3328"/>
                    <a:pt x="4086" y="2301"/>
                    <a:pt x="3810" y="1323"/>
                  </a:cubicBezTo>
                  <a:cubicBezTo>
                    <a:pt x="3582" y="532"/>
                    <a:pt x="2852" y="1"/>
                    <a:pt x="2051" y="1"/>
                  </a:cubicBezTo>
                  <a:close/>
                </a:path>
              </a:pathLst>
            </a:custGeom>
            <a:solidFill>
              <a:srgbClr val="74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96;p129">
              <a:extLst>
                <a:ext uri="{FF2B5EF4-FFF2-40B4-BE49-F238E27FC236}">
                  <a16:creationId xmlns:a16="http://schemas.microsoft.com/office/drawing/2014/main" id="{355285F0-2238-47D2-9769-B71F385C9527}"/>
                </a:ext>
              </a:extLst>
            </p:cNvPr>
            <p:cNvSpPr/>
            <p:nvPr/>
          </p:nvSpPr>
          <p:spPr>
            <a:xfrm>
              <a:off x="1958229" y="3811684"/>
              <a:ext cx="28019" cy="102069"/>
            </a:xfrm>
            <a:custGeom>
              <a:avLst/>
              <a:gdLst/>
              <a:ahLst/>
              <a:cxnLst/>
              <a:rect l="l" t="t" r="r" b="b"/>
              <a:pathLst>
                <a:path w="1579" h="5752" extrusionOk="0">
                  <a:moveTo>
                    <a:pt x="134" y="1"/>
                  </a:moveTo>
                  <a:cubicBezTo>
                    <a:pt x="90" y="1"/>
                    <a:pt x="45" y="4"/>
                    <a:pt x="0" y="12"/>
                  </a:cubicBezTo>
                  <a:cubicBezTo>
                    <a:pt x="276" y="62"/>
                    <a:pt x="501" y="212"/>
                    <a:pt x="677" y="413"/>
                  </a:cubicBezTo>
                  <a:cubicBezTo>
                    <a:pt x="852" y="588"/>
                    <a:pt x="1003" y="814"/>
                    <a:pt x="1103" y="1039"/>
                  </a:cubicBezTo>
                  <a:cubicBezTo>
                    <a:pt x="1203" y="1240"/>
                    <a:pt x="1203" y="1490"/>
                    <a:pt x="1203" y="1766"/>
                  </a:cubicBezTo>
                  <a:cubicBezTo>
                    <a:pt x="1178" y="2017"/>
                    <a:pt x="1128" y="2267"/>
                    <a:pt x="1078" y="2518"/>
                  </a:cubicBezTo>
                  <a:cubicBezTo>
                    <a:pt x="977" y="3044"/>
                    <a:pt x="802" y="3545"/>
                    <a:pt x="677" y="4097"/>
                  </a:cubicBezTo>
                  <a:cubicBezTo>
                    <a:pt x="551" y="4623"/>
                    <a:pt x="501" y="5225"/>
                    <a:pt x="727" y="5751"/>
                  </a:cubicBezTo>
                  <a:cubicBezTo>
                    <a:pt x="702" y="5475"/>
                    <a:pt x="727" y="5200"/>
                    <a:pt x="777" y="4949"/>
                  </a:cubicBezTo>
                  <a:cubicBezTo>
                    <a:pt x="827" y="4673"/>
                    <a:pt x="902" y="4423"/>
                    <a:pt x="977" y="4172"/>
                  </a:cubicBezTo>
                  <a:lnTo>
                    <a:pt x="1253" y="3420"/>
                  </a:lnTo>
                  <a:cubicBezTo>
                    <a:pt x="1328" y="3144"/>
                    <a:pt x="1404" y="2894"/>
                    <a:pt x="1479" y="2618"/>
                  </a:cubicBezTo>
                  <a:cubicBezTo>
                    <a:pt x="1529" y="2342"/>
                    <a:pt x="1579" y="2067"/>
                    <a:pt x="1579" y="1766"/>
                  </a:cubicBezTo>
                  <a:cubicBezTo>
                    <a:pt x="1579" y="1490"/>
                    <a:pt x="1554" y="1165"/>
                    <a:pt x="1378" y="889"/>
                  </a:cubicBezTo>
                  <a:cubicBezTo>
                    <a:pt x="1228" y="638"/>
                    <a:pt x="1028" y="438"/>
                    <a:pt x="802" y="262"/>
                  </a:cubicBezTo>
                  <a:cubicBezTo>
                    <a:pt x="611" y="113"/>
                    <a:pt x="383" y="1"/>
                    <a:pt x="134" y="1"/>
                  </a:cubicBezTo>
                  <a:close/>
                </a:path>
              </a:pathLst>
            </a:custGeom>
            <a:solidFill>
              <a:srgbClr val="F1E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297;p129">
              <a:extLst>
                <a:ext uri="{FF2B5EF4-FFF2-40B4-BE49-F238E27FC236}">
                  <a16:creationId xmlns:a16="http://schemas.microsoft.com/office/drawing/2014/main" id="{30131EFE-DACE-4F3E-9AB2-BF36F8D1F80C}"/>
                </a:ext>
              </a:extLst>
            </p:cNvPr>
            <p:cNvSpPr/>
            <p:nvPr/>
          </p:nvSpPr>
          <p:spPr>
            <a:xfrm>
              <a:off x="1877718" y="3774082"/>
              <a:ext cx="98751" cy="23139"/>
            </a:xfrm>
            <a:custGeom>
              <a:avLst/>
              <a:gdLst/>
              <a:ahLst/>
              <a:cxnLst/>
              <a:rect l="l" t="t" r="r" b="b"/>
              <a:pathLst>
                <a:path w="5565" h="1304" extrusionOk="0">
                  <a:moveTo>
                    <a:pt x="5565" y="0"/>
                  </a:moveTo>
                  <a:cubicBezTo>
                    <a:pt x="4587" y="75"/>
                    <a:pt x="3660" y="251"/>
                    <a:pt x="2733" y="451"/>
                  </a:cubicBezTo>
                  <a:cubicBezTo>
                    <a:pt x="1805" y="677"/>
                    <a:pt x="903" y="928"/>
                    <a:pt x="1" y="1304"/>
                  </a:cubicBezTo>
                  <a:cubicBezTo>
                    <a:pt x="978" y="1228"/>
                    <a:pt x="1905" y="1053"/>
                    <a:pt x="2833" y="852"/>
                  </a:cubicBezTo>
                  <a:cubicBezTo>
                    <a:pt x="3760" y="627"/>
                    <a:pt x="4662" y="376"/>
                    <a:pt x="5565" y="0"/>
                  </a:cubicBezTo>
                  <a:close/>
                </a:path>
              </a:pathLst>
            </a:custGeom>
            <a:solidFill>
              <a:srgbClr val="F1E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298;p129">
              <a:extLst>
                <a:ext uri="{FF2B5EF4-FFF2-40B4-BE49-F238E27FC236}">
                  <a16:creationId xmlns:a16="http://schemas.microsoft.com/office/drawing/2014/main" id="{1F7D36E6-4D1E-4102-85AB-1AB12B00C6AA}"/>
                </a:ext>
              </a:extLst>
            </p:cNvPr>
            <p:cNvSpPr/>
            <p:nvPr/>
          </p:nvSpPr>
          <p:spPr>
            <a:xfrm>
              <a:off x="1590863" y="2500328"/>
              <a:ext cx="413618" cy="1157666"/>
            </a:xfrm>
            <a:custGeom>
              <a:avLst/>
              <a:gdLst/>
              <a:ahLst/>
              <a:cxnLst/>
              <a:rect l="l" t="t" r="r" b="b"/>
              <a:pathLst>
                <a:path w="23309" h="65239" extrusionOk="0">
                  <a:moveTo>
                    <a:pt x="19198" y="51755"/>
                  </a:moveTo>
                  <a:cubicBezTo>
                    <a:pt x="19198" y="52382"/>
                    <a:pt x="19148" y="53033"/>
                    <a:pt x="19073" y="53660"/>
                  </a:cubicBezTo>
                  <a:cubicBezTo>
                    <a:pt x="19123" y="53033"/>
                    <a:pt x="19148" y="52382"/>
                    <a:pt x="19198" y="51755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877" y="752"/>
                    <a:pt x="1704" y="1604"/>
                    <a:pt x="2456" y="2507"/>
                  </a:cubicBezTo>
                  <a:cubicBezTo>
                    <a:pt x="7118" y="7870"/>
                    <a:pt x="10075" y="14637"/>
                    <a:pt x="10852" y="21655"/>
                  </a:cubicBezTo>
                  <a:cubicBezTo>
                    <a:pt x="10978" y="19499"/>
                    <a:pt x="11128" y="17344"/>
                    <a:pt x="11253" y="15189"/>
                  </a:cubicBezTo>
                  <a:cubicBezTo>
                    <a:pt x="14035" y="23434"/>
                    <a:pt x="14512" y="32231"/>
                    <a:pt x="14988" y="40903"/>
                  </a:cubicBezTo>
                  <a:cubicBezTo>
                    <a:pt x="15364" y="39424"/>
                    <a:pt x="15765" y="37946"/>
                    <a:pt x="16166" y="36467"/>
                  </a:cubicBezTo>
                  <a:cubicBezTo>
                    <a:pt x="17469" y="42983"/>
                    <a:pt x="18246" y="49625"/>
                    <a:pt x="18471" y="56266"/>
                  </a:cubicBezTo>
                  <a:cubicBezTo>
                    <a:pt x="18747" y="55414"/>
                    <a:pt x="18948" y="54537"/>
                    <a:pt x="19073" y="53660"/>
                  </a:cubicBezTo>
                  <a:lnTo>
                    <a:pt x="19073" y="53660"/>
                  </a:lnTo>
                  <a:cubicBezTo>
                    <a:pt x="18847" y="57520"/>
                    <a:pt x="18597" y="61379"/>
                    <a:pt x="18371" y="65239"/>
                  </a:cubicBezTo>
                  <a:cubicBezTo>
                    <a:pt x="19073" y="64412"/>
                    <a:pt x="19700" y="63510"/>
                    <a:pt x="20201" y="62557"/>
                  </a:cubicBezTo>
                  <a:cubicBezTo>
                    <a:pt x="21855" y="56542"/>
                    <a:pt x="23183" y="50427"/>
                    <a:pt x="23309" y="44236"/>
                  </a:cubicBezTo>
                  <a:lnTo>
                    <a:pt x="23309" y="44236"/>
                  </a:lnTo>
                  <a:cubicBezTo>
                    <a:pt x="22356" y="48748"/>
                    <a:pt x="21053" y="53209"/>
                    <a:pt x="19424" y="57520"/>
                  </a:cubicBezTo>
                  <a:cubicBezTo>
                    <a:pt x="20552" y="51555"/>
                    <a:pt x="20802" y="45439"/>
                    <a:pt x="20151" y="39424"/>
                  </a:cubicBezTo>
                  <a:lnTo>
                    <a:pt x="20151" y="39424"/>
                  </a:lnTo>
                  <a:cubicBezTo>
                    <a:pt x="19775" y="41931"/>
                    <a:pt x="19374" y="44437"/>
                    <a:pt x="18973" y="46943"/>
                  </a:cubicBezTo>
                  <a:cubicBezTo>
                    <a:pt x="18998" y="41154"/>
                    <a:pt x="18622" y="35890"/>
                    <a:pt x="17895" y="30151"/>
                  </a:cubicBezTo>
                  <a:cubicBezTo>
                    <a:pt x="16993" y="22958"/>
                    <a:pt x="15339" y="15665"/>
                    <a:pt x="11329" y="9549"/>
                  </a:cubicBezTo>
                  <a:cubicBezTo>
                    <a:pt x="8597" y="5414"/>
                    <a:pt x="4612" y="188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299;p129">
              <a:extLst>
                <a:ext uri="{FF2B5EF4-FFF2-40B4-BE49-F238E27FC236}">
                  <a16:creationId xmlns:a16="http://schemas.microsoft.com/office/drawing/2014/main" id="{9E29C7F0-FBDE-40B8-A516-2B14725548C6}"/>
                </a:ext>
              </a:extLst>
            </p:cNvPr>
            <p:cNvSpPr/>
            <p:nvPr/>
          </p:nvSpPr>
          <p:spPr>
            <a:xfrm>
              <a:off x="1263069" y="2588380"/>
              <a:ext cx="583083" cy="1076731"/>
            </a:xfrm>
            <a:custGeom>
              <a:avLst/>
              <a:gdLst/>
              <a:ahLst/>
              <a:cxnLst/>
              <a:rect l="l" t="t" r="r" b="b"/>
              <a:pathLst>
                <a:path w="32859" h="60678" extrusionOk="0">
                  <a:moveTo>
                    <a:pt x="1379" y="1"/>
                  </a:moveTo>
                  <a:cubicBezTo>
                    <a:pt x="277" y="2582"/>
                    <a:pt x="1" y="5515"/>
                    <a:pt x="352" y="8322"/>
                  </a:cubicBezTo>
                  <a:cubicBezTo>
                    <a:pt x="753" y="11680"/>
                    <a:pt x="1956" y="14863"/>
                    <a:pt x="3359" y="17921"/>
                  </a:cubicBezTo>
                  <a:cubicBezTo>
                    <a:pt x="7971" y="27946"/>
                    <a:pt x="14788" y="36818"/>
                    <a:pt x="21530" y="45615"/>
                  </a:cubicBezTo>
                  <a:cubicBezTo>
                    <a:pt x="19725" y="44212"/>
                    <a:pt x="17595" y="43109"/>
                    <a:pt x="15389" y="42482"/>
                  </a:cubicBezTo>
                  <a:lnTo>
                    <a:pt x="15389" y="42482"/>
                  </a:lnTo>
                  <a:cubicBezTo>
                    <a:pt x="19249" y="46116"/>
                    <a:pt x="23109" y="49751"/>
                    <a:pt x="26994" y="53385"/>
                  </a:cubicBezTo>
                  <a:cubicBezTo>
                    <a:pt x="25515" y="52382"/>
                    <a:pt x="23911" y="51580"/>
                    <a:pt x="22207" y="51004"/>
                  </a:cubicBezTo>
                  <a:lnTo>
                    <a:pt x="22207" y="51004"/>
                  </a:lnTo>
                  <a:cubicBezTo>
                    <a:pt x="24212" y="52984"/>
                    <a:pt x="26217" y="54939"/>
                    <a:pt x="28222" y="56893"/>
                  </a:cubicBezTo>
                  <a:cubicBezTo>
                    <a:pt x="26793" y="56242"/>
                    <a:pt x="25364" y="55565"/>
                    <a:pt x="23911" y="54913"/>
                  </a:cubicBezTo>
                  <a:lnTo>
                    <a:pt x="23911" y="54913"/>
                  </a:lnTo>
                  <a:cubicBezTo>
                    <a:pt x="26542" y="57044"/>
                    <a:pt x="29324" y="58823"/>
                    <a:pt x="32081" y="60678"/>
                  </a:cubicBezTo>
                  <a:cubicBezTo>
                    <a:pt x="31680" y="60026"/>
                    <a:pt x="31304" y="59350"/>
                    <a:pt x="30953" y="58648"/>
                  </a:cubicBezTo>
                  <a:lnTo>
                    <a:pt x="30953" y="58648"/>
                  </a:lnTo>
                  <a:cubicBezTo>
                    <a:pt x="31605" y="59174"/>
                    <a:pt x="32232" y="59700"/>
                    <a:pt x="32858" y="60227"/>
                  </a:cubicBezTo>
                  <a:cubicBezTo>
                    <a:pt x="30452" y="56392"/>
                    <a:pt x="27821" y="52733"/>
                    <a:pt x="24938" y="49224"/>
                  </a:cubicBezTo>
                  <a:lnTo>
                    <a:pt x="24938" y="49224"/>
                  </a:lnTo>
                  <a:cubicBezTo>
                    <a:pt x="25640" y="49550"/>
                    <a:pt x="26267" y="50026"/>
                    <a:pt x="26718" y="50653"/>
                  </a:cubicBezTo>
                  <a:cubicBezTo>
                    <a:pt x="19199" y="39049"/>
                    <a:pt x="12432" y="26968"/>
                    <a:pt x="6492" y="14512"/>
                  </a:cubicBezTo>
                  <a:cubicBezTo>
                    <a:pt x="4938" y="11279"/>
                    <a:pt x="3460" y="7996"/>
                    <a:pt x="2332" y="4612"/>
                  </a:cubicBezTo>
                  <a:cubicBezTo>
                    <a:pt x="1830" y="3134"/>
                    <a:pt x="1429" y="1530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00;p129">
              <a:extLst>
                <a:ext uri="{FF2B5EF4-FFF2-40B4-BE49-F238E27FC236}">
                  <a16:creationId xmlns:a16="http://schemas.microsoft.com/office/drawing/2014/main" id="{8769A25D-7FF2-490B-9149-95B8AA3DCA85}"/>
                </a:ext>
              </a:extLst>
            </p:cNvPr>
            <p:cNvSpPr/>
            <p:nvPr/>
          </p:nvSpPr>
          <p:spPr>
            <a:xfrm>
              <a:off x="1796781" y="3681133"/>
              <a:ext cx="249956" cy="313554"/>
            </a:xfrm>
            <a:custGeom>
              <a:avLst/>
              <a:gdLst/>
              <a:ahLst/>
              <a:cxnLst/>
              <a:rect l="l" t="t" r="r" b="b"/>
              <a:pathLst>
                <a:path w="14086" h="17670" extrusionOk="0">
                  <a:moveTo>
                    <a:pt x="11880" y="0"/>
                  </a:moveTo>
                  <a:cubicBezTo>
                    <a:pt x="10933" y="362"/>
                    <a:pt x="8842" y="507"/>
                    <a:pt x="6628" y="507"/>
                  </a:cubicBezTo>
                  <a:cubicBezTo>
                    <a:pt x="4094" y="507"/>
                    <a:pt x="1400" y="318"/>
                    <a:pt x="75" y="50"/>
                  </a:cubicBezTo>
                  <a:lnTo>
                    <a:pt x="75" y="50"/>
                  </a:lnTo>
                  <a:cubicBezTo>
                    <a:pt x="0" y="3609"/>
                    <a:pt x="1103" y="13058"/>
                    <a:pt x="1103" y="13058"/>
                  </a:cubicBezTo>
                  <a:lnTo>
                    <a:pt x="5489" y="17669"/>
                  </a:lnTo>
                  <a:lnTo>
                    <a:pt x="14086" y="15213"/>
                  </a:lnTo>
                  <a:lnTo>
                    <a:pt x="13760" y="6115"/>
                  </a:lnTo>
                  <a:lnTo>
                    <a:pt x="1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01;p129">
              <a:extLst>
                <a:ext uri="{FF2B5EF4-FFF2-40B4-BE49-F238E27FC236}">
                  <a16:creationId xmlns:a16="http://schemas.microsoft.com/office/drawing/2014/main" id="{BBC9FF9A-FC46-46D7-9F06-D01DAFDE225C}"/>
                </a:ext>
              </a:extLst>
            </p:cNvPr>
            <p:cNvSpPr/>
            <p:nvPr/>
          </p:nvSpPr>
          <p:spPr>
            <a:xfrm rot="969116">
              <a:off x="2869292" y="2792171"/>
              <a:ext cx="57156" cy="787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02;p129">
              <a:extLst>
                <a:ext uri="{FF2B5EF4-FFF2-40B4-BE49-F238E27FC236}">
                  <a16:creationId xmlns:a16="http://schemas.microsoft.com/office/drawing/2014/main" id="{615A88A6-5BD5-4296-9D59-D0624CE2ED66}"/>
                </a:ext>
              </a:extLst>
            </p:cNvPr>
            <p:cNvSpPr/>
            <p:nvPr/>
          </p:nvSpPr>
          <p:spPr>
            <a:xfrm>
              <a:off x="2795690" y="2695117"/>
              <a:ext cx="129876" cy="125457"/>
            </a:xfrm>
            <a:custGeom>
              <a:avLst/>
              <a:gdLst/>
              <a:ahLst/>
              <a:cxnLst/>
              <a:rect l="l" t="t" r="r" b="b"/>
              <a:pathLst>
                <a:path w="7319" h="7070" extrusionOk="0">
                  <a:moveTo>
                    <a:pt x="2005" y="1"/>
                  </a:moveTo>
                  <a:lnTo>
                    <a:pt x="2005" y="1"/>
                  </a:lnTo>
                  <a:cubicBezTo>
                    <a:pt x="1354" y="502"/>
                    <a:pt x="702" y="1329"/>
                    <a:pt x="401" y="2056"/>
                  </a:cubicBezTo>
                  <a:cubicBezTo>
                    <a:pt x="151" y="2633"/>
                    <a:pt x="0" y="3259"/>
                    <a:pt x="50" y="3886"/>
                  </a:cubicBezTo>
                  <a:cubicBezTo>
                    <a:pt x="176" y="5540"/>
                    <a:pt x="1880" y="7019"/>
                    <a:pt x="3735" y="7069"/>
                  </a:cubicBezTo>
                  <a:cubicBezTo>
                    <a:pt x="3766" y="7070"/>
                    <a:pt x="3798" y="7070"/>
                    <a:pt x="3830" y="7070"/>
                  </a:cubicBezTo>
                  <a:cubicBezTo>
                    <a:pt x="5622" y="7070"/>
                    <a:pt x="7245" y="5687"/>
                    <a:pt x="7319" y="4061"/>
                  </a:cubicBezTo>
                  <a:lnTo>
                    <a:pt x="6667" y="3660"/>
                  </a:lnTo>
                  <a:cubicBezTo>
                    <a:pt x="6241" y="4061"/>
                    <a:pt x="5489" y="4587"/>
                    <a:pt x="4913" y="4788"/>
                  </a:cubicBezTo>
                  <a:cubicBezTo>
                    <a:pt x="4612" y="4888"/>
                    <a:pt x="4292" y="4945"/>
                    <a:pt x="3973" y="4945"/>
                  </a:cubicBezTo>
                  <a:cubicBezTo>
                    <a:pt x="3653" y="4945"/>
                    <a:pt x="3334" y="4888"/>
                    <a:pt x="3033" y="4763"/>
                  </a:cubicBezTo>
                  <a:cubicBezTo>
                    <a:pt x="2356" y="4487"/>
                    <a:pt x="1880" y="3911"/>
                    <a:pt x="1604" y="3284"/>
                  </a:cubicBezTo>
                  <a:cubicBezTo>
                    <a:pt x="1153" y="2206"/>
                    <a:pt x="1304" y="928"/>
                    <a:pt x="2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4307;p129">
            <a:extLst>
              <a:ext uri="{FF2B5EF4-FFF2-40B4-BE49-F238E27FC236}">
                <a16:creationId xmlns:a16="http://schemas.microsoft.com/office/drawing/2014/main" id="{117B74BE-932B-4E15-AC39-100B76D1E0DA}"/>
              </a:ext>
            </a:extLst>
          </p:cNvPr>
          <p:cNvGrpSpPr/>
          <p:nvPr/>
        </p:nvGrpSpPr>
        <p:grpSpPr>
          <a:xfrm>
            <a:off x="5133775" y="2386640"/>
            <a:ext cx="3419035" cy="2443821"/>
            <a:chOff x="4599058" y="1987785"/>
            <a:chExt cx="3053800" cy="2182762"/>
          </a:xfrm>
        </p:grpSpPr>
        <p:sp>
          <p:nvSpPr>
            <p:cNvPr id="120" name="Google Shape;4308;p129">
              <a:extLst>
                <a:ext uri="{FF2B5EF4-FFF2-40B4-BE49-F238E27FC236}">
                  <a16:creationId xmlns:a16="http://schemas.microsoft.com/office/drawing/2014/main" id="{EA63C7CD-0875-4177-AA27-28DA327619DE}"/>
                </a:ext>
              </a:extLst>
            </p:cNvPr>
            <p:cNvSpPr/>
            <p:nvPr/>
          </p:nvSpPr>
          <p:spPr>
            <a:xfrm>
              <a:off x="4599058" y="3459998"/>
              <a:ext cx="3053800" cy="710549"/>
            </a:xfrm>
            <a:custGeom>
              <a:avLst/>
              <a:gdLst/>
              <a:ahLst/>
              <a:cxnLst/>
              <a:rect l="l" t="t" r="r" b="b"/>
              <a:pathLst>
                <a:path w="172458" h="40127" extrusionOk="0">
                  <a:moveTo>
                    <a:pt x="43209" y="703"/>
                  </a:moveTo>
                  <a:lnTo>
                    <a:pt x="42181" y="728"/>
                  </a:lnTo>
                  <a:lnTo>
                    <a:pt x="47244" y="2006"/>
                  </a:lnTo>
                  <a:lnTo>
                    <a:pt x="43209" y="703"/>
                  </a:lnTo>
                  <a:close/>
                  <a:moveTo>
                    <a:pt x="149751" y="1"/>
                  </a:moveTo>
                  <a:lnTo>
                    <a:pt x="118798" y="8146"/>
                  </a:lnTo>
                  <a:lnTo>
                    <a:pt x="92858" y="9876"/>
                  </a:lnTo>
                  <a:lnTo>
                    <a:pt x="89550" y="13058"/>
                  </a:lnTo>
                  <a:cubicBezTo>
                    <a:pt x="87620" y="12432"/>
                    <a:pt x="86091" y="11981"/>
                    <a:pt x="85139" y="11805"/>
                  </a:cubicBezTo>
                  <a:cubicBezTo>
                    <a:pt x="84613" y="11705"/>
                    <a:pt x="84061" y="11655"/>
                    <a:pt x="83460" y="11655"/>
                  </a:cubicBezTo>
                  <a:cubicBezTo>
                    <a:pt x="79750" y="11655"/>
                    <a:pt x="74562" y="13409"/>
                    <a:pt x="70051" y="15314"/>
                  </a:cubicBezTo>
                  <a:lnTo>
                    <a:pt x="67795" y="9650"/>
                  </a:lnTo>
                  <a:lnTo>
                    <a:pt x="51354" y="19600"/>
                  </a:lnTo>
                  <a:lnTo>
                    <a:pt x="22281" y="12156"/>
                  </a:lnTo>
                  <a:lnTo>
                    <a:pt x="37094" y="3209"/>
                  </a:lnTo>
                  <a:lnTo>
                    <a:pt x="41179" y="728"/>
                  </a:lnTo>
                  <a:lnTo>
                    <a:pt x="33835" y="828"/>
                  </a:lnTo>
                  <a:lnTo>
                    <a:pt x="8121" y="5389"/>
                  </a:lnTo>
                  <a:cubicBezTo>
                    <a:pt x="2632" y="7971"/>
                    <a:pt x="1" y="8773"/>
                    <a:pt x="226" y="10126"/>
                  </a:cubicBezTo>
                  <a:cubicBezTo>
                    <a:pt x="427" y="11454"/>
                    <a:pt x="27119" y="25089"/>
                    <a:pt x="34763" y="25089"/>
                  </a:cubicBezTo>
                  <a:cubicBezTo>
                    <a:pt x="34938" y="25089"/>
                    <a:pt x="35114" y="25089"/>
                    <a:pt x="35289" y="25064"/>
                  </a:cubicBezTo>
                  <a:cubicBezTo>
                    <a:pt x="40728" y="24537"/>
                    <a:pt x="42106" y="21279"/>
                    <a:pt x="45414" y="21279"/>
                  </a:cubicBezTo>
                  <a:cubicBezTo>
                    <a:pt x="46292" y="21279"/>
                    <a:pt x="47269" y="21505"/>
                    <a:pt x="48497" y="22056"/>
                  </a:cubicBezTo>
                  <a:cubicBezTo>
                    <a:pt x="50853" y="23084"/>
                    <a:pt x="52683" y="23460"/>
                    <a:pt x="54136" y="23460"/>
                  </a:cubicBezTo>
                  <a:cubicBezTo>
                    <a:pt x="55740" y="23460"/>
                    <a:pt x="56918" y="23008"/>
                    <a:pt x="57871" y="22407"/>
                  </a:cubicBezTo>
                  <a:lnTo>
                    <a:pt x="57871" y="22407"/>
                  </a:lnTo>
                  <a:cubicBezTo>
                    <a:pt x="53109" y="27419"/>
                    <a:pt x="51805" y="31730"/>
                    <a:pt x="53259" y="34663"/>
                  </a:cubicBezTo>
                  <a:cubicBezTo>
                    <a:pt x="54412" y="37044"/>
                    <a:pt x="68247" y="40126"/>
                    <a:pt x="78873" y="40126"/>
                  </a:cubicBezTo>
                  <a:cubicBezTo>
                    <a:pt x="83410" y="40126"/>
                    <a:pt x="87344" y="39575"/>
                    <a:pt x="89500" y="38171"/>
                  </a:cubicBezTo>
                  <a:cubicBezTo>
                    <a:pt x="94964" y="34562"/>
                    <a:pt x="97094" y="33234"/>
                    <a:pt x="101229" y="33234"/>
                  </a:cubicBezTo>
                  <a:cubicBezTo>
                    <a:pt x="102507" y="33234"/>
                    <a:pt x="103986" y="33359"/>
                    <a:pt x="105816" y="33585"/>
                  </a:cubicBezTo>
                  <a:cubicBezTo>
                    <a:pt x="106994" y="33735"/>
                    <a:pt x="108497" y="33785"/>
                    <a:pt x="110177" y="33785"/>
                  </a:cubicBezTo>
                  <a:cubicBezTo>
                    <a:pt x="119425" y="33785"/>
                    <a:pt x="134187" y="31856"/>
                    <a:pt x="132132" y="31505"/>
                  </a:cubicBezTo>
                  <a:cubicBezTo>
                    <a:pt x="114362" y="28522"/>
                    <a:pt x="117921" y="26066"/>
                    <a:pt x="121330" y="26066"/>
                  </a:cubicBezTo>
                  <a:cubicBezTo>
                    <a:pt x="121555" y="26066"/>
                    <a:pt x="121806" y="26066"/>
                    <a:pt x="122031" y="26091"/>
                  </a:cubicBezTo>
                  <a:cubicBezTo>
                    <a:pt x="122733" y="26166"/>
                    <a:pt x="123686" y="26216"/>
                    <a:pt x="124788" y="26216"/>
                  </a:cubicBezTo>
                  <a:cubicBezTo>
                    <a:pt x="131330" y="26216"/>
                    <a:pt x="143635" y="24813"/>
                    <a:pt x="146793" y="20803"/>
                  </a:cubicBezTo>
                  <a:cubicBezTo>
                    <a:pt x="150478" y="16091"/>
                    <a:pt x="141756" y="13234"/>
                    <a:pt x="141756" y="13234"/>
                  </a:cubicBezTo>
                  <a:cubicBezTo>
                    <a:pt x="141756" y="13234"/>
                    <a:pt x="160904" y="10878"/>
                    <a:pt x="163711" y="10302"/>
                  </a:cubicBezTo>
                  <a:cubicBezTo>
                    <a:pt x="166518" y="9725"/>
                    <a:pt x="172458" y="7469"/>
                    <a:pt x="167345" y="4662"/>
                  </a:cubicBezTo>
                  <a:cubicBezTo>
                    <a:pt x="162232" y="1880"/>
                    <a:pt x="149751" y="1"/>
                    <a:pt x="149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09;p129">
              <a:extLst>
                <a:ext uri="{FF2B5EF4-FFF2-40B4-BE49-F238E27FC236}">
                  <a16:creationId xmlns:a16="http://schemas.microsoft.com/office/drawing/2014/main" id="{EAAA8EB3-A197-4DFE-8EF5-B42D044ABE5B}"/>
                </a:ext>
              </a:extLst>
            </p:cNvPr>
            <p:cNvSpPr/>
            <p:nvPr/>
          </p:nvSpPr>
          <p:spPr>
            <a:xfrm>
              <a:off x="5078827" y="2928313"/>
              <a:ext cx="68369" cy="100313"/>
            </a:xfrm>
            <a:custGeom>
              <a:avLst/>
              <a:gdLst/>
              <a:ahLst/>
              <a:cxnLst/>
              <a:rect l="l" t="t" r="r" b="b"/>
              <a:pathLst>
                <a:path w="3861" h="5665" extrusionOk="0">
                  <a:moveTo>
                    <a:pt x="1504" y="1"/>
                  </a:moveTo>
                  <a:cubicBezTo>
                    <a:pt x="1379" y="1"/>
                    <a:pt x="1254" y="26"/>
                    <a:pt x="1128" y="51"/>
                  </a:cubicBezTo>
                  <a:cubicBezTo>
                    <a:pt x="777" y="176"/>
                    <a:pt x="452" y="402"/>
                    <a:pt x="276" y="727"/>
                  </a:cubicBezTo>
                  <a:cubicBezTo>
                    <a:pt x="76" y="1078"/>
                    <a:pt x="1" y="1479"/>
                    <a:pt x="126" y="1855"/>
                  </a:cubicBezTo>
                  <a:cubicBezTo>
                    <a:pt x="402" y="2757"/>
                    <a:pt x="652" y="3660"/>
                    <a:pt x="928" y="4587"/>
                  </a:cubicBezTo>
                  <a:cubicBezTo>
                    <a:pt x="1028" y="4938"/>
                    <a:pt x="1279" y="5264"/>
                    <a:pt x="1605" y="5464"/>
                  </a:cubicBezTo>
                  <a:cubicBezTo>
                    <a:pt x="1805" y="5564"/>
                    <a:pt x="2081" y="5665"/>
                    <a:pt x="2356" y="5665"/>
                  </a:cubicBezTo>
                  <a:cubicBezTo>
                    <a:pt x="2482" y="5665"/>
                    <a:pt x="2607" y="5640"/>
                    <a:pt x="2707" y="5590"/>
                  </a:cubicBezTo>
                  <a:cubicBezTo>
                    <a:pt x="3058" y="5489"/>
                    <a:pt x="3409" y="5264"/>
                    <a:pt x="3584" y="4938"/>
                  </a:cubicBezTo>
                  <a:cubicBezTo>
                    <a:pt x="3760" y="4587"/>
                    <a:pt x="3860" y="4186"/>
                    <a:pt x="3735" y="3810"/>
                  </a:cubicBezTo>
                  <a:cubicBezTo>
                    <a:pt x="3459" y="2908"/>
                    <a:pt x="3209" y="1981"/>
                    <a:pt x="2933" y="1078"/>
                  </a:cubicBezTo>
                  <a:cubicBezTo>
                    <a:pt x="2833" y="727"/>
                    <a:pt x="2582" y="402"/>
                    <a:pt x="2256" y="201"/>
                  </a:cubicBezTo>
                  <a:cubicBezTo>
                    <a:pt x="2056" y="76"/>
                    <a:pt x="1780" y="1"/>
                    <a:pt x="1504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10;p129">
              <a:extLst>
                <a:ext uri="{FF2B5EF4-FFF2-40B4-BE49-F238E27FC236}">
                  <a16:creationId xmlns:a16="http://schemas.microsoft.com/office/drawing/2014/main" id="{C69A3C8F-C634-497F-9D29-D106889F8748}"/>
                </a:ext>
              </a:extLst>
            </p:cNvPr>
            <p:cNvSpPr/>
            <p:nvPr/>
          </p:nvSpPr>
          <p:spPr>
            <a:xfrm>
              <a:off x="5293628" y="3095637"/>
              <a:ext cx="55053" cy="58594"/>
            </a:xfrm>
            <a:custGeom>
              <a:avLst/>
              <a:gdLst/>
              <a:ahLst/>
              <a:cxnLst/>
              <a:rect l="l" t="t" r="r" b="b"/>
              <a:pathLst>
                <a:path w="3109" h="3309" extrusionOk="0">
                  <a:moveTo>
                    <a:pt x="1505" y="0"/>
                  </a:moveTo>
                  <a:cubicBezTo>
                    <a:pt x="1429" y="0"/>
                    <a:pt x="1329" y="0"/>
                    <a:pt x="1254" y="25"/>
                  </a:cubicBezTo>
                  <a:cubicBezTo>
                    <a:pt x="1079" y="25"/>
                    <a:pt x="878" y="75"/>
                    <a:pt x="728" y="201"/>
                  </a:cubicBezTo>
                  <a:cubicBezTo>
                    <a:pt x="627" y="276"/>
                    <a:pt x="527" y="351"/>
                    <a:pt x="427" y="426"/>
                  </a:cubicBezTo>
                  <a:cubicBezTo>
                    <a:pt x="252" y="602"/>
                    <a:pt x="126" y="827"/>
                    <a:pt x="51" y="1053"/>
                  </a:cubicBezTo>
                  <a:cubicBezTo>
                    <a:pt x="26" y="1203"/>
                    <a:pt x="26" y="1329"/>
                    <a:pt x="1" y="1454"/>
                  </a:cubicBezTo>
                  <a:cubicBezTo>
                    <a:pt x="1" y="1704"/>
                    <a:pt x="76" y="1955"/>
                    <a:pt x="201" y="2181"/>
                  </a:cubicBezTo>
                  <a:cubicBezTo>
                    <a:pt x="252" y="2331"/>
                    <a:pt x="327" y="2456"/>
                    <a:pt x="377" y="2582"/>
                  </a:cubicBezTo>
                  <a:cubicBezTo>
                    <a:pt x="477" y="2757"/>
                    <a:pt x="602" y="2908"/>
                    <a:pt x="753" y="3008"/>
                  </a:cubicBezTo>
                  <a:cubicBezTo>
                    <a:pt x="903" y="3133"/>
                    <a:pt x="1054" y="3208"/>
                    <a:pt x="1254" y="3258"/>
                  </a:cubicBezTo>
                  <a:cubicBezTo>
                    <a:pt x="1354" y="3309"/>
                    <a:pt x="1480" y="3309"/>
                    <a:pt x="1580" y="3309"/>
                  </a:cubicBezTo>
                  <a:cubicBezTo>
                    <a:pt x="1680" y="3309"/>
                    <a:pt x="1755" y="3309"/>
                    <a:pt x="1830" y="3283"/>
                  </a:cubicBezTo>
                  <a:cubicBezTo>
                    <a:pt x="2031" y="3283"/>
                    <a:pt x="2206" y="3233"/>
                    <a:pt x="2382" y="3108"/>
                  </a:cubicBezTo>
                  <a:cubicBezTo>
                    <a:pt x="2482" y="3033"/>
                    <a:pt x="2582" y="2958"/>
                    <a:pt x="2658" y="2882"/>
                  </a:cubicBezTo>
                  <a:cubicBezTo>
                    <a:pt x="2858" y="2707"/>
                    <a:pt x="2983" y="2481"/>
                    <a:pt x="3033" y="2256"/>
                  </a:cubicBezTo>
                  <a:cubicBezTo>
                    <a:pt x="3059" y="2106"/>
                    <a:pt x="3084" y="1980"/>
                    <a:pt x="3109" y="1855"/>
                  </a:cubicBezTo>
                  <a:cubicBezTo>
                    <a:pt x="3084" y="1604"/>
                    <a:pt x="3033" y="1354"/>
                    <a:pt x="2908" y="1128"/>
                  </a:cubicBezTo>
                  <a:cubicBezTo>
                    <a:pt x="2833" y="978"/>
                    <a:pt x="2783" y="852"/>
                    <a:pt x="2708" y="727"/>
                  </a:cubicBezTo>
                  <a:cubicBezTo>
                    <a:pt x="2632" y="552"/>
                    <a:pt x="2507" y="401"/>
                    <a:pt x="2332" y="301"/>
                  </a:cubicBezTo>
                  <a:cubicBezTo>
                    <a:pt x="2206" y="176"/>
                    <a:pt x="2031" y="100"/>
                    <a:pt x="1830" y="50"/>
                  </a:cubicBezTo>
                  <a:cubicBezTo>
                    <a:pt x="1730" y="0"/>
                    <a:pt x="1605" y="0"/>
                    <a:pt x="150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11;p129">
              <a:extLst>
                <a:ext uri="{FF2B5EF4-FFF2-40B4-BE49-F238E27FC236}">
                  <a16:creationId xmlns:a16="http://schemas.microsoft.com/office/drawing/2014/main" id="{C9E48888-7229-44A3-A188-2B8B088C0B8E}"/>
                </a:ext>
              </a:extLst>
            </p:cNvPr>
            <p:cNvSpPr/>
            <p:nvPr/>
          </p:nvSpPr>
          <p:spPr>
            <a:xfrm>
              <a:off x="5223061" y="2869735"/>
              <a:ext cx="55495" cy="69697"/>
            </a:xfrm>
            <a:custGeom>
              <a:avLst/>
              <a:gdLst/>
              <a:ahLst/>
              <a:cxnLst/>
              <a:rect l="l" t="t" r="r" b="b"/>
              <a:pathLst>
                <a:path w="3134" h="3936" extrusionOk="0">
                  <a:moveTo>
                    <a:pt x="1429" y="0"/>
                  </a:moveTo>
                  <a:cubicBezTo>
                    <a:pt x="1329" y="0"/>
                    <a:pt x="1204" y="25"/>
                    <a:pt x="1104" y="50"/>
                  </a:cubicBezTo>
                  <a:cubicBezTo>
                    <a:pt x="978" y="101"/>
                    <a:pt x="878" y="151"/>
                    <a:pt x="753" y="201"/>
                  </a:cubicBezTo>
                  <a:cubicBezTo>
                    <a:pt x="527" y="326"/>
                    <a:pt x="352" y="502"/>
                    <a:pt x="226" y="727"/>
                  </a:cubicBezTo>
                  <a:cubicBezTo>
                    <a:pt x="176" y="852"/>
                    <a:pt x="126" y="953"/>
                    <a:pt x="76" y="1078"/>
                  </a:cubicBezTo>
                  <a:cubicBezTo>
                    <a:pt x="1" y="1329"/>
                    <a:pt x="1" y="1579"/>
                    <a:pt x="76" y="1855"/>
                  </a:cubicBezTo>
                  <a:cubicBezTo>
                    <a:pt x="126" y="2181"/>
                    <a:pt x="201" y="2532"/>
                    <a:pt x="252" y="2857"/>
                  </a:cubicBezTo>
                  <a:cubicBezTo>
                    <a:pt x="302" y="3033"/>
                    <a:pt x="377" y="3208"/>
                    <a:pt x="502" y="3359"/>
                  </a:cubicBezTo>
                  <a:cubicBezTo>
                    <a:pt x="602" y="3509"/>
                    <a:pt x="753" y="3634"/>
                    <a:pt x="903" y="3735"/>
                  </a:cubicBezTo>
                  <a:cubicBezTo>
                    <a:pt x="1079" y="3835"/>
                    <a:pt x="1254" y="3885"/>
                    <a:pt x="1455" y="3910"/>
                  </a:cubicBezTo>
                  <a:cubicBezTo>
                    <a:pt x="1530" y="3910"/>
                    <a:pt x="1605" y="3935"/>
                    <a:pt x="1705" y="3935"/>
                  </a:cubicBezTo>
                  <a:cubicBezTo>
                    <a:pt x="1805" y="3935"/>
                    <a:pt x="1931" y="3910"/>
                    <a:pt x="2031" y="3885"/>
                  </a:cubicBezTo>
                  <a:cubicBezTo>
                    <a:pt x="2156" y="3835"/>
                    <a:pt x="2257" y="3785"/>
                    <a:pt x="2382" y="3735"/>
                  </a:cubicBezTo>
                  <a:cubicBezTo>
                    <a:pt x="2607" y="3584"/>
                    <a:pt x="2783" y="3434"/>
                    <a:pt x="2908" y="3208"/>
                  </a:cubicBezTo>
                  <a:cubicBezTo>
                    <a:pt x="2958" y="3083"/>
                    <a:pt x="3008" y="2983"/>
                    <a:pt x="3059" y="2857"/>
                  </a:cubicBezTo>
                  <a:cubicBezTo>
                    <a:pt x="3134" y="2607"/>
                    <a:pt x="3134" y="2331"/>
                    <a:pt x="3059" y="2080"/>
                  </a:cubicBezTo>
                  <a:cubicBezTo>
                    <a:pt x="3008" y="1755"/>
                    <a:pt x="2933" y="1404"/>
                    <a:pt x="2883" y="1078"/>
                  </a:cubicBezTo>
                  <a:cubicBezTo>
                    <a:pt x="2833" y="877"/>
                    <a:pt x="2758" y="727"/>
                    <a:pt x="2633" y="577"/>
                  </a:cubicBezTo>
                  <a:cubicBezTo>
                    <a:pt x="2532" y="426"/>
                    <a:pt x="2382" y="301"/>
                    <a:pt x="2231" y="201"/>
                  </a:cubicBezTo>
                  <a:cubicBezTo>
                    <a:pt x="2056" y="101"/>
                    <a:pt x="1881" y="50"/>
                    <a:pt x="1680" y="25"/>
                  </a:cubicBezTo>
                  <a:cubicBezTo>
                    <a:pt x="1605" y="0"/>
                    <a:pt x="1530" y="0"/>
                    <a:pt x="1429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12;p129">
              <a:extLst>
                <a:ext uri="{FF2B5EF4-FFF2-40B4-BE49-F238E27FC236}">
                  <a16:creationId xmlns:a16="http://schemas.microsoft.com/office/drawing/2014/main" id="{097D0D84-5AF0-4476-B7C4-3CAD6F1F6A93}"/>
                </a:ext>
              </a:extLst>
            </p:cNvPr>
            <p:cNvSpPr/>
            <p:nvPr/>
          </p:nvSpPr>
          <p:spPr>
            <a:xfrm>
              <a:off x="5120991" y="2862634"/>
              <a:ext cx="58151" cy="66138"/>
            </a:xfrm>
            <a:custGeom>
              <a:avLst/>
              <a:gdLst/>
              <a:ahLst/>
              <a:cxnLst/>
              <a:rect l="l" t="t" r="r" b="b"/>
              <a:pathLst>
                <a:path w="3284" h="3735" extrusionOk="0">
                  <a:moveTo>
                    <a:pt x="1504" y="0"/>
                  </a:moveTo>
                  <a:cubicBezTo>
                    <a:pt x="1429" y="0"/>
                    <a:pt x="1354" y="0"/>
                    <a:pt x="1254" y="25"/>
                  </a:cubicBezTo>
                  <a:cubicBezTo>
                    <a:pt x="1078" y="25"/>
                    <a:pt x="903" y="101"/>
                    <a:pt x="727" y="201"/>
                  </a:cubicBezTo>
                  <a:cubicBezTo>
                    <a:pt x="627" y="276"/>
                    <a:pt x="527" y="351"/>
                    <a:pt x="427" y="426"/>
                  </a:cubicBezTo>
                  <a:cubicBezTo>
                    <a:pt x="251" y="602"/>
                    <a:pt x="126" y="827"/>
                    <a:pt x="51" y="1078"/>
                  </a:cubicBezTo>
                  <a:cubicBezTo>
                    <a:pt x="26" y="1203"/>
                    <a:pt x="26" y="1329"/>
                    <a:pt x="0" y="1454"/>
                  </a:cubicBezTo>
                  <a:cubicBezTo>
                    <a:pt x="0" y="1730"/>
                    <a:pt x="76" y="1955"/>
                    <a:pt x="201" y="2206"/>
                  </a:cubicBezTo>
                  <a:cubicBezTo>
                    <a:pt x="326" y="2456"/>
                    <a:pt x="452" y="2732"/>
                    <a:pt x="577" y="3008"/>
                  </a:cubicBezTo>
                  <a:cubicBezTo>
                    <a:pt x="677" y="3183"/>
                    <a:pt x="777" y="3309"/>
                    <a:pt x="953" y="3409"/>
                  </a:cubicBezTo>
                  <a:cubicBezTo>
                    <a:pt x="1078" y="3534"/>
                    <a:pt x="1254" y="3634"/>
                    <a:pt x="1454" y="3684"/>
                  </a:cubicBezTo>
                  <a:cubicBezTo>
                    <a:pt x="1554" y="3710"/>
                    <a:pt x="1680" y="3735"/>
                    <a:pt x="1780" y="3735"/>
                  </a:cubicBezTo>
                  <a:cubicBezTo>
                    <a:pt x="1855" y="3735"/>
                    <a:pt x="1955" y="3710"/>
                    <a:pt x="2031" y="3710"/>
                  </a:cubicBezTo>
                  <a:cubicBezTo>
                    <a:pt x="2231" y="3684"/>
                    <a:pt x="2406" y="3634"/>
                    <a:pt x="2557" y="3534"/>
                  </a:cubicBezTo>
                  <a:cubicBezTo>
                    <a:pt x="2657" y="3459"/>
                    <a:pt x="2757" y="3384"/>
                    <a:pt x="2858" y="3309"/>
                  </a:cubicBezTo>
                  <a:cubicBezTo>
                    <a:pt x="3033" y="3133"/>
                    <a:pt x="3158" y="2908"/>
                    <a:pt x="3234" y="2657"/>
                  </a:cubicBezTo>
                  <a:cubicBezTo>
                    <a:pt x="3259" y="2532"/>
                    <a:pt x="3259" y="2406"/>
                    <a:pt x="3284" y="2281"/>
                  </a:cubicBezTo>
                  <a:cubicBezTo>
                    <a:pt x="3284" y="2005"/>
                    <a:pt x="3234" y="1755"/>
                    <a:pt x="3083" y="1529"/>
                  </a:cubicBezTo>
                  <a:cubicBezTo>
                    <a:pt x="2958" y="1253"/>
                    <a:pt x="2833" y="1003"/>
                    <a:pt x="2707" y="727"/>
                  </a:cubicBezTo>
                  <a:cubicBezTo>
                    <a:pt x="2632" y="552"/>
                    <a:pt x="2507" y="426"/>
                    <a:pt x="2331" y="326"/>
                  </a:cubicBezTo>
                  <a:cubicBezTo>
                    <a:pt x="2206" y="176"/>
                    <a:pt x="2031" y="101"/>
                    <a:pt x="1855" y="50"/>
                  </a:cubicBezTo>
                  <a:cubicBezTo>
                    <a:pt x="1730" y="25"/>
                    <a:pt x="1630" y="0"/>
                    <a:pt x="1504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13;p129">
              <a:extLst>
                <a:ext uri="{FF2B5EF4-FFF2-40B4-BE49-F238E27FC236}">
                  <a16:creationId xmlns:a16="http://schemas.microsoft.com/office/drawing/2014/main" id="{9F68C01D-6D0E-4B5C-9AB0-56F7517E3FAC}"/>
                </a:ext>
              </a:extLst>
            </p:cNvPr>
            <p:cNvSpPr/>
            <p:nvPr/>
          </p:nvSpPr>
          <p:spPr>
            <a:xfrm>
              <a:off x="5014033" y="2883494"/>
              <a:ext cx="51493" cy="51936"/>
            </a:xfrm>
            <a:custGeom>
              <a:avLst/>
              <a:gdLst/>
              <a:ahLst/>
              <a:cxnLst/>
              <a:rect l="l" t="t" r="r" b="b"/>
              <a:pathLst>
                <a:path w="2908" h="2933" extrusionOk="0">
                  <a:moveTo>
                    <a:pt x="1454" y="0"/>
                  </a:moveTo>
                  <a:cubicBezTo>
                    <a:pt x="677" y="0"/>
                    <a:pt x="0" y="677"/>
                    <a:pt x="0" y="1479"/>
                  </a:cubicBezTo>
                  <a:cubicBezTo>
                    <a:pt x="0" y="2256"/>
                    <a:pt x="652" y="2933"/>
                    <a:pt x="1454" y="2933"/>
                  </a:cubicBezTo>
                  <a:cubicBezTo>
                    <a:pt x="2231" y="2933"/>
                    <a:pt x="2908" y="2256"/>
                    <a:pt x="2908" y="1479"/>
                  </a:cubicBezTo>
                  <a:cubicBezTo>
                    <a:pt x="2908" y="677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14;p129">
              <a:extLst>
                <a:ext uri="{FF2B5EF4-FFF2-40B4-BE49-F238E27FC236}">
                  <a16:creationId xmlns:a16="http://schemas.microsoft.com/office/drawing/2014/main" id="{BAF7F1DE-03F7-48CA-A27B-0E12C0B9F3CC}"/>
                </a:ext>
              </a:extLst>
            </p:cNvPr>
            <p:cNvSpPr/>
            <p:nvPr/>
          </p:nvSpPr>
          <p:spPr>
            <a:xfrm>
              <a:off x="5351782" y="3180848"/>
              <a:ext cx="61250" cy="82110"/>
            </a:xfrm>
            <a:custGeom>
              <a:avLst/>
              <a:gdLst/>
              <a:ahLst/>
              <a:cxnLst/>
              <a:rect l="l" t="t" r="r" b="b"/>
              <a:pathLst>
                <a:path w="3459" h="4637" extrusionOk="0">
                  <a:moveTo>
                    <a:pt x="1454" y="0"/>
                  </a:moveTo>
                  <a:cubicBezTo>
                    <a:pt x="1354" y="0"/>
                    <a:pt x="1228" y="25"/>
                    <a:pt x="1128" y="50"/>
                  </a:cubicBezTo>
                  <a:cubicBezTo>
                    <a:pt x="777" y="176"/>
                    <a:pt x="426" y="376"/>
                    <a:pt x="251" y="727"/>
                  </a:cubicBezTo>
                  <a:cubicBezTo>
                    <a:pt x="75" y="1078"/>
                    <a:pt x="0" y="1454"/>
                    <a:pt x="100" y="1855"/>
                  </a:cubicBezTo>
                  <a:cubicBezTo>
                    <a:pt x="251" y="2406"/>
                    <a:pt x="401" y="2983"/>
                    <a:pt x="552" y="3559"/>
                  </a:cubicBezTo>
                  <a:cubicBezTo>
                    <a:pt x="577" y="3760"/>
                    <a:pt x="677" y="3910"/>
                    <a:pt x="802" y="4060"/>
                  </a:cubicBezTo>
                  <a:cubicBezTo>
                    <a:pt x="902" y="4211"/>
                    <a:pt x="1053" y="4336"/>
                    <a:pt x="1203" y="4436"/>
                  </a:cubicBezTo>
                  <a:cubicBezTo>
                    <a:pt x="1379" y="4537"/>
                    <a:pt x="1554" y="4587"/>
                    <a:pt x="1755" y="4612"/>
                  </a:cubicBezTo>
                  <a:cubicBezTo>
                    <a:pt x="1830" y="4612"/>
                    <a:pt x="1905" y="4637"/>
                    <a:pt x="2005" y="4637"/>
                  </a:cubicBezTo>
                  <a:cubicBezTo>
                    <a:pt x="2105" y="4637"/>
                    <a:pt x="2231" y="4612"/>
                    <a:pt x="2331" y="4587"/>
                  </a:cubicBezTo>
                  <a:cubicBezTo>
                    <a:pt x="2682" y="4461"/>
                    <a:pt x="3033" y="4236"/>
                    <a:pt x="3208" y="3910"/>
                  </a:cubicBezTo>
                  <a:cubicBezTo>
                    <a:pt x="3384" y="3559"/>
                    <a:pt x="3459" y="3183"/>
                    <a:pt x="3359" y="2782"/>
                  </a:cubicBezTo>
                  <a:cubicBezTo>
                    <a:pt x="3208" y="2206"/>
                    <a:pt x="3058" y="1654"/>
                    <a:pt x="2907" y="1078"/>
                  </a:cubicBezTo>
                  <a:cubicBezTo>
                    <a:pt x="2857" y="877"/>
                    <a:pt x="2782" y="727"/>
                    <a:pt x="2657" y="577"/>
                  </a:cubicBezTo>
                  <a:cubicBezTo>
                    <a:pt x="2557" y="426"/>
                    <a:pt x="2406" y="301"/>
                    <a:pt x="2231" y="201"/>
                  </a:cubicBezTo>
                  <a:cubicBezTo>
                    <a:pt x="2080" y="101"/>
                    <a:pt x="1905" y="25"/>
                    <a:pt x="1704" y="25"/>
                  </a:cubicBezTo>
                  <a:cubicBezTo>
                    <a:pt x="1629" y="0"/>
                    <a:pt x="1529" y="0"/>
                    <a:pt x="1454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15;p129">
              <a:extLst>
                <a:ext uri="{FF2B5EF4-FFF2-40B4-BE49-F238E27FC236}">
                  <a16:creationId xmlns:a16="http://schemas.microsoft.com/office/drawing/2014/main" id="{60F62906-2503-4B2E-8C52-0DC4AFB5768A}"/>
                </a:ext>
              </a:extLst>
            </p:cNvPr>
            <p:cNvSpPr/>
            <p:nvPr/>
          </p:nvSpPr>
          <p:spPr>
            <a:xfrm>
              <a:off x="7272170" y="2976692"/>
              <a:ext cx="92770" cy="98542"/>
            </a:xfrm>
            <a:custGeom>
              <a:avLst/>
              <a:gdLst/>
              <a:ahLst/>
              <a:cxnLst/>
              <a:rect l="l" t="t" r="r" b="b"/>
              <a:pathLst>
                <a:path w="5239" h="5565" extrusionOk="0">
                  <a:moveTo>
                    <a:pt x="3785" y="0"/>
                  </a:moveTo>
                  <a:cubicBezTo>
                    <a:pt x="3409" y="25"/>
                    <a:pt x="3058" y="151"/>
                    <a:pt x="2783" y="426"/>
                  </a:cubicBezTo>
                  <a:cubicBezTo>
                    <a:pt x="1855" y="1329"/>
                    <a:pt x="1003" y="2331"/>
                    <a:pt x="251" y="3384"/>
                  </a:cubicBezTo>
                  <a:cubicBezTo>
                    <a:pt x="26" y="3660"/>
                    <a:pt x="1" y="4161"/>
                    <a:pt x="101" y="4487"/>
                  </a:cubicBezTo>
                  <a:cubicBezTo>
                    <a:pt x="176" y="4838"/>
                    <a:pt x="452" y="5188"/>
                    <a:pt x="753" y="5364"/>
                  </a:cubicBezTo>
                  <a:cubicBezTo>
                    <a:pt x="978" y="5489"/>
                    <a:pt x="1254" y="5564"/>
                    <a:pt x="1505" y="5564"/>
                  </a:cubicBezTo>
                  <a:cubicBezTo>
                    <a:pt x="1630" y="5564"/>
                    <a:pt x="1755" y="5539"/>
                    <a:pt x="1881" y="5514"/>
                  </a:cubicBezTo>
                  <a:cubicBezTo>
                    <a:pt x="1981" y="5464"/>
                    <a:pt x="2106" y="5414"/>
                    <a:pt x="2231" y="5364"/>
                  </a:cubicBezTo>
                  <a:cubicBezTo>
                    <a:pt x="2432" y="5239"/>
                    <a:pt x="2607" y="5063"/>
                    <a:pt x="2733" y="4838"/>
                  </a:cubicBezTo>
                  <a:cubicBezTo>
                    <a:pt x="2808" y="4737"/>
                    <a:pt x="2883" y="4637"/>
                    <a:pt x="2983" y="4537"/>
                  </a:cubicBezTo>
                  <a:cubicBezTo>
                    <a:pt x="3535" y="3810"/>
                    <a:pt x="4161" y="3108"/>
                    <a:pt x="4813" y="2457"/>
                  </a:cubicBezTo>
                  <a:cubicBezTo>
                    <a:pt x="5089" y="2206"/>
                    <a:pt x="5239" y="1805"/>
                    <a:pt x="5239" y="1454"/>
                  </a:cubicBezTo>
                  <a:cubicBezTo>
                    <a:pt x="5239" y="1078"/>
                    <a:pt x="5089" y="677"/>
                    <a:pt x="4813" y="426"/>
                  </a:cubicBezTo>
                  <a:cubicBezTo>
                    <a:pt x="4562" y="176"/>
                    <a:pt x="4211" y="0"/>
                    <a:pt x="383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16;p129">
              <a:extLst>
                <a:ext uri="{FF2B5EF4-FFF2-40B4-BE49-F238E27FC236}">
                  <a16:creationId xmlns:a16="http://schemas.microsoft.com/office/drawing/2014/main" id="{5C257B39-6C8E-4483-976D-BC7EBCA4A2CD}"/>
                </a:ext>
              </a:extLst>
            </p:cNvPr>
            <p:cNvSpPr/>
            <p:nvPr/>
          </p:nvSpPr>
          <p:spPr>
            <a:xfrm>
              <a:off x="7294359" y="3114266"/>
              <a:ext cx="69697" cy="74584"/>
            </a:xfrm>
            <a:custGeom>
              <a:avLst/>
              <a:gdLst/>
              <a:ahLst/>
              <a:cxnLst/>
              <a:rect l="l" t="t" r="r" b="b"/>
              <a:pathLst>
                <a:path w="3936" h="4212" extrusionOk="0">
                  <a:moveTo>
                    <a:pt x="2457" y="1"/>
                  </a:moveTo>
                  <a:cubicBezTo>
                    <a:pt x="2332" y="1"/>
                    <a:pt x="2206" y="26"/>
                    <a:pt x="2081" y="51"/>
                  </a:cubicBezTo>
                  <a:cubicBezTo>
                    <a:pt x="1956" y="101"/>
                    <a:pt x="1856" y="151"/>
                    <a:pt x="1730" y="201"/>
                  </a:cubicBezTo>
                  <a:cubicBezTo>
                    <a:pt x="1505" y="327"/>
                    <a:pt x="1329" y="502"/>
                    <a:pt x="1204" y="728"/>
                  </a:cubicBezTo>
                  <a:cubicBezTo>
                    <a:pt x="878" y="1154"/>
                    <a:pt x="552" y="1580"/>
                    <a:pt x="227" y="2031"/>
                  </a:cubicBezTo>
                  <a:cubicBezTo>
                    <a:pt x="101" y="2181"/>
                    <a:pt x="51" y="2382"/>
                    <a:pt x="51" y="2557"/>
                  </a:cubicBezTo>
                  <a:cubicBezTo>
                    <a:pt x="1" y="2758"/>
                    <a:pt x="1" y="2958"/>
                    <a:pt x="76" y="3134"/>
                  </a:cubicBezTo>
                  <a:cubicBezTo>
                    <a:pt x="101" y="3334"/>
                    <a:pt x="201" y="3485"/>
                    <a:pt x="327" y="3635"/>
                  </a:cubicBezTo>
                  <a:cubicBezTo>
                    <a:pt x="427" y="3785"/>
                    <a:pt x="577" y="3911"/>
                    <a:pt x="728" y="4011"/>
                  </a:cubicBezTo>
                  <a:cubicBezTo>
                    <a:pt x="853" y="4061"/>
                    <a:pt x="953" y="4111"/>
                    <a:pt x="1079" y="4161"/>
                  </a:cubicBezTo>
                  <a:cubicBezTo>
                    <a:pt x="1204" y="4186"/>
                    <a:pt x="1329" y="4211"/>
                    <a:pt x="1455" y="4211"/>
                  </a:cubicBezTo>
                  <a:cubicBezTo>
                    <a:pt x="1580" y="4211"/>
                    <a:pt x="1730" y="4186"/>
                    <a:pt x="1856" y="4161"/>
                  </a:cubicBezTo>
                  <a:cubicBezTo>
                    <a:pt x="1956" y="4111"/>
                    <a:pt x="2081" y="4061"/>
                    <a:pt x="2206" y="4011"/>
                  </a:cubicBezTo>
                  <a:cubicBezTo>
                    <a:pt x="2407" y="3886"/>
                    <a:pt x="2582" y="3710"/>
                    <a:pt x="2708" y="3485"/>
                  </a:cubicBezTo>
                  <a:cubicBezTo>
                    <a:pt x="3034" y="3059"/>
                    <a:pt x="3384" y="2607"/>
                    <a:pt x="3710" y="2181"/>
                  </a:cubicBezTo>
                  <a:cubicBezTo>
                    <a:pt x="3811" y="2006"/>
                    <a:pt x="3886" y="1830"/>
                    <a:pt x="3886" y="1630"/>
                  </a:cubicBezTo>
                  <a:cubicBezTo>
                    <a:pt x="3936" y="1455"/>
                    <a:pt x="3911" y="1254"/>
                    <a:pt x="3861" y="1054"/>
                  </a:cubicBezTo>
                  <a:cubicBezTo>
                    <a:pt x="3811" y="878"/>
                    <a:pt x="3735" y="703"/>
                    <a:pt x="3610" y="577"/>
                  </a:cubicBezTo>
                  <a:cubicBezTo>
                    <a:pt x="3485" y="427"/>
                    <a:pt x="3359" y="302"/>
                    <a:pt x="3184" y="201"/>
                  </a:cubicBezTo>
                  <a:cubicBezTo>
                    <a:pt x="3084" y="151"/>
                    <a:pt x="2958" y="101"/>
                    <a:pt x="2858" y="51"/>
                  </a:cubicBezTo>
                  <a:cubicBezTo>
                    <a:pt x="2708" y="26"/>
                    <a:pt x="2582" y="1"/>
                    <a:pt x="2457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17;p129">
              <a:extLst>
                <a:ext uri="{FF2B5EF4-FFF2-40B4-BE49-F238E27FC236}">
                  <a16:creationId xmlns:a16="http://schemas.microsoft.com/office/drawing/2014/main" id="{852B419C-C2A3-4030-A465-84614218A7A8}"/>
                </a:ext>
              </a:extLst>
            </p:cNvPr>
            <p:cNvSpPr/>
            <p:nvPr/>
          </p:nvSpPr>
          <p:spPr>
            <a:xfrm>
              <a:off x="7332981" y="3160431"/>
              <a:ext cx="78568" cy="87440"/>
            </a:xfrm>
            <a:custGeom>
              <a:avLst/>
              <a:gdLst/>
              <a:ahLst/>
              <a:cxnLst/>
              <a:rect l="l" t="t" r="r" b="b"/>
              <a:pathLst>
                <a:path w="4437" h="4938" extrusionOk="0">
                  <a:moveTo>
                    <a:pt x="2983" y="0"/>
                  </a:moveTo>
                  <a:cubicBezTo>
                    <a:pt x="2632" y="25"/>
                    <a:pt x="2231" y="151"/>
                    <a:pt x="1980" y="426"/>
                  </a:cubicBezTo>
                  <a:cubicBezTo>
                    <a:pt x="1329" y="1153"/>
                    <a:pt x="727" y="1930"/>
                    <a:pt x="226" y="2757"/>
                  </a:cubicBezTo>
                  <a:cubicBezTo>
                    <a:pt x="126" y="2933"/>
                    <a:pt x="51" y="3108"/>
                    <a:pt x="51" y="3284"/>
                  </a:cubicBezTo>
                  <a:cubicBezTo>
                    <a:pt x="0" y="3484"/>
                    <a:pt x="25" y="3685"/>
                    <a:pt x="76" y="3860"/>
                  </a:cubicBezTo>
                  <a:cubicBezTo>
                    <a:pt x="176" y="4211"/>
                    <a:pt x="426" y="4562"/>
                    <a:pt x="752" y="4737"/>
                  </a:cubicBezTo>
                  <a:cubicBezTo>
                    <a:pt x="978" y="4863"/>
                    <a:pt x="1229" y="4938"/>
                    <a:pt x="1504" y="4938"/>
                  </a:cubicBezTo>
                  <a:cubicBezTo>
                    <a:pt x="1630" y="4938"/>
                    <a:pt x="1730" y="4913"/>
                    <a:pt x="1855" y="4888"/>
                  </a:cubicBezTo>
                  <a:cubicBezTo>
                    <a:pt x="2231" y="4762"/>
                    <a:pt x="2532" y="4537"/>
                    <a:pt x="2732" y="4211"/>
                  </a:cubicBezTo>
                  <a:cubicBezTo>
                    <a:pt x="2933" y="3860"/>
                    <a:pt x="3183" y="3509"/>
                    <a:pt x="3434" y="3158"/>
                  </a:cubicBezTo>
                  <a:cubicBezTo>
                    <a:pt x="3609" y="2933"/>
                    <a:pt x="3810" y="2707"/>
                    <a:pt x="4010" y="2482"/>
                  </a:cubicBezTo>
                  <a:cubicBezTo>
                    <a:pt x="4261" y="2206"/>
                    <a:pt x="4437" y="1855"/>
                    <a:pt x="4437" y="1454"/>
                  </a:cubicBezTo>
                  <a:cubicBezTo>
                    <a:pt x="4437" y="1254"/>
                    <a:pt x="4411" y="1078"/>
                    <a:pt x="4311" y="903"/>
                  </a:cubicBezTo>
                  <a:cubicBezTo>
                    <a:pt x="4261" y="727"/>
                    <a:pt x="4161" y="577"/>
                    <a:pt x="4010" y="426"/>
                  </a:cubicBezTo>
                  <a:cubicBezTo>
                    <a:pt x="3760" y="201"/>
                    <a:pt x="3409" y="0"/>
                    <a:pt x="3033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18;p129">
              <a:extLst>
                <a:ext uri="{FF2B5EF4-FFF2-40B4-BE49-F238E27FC236}">
                  <a16:creationId xmlns:a16="http://schemas.microsoft.com/office/drawing/2014/main" id="{8BB00732-EA1A-45B2-AECE-CE7EE3F84CC3}"/>
                </a:ext>
              </a:extLst>
            </p:cNvPr>
            <p:cNvSpPr/>
            <p:nvPr/>
          </p:nvSpPr>
          <p:spPr>
            <a:xfrm>
              <a:off x="7388018" y="3241640"/>
              <a:ext cx="74124" cy="72813"/>
            </a:xfrm>
            <a:custGeom>
              <a:avLst/>
              <a:gdLst/>
              <a:ahLst/>
              <a:cxnLst/>
              <a:rect l="l" t="t" r="r" b="b"/>
              <a:pathLst>
                <a:path w="4186" h="4112" extrusionOk="0">
                  <a:moveTo>
                    <a:pt x="2732" y="1"/>
                  </a:moveTo>
                  <a:cubicBezTo>
                    <a:pt x="2607" y="26"/>
                    <a:pt x="2456" y="26"/>
                    <a:pt x="2331" y="51"/>
                  </a:cubicBezTo>
                  <a:cubicBezTo>
                    <a:pt x="2105" y="126"/>
                    <a:pt x="1880" y="252"/>
                    <a:pt x="1704" y="427"/>
                  </a:cubicBezTo>
                  <a:cubicBezTo>
                    <a:pt x="1278" y="828"/>
                    <a:pt x="852" y="1229"/>
                    <a:pt x="426" y="1655"/>
                  </a:cubicBezTo>
                  <a:cubicBezTo>
                    <a:pt x="301" y="1780"/>
                    <a:pt x="201" y="1931"/>
                    <a:pt x="126" y="2106"/>
                  </a:cubicBezTo>
                  <a:cubicBezTo>
                    <a:pt x="50" y="2282"/>
                    <a:pt x="0" y="2457"/>
                    <a:pt x="25" y="2658"/>
                  </a:cubicBezTo>
                  <a:cubicBezTo>
                    <a:pt x="0" y="2858"/>
                    <a:pt x="50" y="3059"/>
                    <a:pt x="126" y="3234"/>
                  </a:cubicBezTo>
                  <a:cubicBezTo>
                    <a:pt x="201" y="3409"/>
                    <a:pt x="301" y="3560"/>
                    <a:pt x="426" y="3685"/>
                  </a:cubicBezTo>
                  <a:cubicBezTo>
                    <a:pt x="527" y="3760"/>
                    <a:pt x="627" y="3835"/>
                    <a:pt x="727" y="3911"/>
                  </a:cubicBezTo>
                  <a:cubicBezTo>
                    <a:pt x="953" y="4036"/>
                    <a:pt x="1203" y="4111"/>
                    <a:pt x="1454" y="4111"/>
                  </a:cubicBezTo>
                  <a:cubicBezTo>
                    <a:pt x="1579" y="4086"/>
                    <a:pt x="1704" y="4086"/>
                    <a:pt x="1855" y="4061"/>
                  </a:cubicBezTo>
                  <a:cubicBezTo>
                    <a:pt x="2080" y="3986"/>
                    <a:pt x="2306" y="3861"/>
                    <a:pt x="2481" y="3685"/>
                  </a:cubicBezTo>
                  <a:cubicBezTo>
                    <a:pt x="2907" y="3284"/>
                    <a:pt x="3334" y="2883"/>
                    <a:pt x="3760" y="2457"/>
                  </a:cubicBezTo>
                  <a:cubicBezTo>
                    <a:pt x="3885" y="2332"/>
                    <a:pt x="3985" y="2181"/>
                    <a:pt x="4035" y="2006"/>
                  </a:cubicBezTo>
                  <a:cubicBezTo>
                    <a:pt x="4136" y="1830"/>
                    <a:pt x="4186" y="1655"/>
                    <a:pt x="4161" y="1455"/>
                  </a:cubicBezTo>
                  <a:cubicBezTo>
                    <a:pt x="4186" y="1254"/>
                    <a:pt x="4136" y="1054"/>
                    <a:pt x="4035" y="878"/>
                  </a:cubicBezTo>
                  <a:cubicBezTo>
                    <a:pt x="3985" y="703"/>
                    <a:pt x="3885" y="552"/>
                    <a:pt x="3760" y="427"/>
                  </a:cubicBezTo>
                  <a:cubicBezTo>
                    <a:pt x="3659" y="352"/>
                    <a:pt x="3559" y="277"/>
                    <a:pt x="3459" y="201"/>
                  </a:cubicBezTo>
                  <a:cubicBezTo>
                    <a:pt x="3233" y="76"/>
                    <a:pt x="2983" y="1"/>
                    <a:pt x="2732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19;p129">
              <a:extLst>
                <a:ext uri="{FF2B5EF4-FFF2-40B4-BE49-F238E27FC236}">
                  <a16:creationId xmlns:a16="http://schemas.microsoft.com/office/drawing/2014/main" id="{A086242C-68A1-4E8C-A6A2-6A43F2EA426D}"/>
                </a:ext>
              </a:extLst>
            </p:cNvPr>
            <p:cNvSpPr/>
            <p:nvPr/>
          </p:nvSpPr>
          <p:spPr>
            <a:xfrm>
              <a:off x="6493716" y="2318076"/>
              <a:ext cx="61711" cy="65695"/>
            </a:xfrm>
            <a:custGeom>
              <a:avLst/>
              <a:gdLst/>
              <a:ahLst/>
              <a:cxnLst/>
              <a:rect l="l" t="t" r="r" b="b"/>
              <a:pathLst>
                <a:path w="3485" h="3710" extrusionOk="0">
                  <a:moveTo>
                    <a:pt x="1404" y="0"/>
                  </a:moveTo>
                  <a:cubicBezTo>
                    <a:pt x="1254" y="0"/>
                    <a:pt x="1103" y="25"/>
                    <a:pt x="953" y="100"/>
                  </a:cubicBezTo>
                  <a:cubicBezTo>
                    <a:pt x="778" y="151"/>
                    <a:pt x="627" y="226"/>
                    <a:pt x="477" y="376"/>
                  </a:cubicBezTo>
                  <a:cubicBezTo>
                    <a:pt x="402" y="451"/>
                    <a:pt x="327" y="552"/>
                    <a:pt x="226" y="652"/>
                  </a:cubicBezTo>
                  <a:cubicBezTo>
                    <a:pt x="101" y="877"/>
                    <a:pt x="26" y="1103"/>
                    <a:pt x="1" y="1354"/>
                  </a:cubicBezTo>
                  <a:cubicBezTo>
                    <a:pt x="1" y="1504"/>
                    <a:pt x="26" y="1629"/>
                    <a:pt x="26" y="1755"/>
                  </a:cubicBezTo>
                  <a:cubicBezTo>
                    <a:pt x="76" y="2005"/>
                    <a:pt x="201" y="2231"/>
                    <a:pt x="377" y="2406"/>
                  </a:cubicBezTo>
                  <a:cubicBezTo>
                    <a:pt x="552" y="2682"/>
                    <a:pt x="753" y="2958"/>
                    <a:pt x="953" y="3233"/>
                  </a:cubicBezTo>
                  <a:cubicBezTo>
                    <a:pt x="1078" y="3384"/>
                    <a:pt x="1229" y="3484"/>
                    <a:pt x="1404" y="3559"/>
                  </a:cubicBezTo>
                  <a:cubicBezTo>
                    <a:pt x="1580" y="3659"/>
                    <a:pt x="1755" y="3710"/>
                    <a:pt x="1956" y="3710"/>
                  </a:cubicBezTo>
                  <a:lnTo>
                    <a:pt x="2056" y="3710"/>
                  </a:lnTo>
                  <a:cubicBezTo>
                    <a:pt x="2231" y="3710"/>
                    <a:pt x="2382" y="3684"/>
                    <a:pt x="2507" y="3609"/>
                  </a:cubicBezTo>
                  <a:cubicBezTo>
                    <a:pt x="2707" y="3584"/>
                    <a:pt x="2858" y="3484"/>
                    <a:pt x="3008" y="3359"/>
                  </a:cubicBezTo>
                  <a:cubicBezTo>
                    <a:pt x="3083" y="3258"/>
                    <a:pt x="3159" y="3158"/>
                    <a:pt x="3234" y="3058"/>
                  </a:cubicBezTo>
                  <a:cubicBezTo>
                    <a:pt x="3384" y="2857"/>
                    <a:pt x="3459" y="2607"/>
                    <a:pt x="3484" y="2356"/>
                  </a:cubicBezTo>
                  <a:cubicBezTo>
                    <a:pt x="3459" y="2231"/>
                    <a:pt x="3459" y="2105"/>
                    <a:pt x="3459" y="1955"/>
                  </a:cubicBezTo>
                  <a:cubicBezTo>
                    <a:pt x="3384" y="1704"/>
                    <a:pt x="3284" y="1504"/>
                    <a:pt x="3108" y="1303"/>
                  </a:cubicBezTo>
                  <a:cubicBezTo>
                    <a:pt x="2908" y="1028"/>
                    <a:pt x="2733" y="752"/>
                    <a:pt x="2532" y="476"/>
                  </a:cubicBezTo>
                  <a:cubicBezTo>
                    <a:pt x="2407" y="326"/>
                    <a:pt x="2256" y="226"/>
                    <a:pt x="2081" y="151"/>
                  </a:cubicBezTo>
                  <a:cubicBezTo>
                    <a:pt x="1905" y="50"/>
                    <a:pt x="1730" y="0"/>
                    <a:pt x="1530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20;p129">
              <a:extLst>
                <a:ext uri="{FF2B5EF4-FFF2-40B4-BE49-F238E27FC236}">
                  <a16:creationId xmlns:a16="http://schemas.microsoft.com/office/drawing/2014/main" id="{636C789B-FD6B-4B23-BD22-4A2B6E0E57AB}"/>
                </a:ext>
              </a:extLst>
            </p:cNvPr>
            <p:cNvSpPr/>
            <p:nvPr/>
          </p:nvSpPr>
          <p:spPr>
            <a:xfrm>
              <a:off x="6586029" y="2283899"/>
              <a:ext cx="63924" cy="61268"/>
            </a:xfrm>
            <a:custGeom>
              <a:avLst/>
              <a:gdLst/>
              <a:ahLst/>
              <a:cxnLst/>
              <a:rect l="l" t="t" r="r" b="b"/>
              <a:pathLst>
                <a:path w="3610" h="3460" extrusionOk="0">
                  <a:moveTo>
                    <a:pt x="1429" y="0"/>
                  </a:moveTo>
                  <a:cubicBezTo>
                    <a:pt x="1354" y="0"/>
                    <a:pt x="1254" y="0"/>
                    <a:pt x="1154" y="25"/>
                  </a:cubicBezTo>
                  <a:cubicBezTo>
                    <a:pt x="978" y="76"/>
                    <a:pt x="803" y="151"/>
                    <a:pt x="652" y="251"/>
                  </a:cubicBezTo>
                  <a:cubicBezTo>
                    <a:pt x="477" y="351"/>
                    <a:pt x="352" y="477"/>
                    <a:pt x="251" y="652"/>
                  </a:cubicBezTo>
                  <a:lnTo>
                    <a:pt x="101" y="978"/>
                  </a:lnTo>
                  <a:cubicBezTo>
                    <a:pt x="1" y="1228"/>
                    <a:pt x="1" y="1479"/>
                    <a:pt x="51" y="1755"/>
                  </a:cubicBezTo>
                  <a:cubicBezTo>
                    <a:pt x="101" y="1880"/>
                    <a:pt x="126" y="1980"/>
                    <a:pt x="176" y="2106"/>
                  </a:cubicBezTo>
                  <a:cubicBezTo>
                    <a:pt x="302" y="2331"/>
                    <a:pt x="452" y="2507"/>
                    <a:pt x="652" y="2657"/>
                  </a:cubicBezTo>
                  <a:cubicBezTo>
                    <a:pt x="903" y="2832"/>
                    <a:pt x="1129" y="3033"/>
                    <a:pt x="1354" y="3208"/>
                  </a:cubicBezTo>
                  <a:cubicBezTo>
                    <a:pt x="1505" y="3334"/>
                    <a:pt x="1680" y="3384"/>
                    <a:pt x="1880" y="3409"/>
                  </a:cubicBezTo>
                  <a:cubicBezTo>
                    <a:pt x="1981" y="3434"/>
                    <a:pt x="2081" y="3459"/>
                    <a:pt x="2181" y="3459"/>
                  </a:cubicBezTo>
                  <a:cubicBezTo>
                    <a:pt x="2281" y="3459"/>
                    <a:pt x="2357" y="3434"/>
                    <a:pt x="2457" y="3409"/>
                  </a:cubicBezTo>
                  <a:cubicBezTo>
                    <a:pt x="2657" y="3384"/>
                    <a:pt x="2808" y="3309"/>
                    <a:pt x="2958" y="3183"/>
                  </a:cubicBezTo>
                  <a:cubicBezTo>
                    <a:pt x="3134" y="3108"/>
                    <a:pt x="3259" y="2958"/>
                    <a:pt x="3359" y="2807"/>
                  </a:cubicBezTo>
                  <a:cubicBezTo>
                    <a:pt x="3409" y="2682"/>
                    <a:pt x="3459" y="2582"/>
                    <a:pt x="3535" y="2457"/>
                  </a:cubicBezTo>
                  <a:cubicBezTo>
                    <a:pt x="3610" y="2206"/>
                    <a:pt x="3610" y="1955"/>
                    <a:pt x="3560" y="1705"/>
                  </a:cubicBezTo>
                  <a:cubicBezTo>
                    <a:pt x="3535" y="1579"/>
                    <a:pt x="3484" y="1454"/>
                    <a:pt x="3434" y="1354"/>
                  </a:cubicBezTo>
                  <a:cubicBezTo>
                    <a:pt x="3334" y="1128"/>
                    <a:pt x="3159" y="953"/>
                    <a:pt x="2958" y="802"/>
                  </a:cubicBezTo>
                  <a:cubicBezTo>
                    <a:pt x="2733" y="602"/>
                    <a:pt x="2482" y="426"/>
                    <a:pt x="2256" y="251"/>
                  </a:cubicBezTo>
                  <a:cubicBezTo>
                    <a:pt x="2106" y="126"/>
                    <a:pt x="1931" y="51"/>
                    <a:pt x="1730" y="25"/>
                  </a:cubicBezTo>
                  <a:cubicBezTo>
                    <a:pt x="1630" y="0"/>
                    <a:pt x="1530" y="0"/>
                    <a:pt x="1429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21;p129">
              <a:extLst>
                <a:ext uri="{FF2B5EF4-FFF2-40B4-BE49-F238E27FC236}">
                  <a16:creationId xmlns:a16="http://schemas.microsoft.com/office/drawing/2014/main" id="{FCDCBF9A-0902-449F-9111-CCBD6A1BBCD5}"/>
                </a:ext>
              </a:extLst>
            </p:cNvPr>
            <p:cNvSpPr/>
            <p:nvPr/>
          </p:nvSpPr>
          <p:spPr>
            <a:xfrm>
              <a:off x="6683672" y="2227977"/>
              <a:ext cx="52839" cy="51051"/>
            </a:xfrm>
            <a:custGeom>
              <a:avLst/>
              <a:gdLst/>
              <a:ahLst/>
              <a:cxnLst/>
              <a:rect l="l" t="t" r="r" b="b"/>
              <a:pathLst>
                <a:path w="2984" h="2883" extrusionOk="0">
                  <a:moveTo>
                    <a:pt x="1504" y="0"/>
                  </a:moveTo>
                  <a:cubicBezTo>
                    <a:pt x="752" y="0"/>
                    <a:pt x="101" y="602"/>
                    <a:pt x="51" y="1354"/>
                  </a:cubicBezTo>
                  <a:cubicBezTo>
                    <a:pt x="1" y="2131"/>
                    <a:pt x="627" y="2833"/>
                    <a:pt x="1404" y="2883"/>
                  </a:cubicBezTo>
                  <a:lnTo>
                    <a:pt x="1479" y="2883"/>
                  </a:lnTo>
                  <a:cubicBezTo>
                    <a:pt x="2231" y="2883"/>
                    <a:pt x="2883" y="2281"/>
                    <a:pt x="2933" y="1529"/>
                  </a:cubicBezTo>
                  <a:cubicBezTo>
                    <a:pt x="2983" y="752"/>
                    <a:pt x="2356" y="51"/>
                    <a:pt x="1580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22;p129">
              <a:extLst>
                <a:ext uri="{FF2B5EF4-FFF2-40B4-BE49-F238E27FC236}">
                  <a16:creationId xmlns:a16="http://schemas.microsoft.com/office/drawing/2014/main" id="{1B4D4B43-5C40-4E9F-A5AF-5E1C341D63BF}"/>
                </a:ext>
              </a:extLst>
            </p:cNvPr>
            <p:cNvSpPr/>
            <p:nvPr/>
          </p:nvSpPr>
          <p:spPr>
            <a:xfrm>
              <a:off x="6390760" y="2332277"/>
              <a:ext cx="72353" cy="72353"/>
            </a:xfrm>
            <a:custGeom>
              <a:avLst/>
              <a:gdLst/>
              <a:ahLst/>
              <a:cxnLst/>
              <a:rect l="l" t="t" r="r" b="b"/>
              <a:pathLst>
                <a:path w="4086" h="4086" extrusionOk="0">
                  <a:moveTo>
                    <a:pt x="1404" y="0"/>
                  </a:moveTo>
                  <a:cubicBezTo>
                    <a:pt x="1253" y="0"/>
                    <a:pt x="1103" y="50"/>
                    <a:pt x="953" y="100"/>
                  </a:cubicBezTo>
                  <a:cubicBezTo>
                    <a:pt x="777" y="151"/>
                    <a:pt x="627" y="251"/>
                    <a:pt x="476" y="376"/>
                  </a:cubicBezTo>
                  <a:cubicBezTo>
                    <a:pt x="401" y="476"/>
                    <a:pt x="326" y="577"/>
                    <a:pt x="226" y="652"/>
                  </a:cubicBezTo>
                  <a:cubicBezTo>
                    <a:pt x="100" y="877"/>
                    <a:pt x="0" y="1128"/>
                    <a:pt x="0" y="1379"/>
                  </a:cubicBezTo>
                  <a:cubicBezTo>
                    <a:pt x="0" y="1504"/>
                    <a:pt x="25" y="1629"/>
                    <a:pt x="25" y="1755"/>
                  </a:cubicBezTo>
                  <a:cubicBezTo>
                    <a:pt x="75" y="2005"/>
                    <a:pt x="201" y="2231"/>
                    <a:pt x="351" y="2431"/>
                  </a:cubicBezTo>
                  <a:cubicBezTo>
                    <a:pt x="752" y="2807"/>
                    <a:pt x="1153" y="3208"/>
                    <a:pt x="1554" y="3609"/>
                  </a:cubicBezTo>
                  <a:cubicBezTo>
                    <a:pt x="1679" y="3760"/>
                    <a:pt x="1830" y="3860"/>
                    <a:pt x="2005" y="3935"/>
                  </a:cubicBezTo>
                  <a:cubicBezTo>
                    <a:pt x="2181" y="4035"/>
                    <a:pt x="2356" y="4085"/>
                    <a:pt x="2557" y="4085"/>
                  </a:cubicBezTo>
                  <a:lnTo>
                    <a:pt x="2682" y="4085"/>
                  </a:lnTo>
                  <a:cubicBezTo>
                    <a:pt x="2832" y="4085"/>
                    <a:pt x="2983" y="4060"/>
                    <a:pt x="3133" y="3985"/>
                  </a:cubicBezTo>
                  <a:cubicBezTo>
                    <a:pt x="3308" y="3935"/>
                    <a:pt x="3459" y="3860"/>
                    <a:pt x="3609" y="3710"/>
                  </a:cubicBezTo>
                  <a:cubicBezTo>
                    <a:pt x="3684" y="3634"/>
                    <a:pt x="3760" y="3534"/>
                    <a:pt x="3860" y="3434"/>
                  </a:cubicBezTo>
                  <a:cubicBezTo>
                    <a:pt x="3985" y="3208"/>
                    <a:pt x="4085" y="2983"/>
                    <a:pt x="4085" y="2707"/>
                  </a:cubicBezTo>
                  <a:cubicBezTo>
                    <a:pt x="4085" y="2582"/>
                    <a:pt x="4060" y="2456"/>
                    <a:pt x="4060" y="2331"/>
                  </a:cubicBezTo>
                  <a:cubicBezTo>
                    <a:pt x="4010" y="2080"/>
                    <a:pt x="3885" y="1855"/>
                    <a:pt x="3734" y="1679"/>
                  </a:cubicBezTo>
                  <a:cubicBezTo>
                    <a:pt x="3333" y="1278"/>
                    <a:pt x="2932" y="877"/>
                    <a:pt x="2506" y="501"/>
                  </a:cubicBezTo>
                  <a:cubicBezTo>
                    <a:pt x="2406" y="351"/>
                    <a:pt x="2256" y="251"/>
                    <a:pt x="2080" y="176"/>
                  </a:cubicBezTo>
                  <a:cubicBezTo>
                    <a:pt x="1905" y="75"/>
                    <a:pt x="1729" y="25"/>
                    <a:pt x="1529" y="25"/>
                  </a:cubicBezTo>
                  <a:cubicBezTo>
                    <a:pt x="1479" y="25"/>
                    <a:pt x="1454" y="0"/>
                    <a:pt x="1404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23;p129">
              <a:extLst>
                <a:ext uri="{FF2B5EF4-FFF2-40B4-BE49-F238E27FC236}">
                  <a16:creationId xmlns:a16="http://schemas.microsoft.com/office/drawing/2014/main" id="{54F79ED2-3465-4359-BCE9-85083AE1B6DD}"/>
                </a:ext>
              </a:extLst>
            </p:cNvPr>
            <p:cNvSpPr/>
            <p:nvPr/>
          </p:nvSpPr>
          <p:spPr>
            <a:xfrm>
              <a:off x="4993615" y="3469773"/>
              <a:ext cx="854776" cy="337292"/>
            </a:xfrm>
            <a:custGeom>
              <a:avLst/>
              <a:gdLst/>
              <a:ahLst/>
              <a:cxnLst/>
              <a:rect l="l" t="t" r="r" b="b"/>
              <a:pathLst>
                <a:path w="48272" h="19048" extrusionOk="0">
                  <a:moveTo>
                    <a:pt x="19199" y="0"/>
                  </a:moveTo>
                  <a:lnTo>
                    <a:pt x="0" y="11604"/>
                  </a:lnTo>
                  <a:lnTo>
                    <a:pt x="29073" y="19048"/>
                  </a:lnTo>
                  <a:lnTo>
                    <a:pt x="48271" y="7444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24;p129">
              <a:extLst>
                <a:ext uri="{FF2B5EF4-FFF2-40B4-BE49-F238E27FC236}">
                  <a16:creationId xmlns:a16="http://schemas.microsoft.com/office/drawing/2014/main" id="{ACC7B2E8-73D1-4983-804C-7FE57033DB03}"/>
                </a:ext>
              </a:extLst>
            </p:cNvPr>
            <p:cNvSpPr/>
            <p:nvPr/>
          </p:nvSpPr>
          <p:spPr>
            <a:xfrm>
              <a:off x="4670068" y="3439138"/>
              <a:ext cx="840132" cy="352397"/>
            </a:xfrm>
            <a:custGeom>
              <a:avLst/>
              <a:gdLst/>
              <a:ahLst/>
              <a:cxnLst/>
              <a:rect l="l" t="t" r="r" b="b"/>
              <a:pathLst>
                <a:path w="47445" h="19901" extrusionOk="0">
                  <a:moveTo>
                    <a:pt x="24913" y="1"/>
                  </a:moveTo>
                  <a:lnTo>
                    <a:pt x="1" y="6542"/>
                  </a:lnTo>
                  <a:lnTo>
                    <a:pt x="22507" y="19901"/>
                  </a:lnTo>
                  <a:lnTo>
                    <a:pt x="47445" y="13334"/>
                  </a:lnTo>
                  <a:lnTo>
                    <a:pt x="249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25;p129">
              <a:extLst>
                <a:ext uri="{FF2B5EF4-FFF2-40B4-BE49-F238E27FC236}">
                  <a16:creationId xmlns:a16="http://schemas.microsoft.com/office/drawing/2014/main" id="{6A3DF6D6-5CEE-480B-A29E-7EFFD3377611}"/>
                </a:ext>
              </a:extLst>
            </p:cNvPr>
            <p:cNvSpPr/>
            <p:nvPr/>
          </p:nvSpPr>
          <p:spPr>
            <a:xfrm>
              <a:off x="5000274" y="3439138"/>
              <a:ext cx="509941" cy="236130"/>
            </a:xfrm>
            <a:custGeom>
              <a:avLst/>
              <a:gdLst/>
              <a:ahLst/>
              <a:cxnLst/>
              <a:rect l="l" t="t" r="r" b="b"/>
              <a:pathLst>
                <a:path w="28798" h="13335" extrusionOk="0">
                  <a:moveTo>
                    <a:pt x="6266" y="1"/>
                  </a:moveTo>
                  <a:lnTo>
                    <a:pt x="0" y="9450"/>
                  </a:lnTo>
                  <a:lnTo>
                    <a:pt x="28798" y="1333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26;p129">
              <a:extLst>
                <a:ext uri="{FF2B5EF4-FFF2-40B4-BE49-F238E27FC236}">
                  <a16:creationId xmlns:a16="http://schemas.microsoft.com/office/drawing/2014/main" id="{A4A1D1C1-CF45-4158-BF5E-3CA7DD44BCC0}"/>
                </a:ext>
              </a:extLst>
            </p:cNvPr>
            <p:cNvSpPr/>
            <p:nvPr/>
          </p:nvSpPr>
          <p:spPr>
            <a:xfrm>
              <a:off x="5289201" y="2417931"/>
              <a:ext cx="653283" cy="1077554"/>
            </a:xfrm>
            <a:custGeom>
              <a:avLst/>
              <a:gdLst/>
              <a:ahLst/>
              <a:cxnLst/>
              <a:rect l="l" t="t" r="r" b="b"/>
              <a:pathLst>
                <a:path w="36893" h="60853" extrusionOk="0">
                  <a:moveTo>
                    <a:pt x="9148" y="0"/>
                  </a:moveTo>
                  <a:lnTo>
                    <a:pt x="0" y="16241"/>
                  </a:lnTo>
                  <a:lnTo>
                    <a:pt x="36893" y="60853"/>
                  </a:lnTo>
                  <a:cubicBezTo>
                    <a:pt x="35915" y="53334"/>
                    <a:pt x="32958" y="46241"/>
                    <a:pt x="29374" y="39524"/>
                  </a:cubicBezTo>
                  <a:cubicBezTo>
                    <a:pt x="27945" y="36818"/>
                    <a:pt x="26291" y="34211"/>
                    <a:pt x="24812" y="31529"/>
                  </a:cubicBezTo>
                  <a:cubicBezTo>
                    <a:pt x="23158" y="28572"/>
                    <a:pt x="21680" y="25539"/>
                    <a:pt x="20201" y="22507"/>
                  </a:cubicBezTo>
                  <a:cubicBezTo>
                    <a:pt x="16642" y="15213"/>
                    <a:pt x="12707" y="7294"/>
                    <a:pt x="9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27;p129">
              <a:extLst>
                <a:ext uri="{FF2B5EF4-FFF2-40B4-BE49-F238E27FC236}">
                  <a16:creationId xmlns:a16="http://schemas.microsoft.com/office/drawing/2014/main" id="{9FE619F9-EC2C-40FE-BEE8-D5E52EB530B8}"/>
                </a:ext>
              </a:extLst>
            </p:cNvPr>
            <p:cNvSpPr/>
            <p:nvPr/>
          </p:nvSpPr>
          <p:spPr>
            <a:xfrm>
              <a:off x="5326477" y="2623717"/>
              <a:ext cx="580505" cy="777696"/>
            </a:xfrm>
            <a:custGeom>
              <a:avLst/>
              <a:gdLst/>
              <a:ahLst/>
              <a:cxnLst/>
              <a:rect l="l" t="t" r="r" b="b"/>
              <a:pathLst>
                <a:path w="32783" h="43919" extrusionOk="0">
                  <a:moveTo>
                    <a:pt x="224" y="1"/>
                  </a:moveTo>
                  <a:cubicBezTo>
                    <a:pt x="184" y="1"/>
                    <a:pt x="142" y="13"/>
                    <a:pt x="101" y="34"/>
                  </a:cubicBezTo>
                  <a:cubicBezTo>
                    <a:pt x="26" y="109"/>
                    <a:pt x="1" y="209"/>
                    <a:pt x="76" y="309"/>
                  </a:cubicBezTo>
                  <a:cubicBezTo>
                    <a:pt x="10953" y="14645"/>
                    <a:pt x="21830" y="29307"/>
                    <a:pt x="32432" y="43843"/>
                  </a:cubicBezTo>
                  <a:cubicBezTo>
                    <a:pt x="32482" y="43893"/>
                    <a:pt x="32532" y="43918"/>
                    <a:pt x="32582" y="43918"/>
                  </a:cubicBezTo>
                  <a:lnTo>
                    <a:pt x="32682" y="43893"/>
                  </a:lnTo>
                  <a:cubicBezTo>
                    <a:pt x="32783" y="43818"/>
                    <a:pt x="32783" y="43718"/>
                    <a:pt x="32733" y="43618"/>
                  </a:cubicBezTo>
                  <a:cubicBezTo>
                    <a:pt x="22131" y="29081"/>
                    <a:pt x="11229" y="14445"/>
                    <a:pt x="376" y="84"/>
                  </a:cubicBezTo>
                  <a:cubicBezTo>
                    <a:pt x="332" y="25"/>
                    <a:pt x="28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28;p129">
              <a:extLst>
                <a:ext uri="{FF2B5EF4-FFF2-40B4-BE49-F238E27FC236}">
                  <a16:creationId xmlns:a16="http://schemas.microsoft.com/office/drawing/2014/main" id="{1F6B0DAD-3FA8-42EE-8A2F-6889D7771ABC}"/>
                </a:ext>
              </a:extLst>
            </p:cNvPr>
            <p:cNvSpPr/>
            <p:nvPr/>
          </p:nvSpPr>
          <p:spPr>
            <a:xfrm>
              <a:off x="5384613" y="2529315"/>
              <a:ext cx="517484" cy="865436"/>
            </a:xfrm>
            <a:custGeom>
              <a:avLst/>
              <a:gdLst/>
              <a:ahLst/>
              <a:cxnLst/>
              <a:rect l="l" t="t" r="r" b="b"/>
              <a:pathLst>
                <a:path w="29224" h="48874" extrusionOk="0">
                  <a:moveTo>
                    <a:pt x="219" y="0"/>
                  </a:moveTo>
                  <a:cubicBezTo>
                    <a:pt x="186" y="0"/>
                    <a:pt x="153" y="8"/>
                    <a:pt x="126" y="26"/>
                  </a:cubicBezTo>
                  <a:cubicBezTo>
                    <a:pt x="26" y="76"/>
                    <a:pt x="1" y="177"/>
                    <a:pt x="51" y="277"/>
                  </a:cubicBezTo>
                  <a:cubicBezTo>
                    <a:pt x="11830" y="20026"/>
                    <a:pt x="28698" y="48498"/>
                    <a:pt x="28873" y="48773"/>
                  </a:cubicBezTo>
                  <a:cubicBezTo>
                    <a:pt x="28898" y="48823"/>
                    <a:pt x="28948" y="48874"/>
                    <a:pt x="29023" y="48874"/>
                  </a:cubicBezTo>
                  <a:lnTo>
                    <a:pt x="29124" y="48848"/>
                  </a:lnTo>
                  <a:cubicBezTo>
                    <a:pt x="29199" y="48798"/>
                    <a:pt x="29224" y="48673"/>
                    <a:pt x="29174" y="48598"/>
                  </a:cubicBezTo>
                  <a:cubicBezTo>
                    <a:pt x="29023" y="48297"/>
                    <a:pt x="12156" y="19826"/>
                    <a:pt x="377" y="76"/>
                  </a:cubicBezTo>
                  <a:cubicBezTo>
                    <a:pt x="344" y="28"/>
                    <a:pt x="281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29;p129">
              <a:extLst>
                <a:ext uri="{FF2B5EF4-FFF2-40B4-BE49-F238E27FC236}">
                  <a16:creationId xmlns:a16="http://schemas.microsoft.com/office/drawing/2014/main" id="{62F8B988-7FE3-4FB6-931B-45C0FA9EADDF}"/>
                </a:ext>
              </a:extLst>
            </p:cNvPr>
            <p:cNvSpPr/>
            <p:nvPr/>
          </p:nvSpPr>
          <p:spPr>
            <a:xfrm>
              <a:off x="5215075" y="3326851"/>
              <a:ext cx="877407" cy="382588"/>
            </a:xfrm>
            <a:custGeom>
              <a:avLst/>
              <a:gdLst/>
              <a:ahLst/>
              <a:cxnLst/>
              <a:rect l="l" t="t" r="r" b="b"/>
              <a:pathLst>
                <a:path w="49550" h="21606" extrusionOk="0">
                  <a:moveTo>
                    <a:pt x="33209" y="1"/>
                  </a:moveTo>
                  <a:lnTo>
                    <a:pt x="251" y="3460"/>
                  </a:lnTo>
                  <a:lnTo>
                    <a:pt x="1" y="3785"/>
                  </a:lnTo>
                  <a:cubicBezTo>
                    <a:pt x="25916" y="14437"/>
                    <a:pt x="17946" y="12332"/>
                    <a:pt x="44838" y="20202"/>
                  </a:cubicBezTo>
                  <a:lnTo>
                    <a:pt x="49550" y="21605"/>
                  </a:lnTo>
                  <a:cubicBezTo>
                    <a:pt x="35615" y="14537"/>
                    <a:pt x="48923" y="19675"/>
                    <a:pt x="332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30;p129">
              <a:extLst>
                <a:ext uri="{FF2B5EF4-FFF2-40B4-BE49-F238E27FC236}">
                  <a16:creationId xmlns:a16="http://schemas.microsoft.com/office/drawing/2014/main" id="{8C4B05A1-B1AE-4B84-8FE0-130F7DAB047F}"/>
                </a:ext>
              </a:extLst>
            </p:cNvPr>
            <p:cNvSpPr/>
            <p:nvPr/>
          </p:nvSpPr>
          <p:spPr>
            <a:xfrm>
              <a:off x="5186671" y="3395204"/>
              <a:ext cx="740722" cy="363039"/>
            </a:xfrm>
            <a:custGeom>
              <a:avLst/>
              <a:gdLst/>
              <a:ahLst/>
              <a:cxnLst/>
              <a:rect l="l" t="t" r="r" b="b"/>
              <a:pathLst>
                <a:path w="41831" h="20502" extrusionOk="0">
                  <a:moveTo>
                    <a:pt x="1555" y="1"/>
                  </a:moveTo>
                  <a:cubicBezTo>
                    <a:pt x="577" y="2407"/>
                    <a:pt x="1" y="8096"/>
                    <a:pt x="1" y="8096"/>
                  </a:cubicBezTo>
                  <a:cubicBezTo>
                    <a:pt x="13284" y="12457"/>
                    <a:pt x="26968" y="16617"/>
                    <a:pt x="40402" y="20502"/>
                  </a:cubicBezTo>
                  <a:cubicBezTo>
                    <a:pt x="40628" y="19399"/>
                    <a:pt x="41780" y="15414"/>
                    <a:pt x="41831" y="14512"/>
                  </a:cubicBezTo>
                  <a:cubicBezTo>
                    <a:pt x="41430" y="14311"/>
                    <a:pt x="14662" y="4637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31;p129">
              <a:extLst>
                <a:ext uri="{FF2B5EF4-FFF2-40B4-BE49-F238E27FC236}">
                  <a16:creationId xmlns:a16="http://schemas.microsoft.com/office/drawing/2014/main" id="{8D40BCBE-A1A0-4C02-BE07-4BD96A757243}"/>
                </a:ext>
              </a:extLst>
            </p:cNvPr>
            <p:cNvSpPr/>
            <p:nvPr/>
          </p:nvSpPr>
          <p:spPr>
            <a:xfrm>
              <a:off x="5196003" y="3468321"/>
              <a:ext cx="700774" cy="244222"/>
            </a:xfrm>
            <a:custGeom>
              <a:avLst/>
              <a:gdLst/>
              <a:ahLst/>
              <a:cxnLst/>
              <a:rect l="l" t="t" r="r" b="b"/>
              <a:pathLst>
                <a:path w="39575" h="13792" extrusionOk="0">
                  <a:moveTo>
                    <a:pt x="221" y="0"/>
                  </a:moveTo>
                  <a:cubicBezTo>
                    <a:pt x="134" y="0"/>
                    <a:pt x="46" y="45"/>
                    <a:pt x="25" y="107"/>
                  </a:cubicBezTo>
                  <a:cubicBezTo>
                    <a:pt x="0" y="207"/>
                    <a:pt x="50" y="308"/>
                    <a:pt x="125" y="358"/>
                  </a:cubicBezTo>
                  <a:cubicBezTo>
                    <a:pt x="13008" y="5145"/>
                    <a:pt x="26191" y="9656"/>
                    <a:pt x="39324" y="13766"/>
                  </a:cubicBezTo>
                  <a:lnTo>
                    <a:pt x="39374" y="13792"/>
                  </a:lnTo>
                  <a:cubicBezTo>
                    <a:pt x="39449" y="13792"/>
                    <a:pt x="39524" y="13741"/>
                    <a:pt x="39549" y="13641"/>
                  </a:cubicBezTo>
                  <a:cubicBezTo>
                    <a:pt x="39574" y="13566"/>
                    <a:pt x="39524" y="13441"/>
                    <a:pt x="39424" y="13416"/>
                  </a:cubicBezTo>
                  <a:cubicBezTo>
                    <a:pt x="26316" y="9305"/>
                    <a:pt x="13133" y="4794"/>
                    <a:pt x="276" y="7"/>
                  </a:cubicBezTo>
                  <a:cubicBezTo>
                    <a:pt x="258" y="3"/>
                    <a:pt x="239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32;p129">
              <a:extLst>
                <a:ext uri="{FF2B5EF4-FFF2-40B4-BE49-F238E27FC236}">
                  <a16:creationId xmlns:a16="http://schemas.microsoft.com/office/drawing/2014/main" id="{B9B8F049-7DCC-44C0-88F3-ED8F698556E1}"/>
                </a:ext>
              </a:extLst>
            </p:cNvPr>
            <p:cNvSpPr/>
            <p:nvPr/>
          </p:nvSpPr>
          <p:spPr>
            <a:xfrm>
              <a:off x="5547937" y="3549300"/>
              <a:ext cx="363057" cy="143271"/>
            </a:xfrm>
            <a:custGeom>
              <a:avLst/>
              <a:gdLst/>
              <a:ahLst/>
              <a:cxnLst/>
              <a:rect l="l" t="t" r="r" b="b"/>
              <a:pathLst>
                <a:path w="20503" h="8091" extrusionOk="0">
                  <a:moveTo>
                    <a:pt x="197" y="1"/>
                  </a:moveTo>
                  <a:cubicBezTo>
                    <a:pt x="128" y="1"/>
                    <a:pt x="69" y="47"/>
                    <a:pt x="51" y="121"/>
                  </a:cubicBezTo>
                  <a:cubicBezTo>
                    <a:pt x="1" y="221"/>
                    <a:pt x="51" y="321"/>
                    <a:pt x="151" y="346"/>
                  </a:cubicBezTo>
                  <a:lnTo>
                    <a:pt x="20227" y="8091"/>
                  </a:lnTo>
                  <a:lnTo>
                    <a:pt x="20277" y="8091"/>
                  </a:lnTo>
                  <a:cubicBezTo>
                    <a:pt x="20352" y="8091"/>
                    <a:pt x="20427" y="8041"/>
                    <a:pt x="20452" y="7965"/>
                  </a:cubicBezTo>
                  <a:cubicBezTo>
                    <a:pt x="20502" y="7890"/>
                    <a:pt x="20452" y="7765"/>
                    <a:pt x="20352" y="7740"/>
                  </a:cubicBezTo>
                  <a:lnTo>
                    <a:pt x="277" y="20"/>
                  </a:lnTo>
                  <a:cubicBezTo>
                    <a:pt x="250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33;p129">
              <a:extLst>
                <a:ext uri="{FF2B5EF4-FFF2-40B4-BE49-F238E27FC236}">
                  <a16:creationId xmlns:a16="http://schemas.microsoft.com/office/drawing/2014/main" id="{60E8F9CB-92DE-462F-9E8F-345FD9A93A44}"/>
                </a:ext>
              </a:extLst>
            </p:cNvPr>
            <p:cNvSpPr/>
            <p:nvPr/>
          </p:nvSpPr>
          <p:spPr>
            <a:xfrm>
              <a:off x="5205317" y="3414612"/>
              <a:ext cx="268074" cy="107980"/>
            </a:xfrm>
            <a:custGeom>
              <a:avLst/>
              <a:gdLst/>
              <a:ahLst/>
              <a:cxnLst/>
              <a:rect l="l" t="t" r="r" b="b"/>
              <a:pathLst>
                <a:path w="15139" h="6098" extrusionOk="0">
                  <a:moveTo>
                    <a:pt x="225" y="1"/>
                  </a:moveTo>
                  <a:cubicBezTo>
                    <a:pt x="143" y="1"/>
                    <a:pt x="67" y="50"/>
                    <a:pt x="25" y="133"/>
                  </a:cubicBezTo>
                  <a:cubicBezTo>
                    <a:pt x="0" y="208"/>
                    <a:pt x="51" y="333"/>
                    <a:pt x="151" y="358"/>
                  </a:cubicBezTo>
                  <a:cubicBezTo>
                    <a:pt x="4261" y="1812"/>
                    <a:pt x="11053" y="4418"/>
                    <a:pt x="14838" y="6073"/>
                  </a:cubicBezTo>
                  <a:lnTo>
                    <a:pt x="14913" y="6098"/>
                  </a:lnTo>
                  <a:cubicBezTo>
                    <a:pt x="14988" y="6098"/>
                    <a:pt x="15063" y="6048"/>
                    <a:pt x="15088" y="5972"/>
                  </a:cubicBezTo>
                  <a:cubicBezTo>
                    <a:pt x="15138" y="5872"/>
                    <a:pt x="15088" y="5772"/>
                    <a:pt x="14988" y="5747"/>
                  </a:cubicBezTo>
                  <a:cubicBezTo>
                    <a:pt x="11178" y="4068"/>
                    <a:pt x="4386" y="1461"/>
                    <a:pt x="276" y="7"/>
                  </a:cubicBezTo>
                  <a:cubicBezTo>
                    <a:pt x="259" y="3"/>
                    <a:pt x="242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34;p129">
              <a:extLst>
                <a:ext uri="{FF2B5EF4-FFF2-40B4-BE49-F238E27FC236}">
                  <a16:creationId xmlns:a16="http://schemas.microsoft.com/office/drawing/2014/main" id="{4E1337BA-9C0E-40FB-B134-D22BE586E0A6}"/>
                </a:ext>
              </a:extLst>
            </p:cNvPr>
            <p:cNvSpPr/>
            <p:nvPr/>
          </p:nvSpPr>
          <p:spPr>
            <a:xfrm>
              <a:off x="5161383" y="3060132"/>
              <a:ext cx="769568" cy="517484"/>
            </a:xfrm>
            <a:custGeom>
              <a:avLst/>
              <a:gdLst/>
              <a:ahLst/>
              <a:cxnLst/>
              <a:rect l="l" t="t" r="r" b="b"/>
              <a:pathLst>
                <a:path w="43460" h="29224" extrusionOk="0">
                  <a:moveTo>
                    <a:pt x="23785" y="0"/>
                  </a:moveTo>
                  <a:cubicBezTo>
                    <a:pt x="16617" y="902"/>
                    <a:pt x="7168" y="2181"/>
                    <a:pt x="0" y="3108"/>
                  </a:cubicBezTo>
                  <a:cubicBezTo>
                    <a:pt x="14060" y="11679"/>
                    <a:pt x="29023" y="21203"/>
                    <a:pt x="43384" y="29223"/>
                  </a:cubicBezTo>
                  <a:lnTo>
                    <a:pt x="43459" y="23534"/>
                  </a:lnTo>
                  <a:cubicBezTo>
                    <a:pt x="43459" y="23534"/>
                    <a:pt x="30326" y="8121"/>
                    <a:pt x="23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35;p129">
              <a:extLst>
                <a:ext uri="{FF2B5EF4-FFF2-40B4-BE49-F238E27FC236}">
                  <a16:creationId xmlns:a16="http://schemas.microsoft.com/office/drawing/2014/main" id="{CF6DED87-D6D4-46AF-8880-32A29782A2EF}"/>
                </a:ext>
              </a:extLst>
            </p:cNvPr>
            <p:cNvSpPr/>
            <p:nvPr/>
          </p:nvSpPr>
          <p:spPr>
            <a:xfrm>
              <a:off x="5158709" y="3115151"/>
              <a:ext cx="782441" cy="503743"/>
            </a:xfrm>
            <a:custGeom>
              <a:avLst/>
              <a:gdLst/>
              <a:ahLst/>
              <a:cxnLst/>
              <a:rect l="l" t="t" r="r" b="b"/>
              <a:pathLst>
                <a:path w="44187" h="28448" extrusionOk="0">
                  <a:moveTo>
                    <a:pt x="151" y="1"/>
                  </a:moveTo>
                  <a:lnTo>
                    <a:pt x="1" y="1856"/>
                  </a:lnTo>
                  <a:lnTo>
                    <a:pt x="43485" y="28447"/>
                  </a:lnTo>
                  <a:lnTo>
                    <a:pt x="44187" y="26442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36;p129">
              <a:extLst>
                <a:ext uri="{FF2B5EF4-FFF2-40B4-BE49-F238E27FC236}">
                  <a16:creationId xmlns:a16="http://schemas.microsoft.com/office/drawing/2014/main" id="{8FDB4B9B-EB6A-41FD-B61F-015A7B610945}"/>
                </a:ext>
              </a:extLst>
            </p:cNvPr>
            <p:cNvSpPr/>
            <p:nvPr/>
          </p:nvSpPr>
          <p:spPr>
            <a:xfrm>
              <a:off x="5363753" y="3119578"/>
              <a:ext cx="515271" cy="365288"/>
            </a:xfrm>
            <a:custGeom>
              <a:avLst/>
              <a:gdLst/>
              <a:ahLst/>
              <a:cxnLst/>
              <a:rect l="l" t="t" r="r" b="b"/>
              <a:pathLst>
                <a:path w="29099" h="20629" extrusionOk="0">
                  <a:moveTo>
                    <a:pt x="208" y="1"/>
                  </a:moveTo>
                  <a:cubicBezTo>
                    <a:pt x="147" y="1"/>
                    <a:pt x="83" y="28"/>
                    <a:pt x="51" y="77"/>
                  </a:cubicBezTo>
                  <a:cubicBezTo>
                    <a:pt x="1" y="177"/>
                    <a:pt x="26" y="277"/>
                    <a:pt x="101" y="327"/>
                  </a:cubicBezTo>
                  <a:lnTo>
                    <a:pt x="28798" y="20603"/>
                  </a:lnTo>
                  <a:lnTo>
                    <a:pt x="28898" y="20628"/>
                  </a:lnTo>
                  <a:cubicBezTo>
                    <a:pt x="28948" y="20628"/>
                    <a:pt x="29024" y="20603"/>
                    <a:pt x="29049" y="20553"/>
                  </a:cubicBezTo>
                  <a:cubicBezTo>
                    <a:pt x="29099" y="20478"/>
                    <a:pt x="29099" y="20353"/>
                    <a:pt x="28998" y="20302"/>
                  </a:cubicBezTo>
                  <a:lnTo>
                    <a:pt x="302" y="27"/>
                  </a:lnTo>
                  <a:cubicBezTo>
                    <a:pt x="275" y="9"/>
                    <a:pt x="242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37;p129">
              <a:extLst>
                <a:ext uri="{FF2B5EF4-FFF2-40B4-BE49-F238E27FC236}">
                  <a16:creationId xmlns:a16="http://schemas.microsoft.com/office/drawing/2014/main" id="{F32456E7-0ADE-4916-8C30-65A71809FCF1}"/>
                </a:ext>
              </a:extLst>
            </p:cNvPr>
            <p:cNvSpPr/>
            <p:nvPr/>
          </p:nvSpPr>
          <p:spPr>
            <a:xfrm>
              <a:off x="5500461" y="3142085"/>
              <a:ext cx="204167" cy="152833"/>
            </a:xfrm>
            <a:custGeom>
              <a:avLst/>
              <a:gdLst/>
              <a:ahLst/>
              <a:cxnLst/>
              <a:rect l="l" t="t" r="r" b="b"/>
              <a:pathLst>
                <a:path w="11530" h="8631" extrusionOk="0">
                  <a:moveTo>
                    <a:pt x="203" y="1"/>
                  </a:moveTo>
                  <a:cubicBezTo>
                    <a:pt x="147" y="1"/>
                    <a:pt x="94" y="25"/>
                    <a:pt x="50" y="84"/>
                  </a:cubicBezTo>
                  <a:cubicBezTo>
                    <a:pt x="0" y="159"/>
                    <a:pt x="25" y="259"/>
                    <a:pt x="100" y="335"/>
                  </a:cubicBezTo>
                  <a:lnTo>
                    <a:pt x="11228" y="8580"/>
                  </a:lnTo>
                  <a:cubicBezTo>
                    <a:pt x="11253" y="8605"/>
                    <a:pt x="11278" y="8630"/>
                    <a:pt x="11329" y="8630"/>
                  </a:cubicBezTo>
                  <a:cubicBezTo>
                    <a:pt x="11379" y="8630"/>
                    <a:pt x="11429" y="8605"/>
                    <a:pt x="11479" y="8555"/>
                  </a:cubicBezTo>
                  <a:cubicBezTo>
                    <a:pt x="11529" y="8480"/>
                    <a:pt x="11529" y="8355"/>
                    <a:pt x="11429" y="8305"/>
                  </a:cubicBezTo>
                  <a:lnTo>
                    <a:pt x="326" y="34"/>
                  </a:lnTo>
                  <a:cubicBezTo>
                    <a:pt x="284" y="13"/>
                    <a:pt x="243" y="1"/>
                    <a:pt x="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38;p129">
              <a:extLst>
                <a:ext uri="{FF2B5EF4-FFF2-40B4-BE49-F238E27FC236}">
                  <a16:creationId xmlns:a16="http://schemas.microsoft.com/office/drawing/2014/main" id="{4FB9068F-8F45-43CD-80E9-8E7AC572F42B}"/>
                </a:ext>
              </a:extLst>
            </p:cNvPr>
            <p:cNvSpPr/>
            <p:nvPr/>
          </p:nvSpPr>
          <p:spPr>
            <a:xfrm>
              <a:off x="5412132" y="2196279"/>
              <a:ext cx="2041940" cy="1145215"/>
            </a:xfrm>
            <a:custGeom>
              <a:avLst/>
              <a:gdLst/>
              <a:ahLst/>
              <a:cxnLst/>
              <a:rect l="l" t="t" r="r" b="b"/>
              <a:pathLst>
                <a:path w="115315" h="64674" extrusionOk="0">
                  <a:moveTo>
                    <a:pt x="86303" y="0"/>
                  </a:moveTo>
                  <a:cubicBezTo>
                    <a:pt x="86241" y="0"/>
                    <a:pt x="86179" y="4"/>
                    <a:pt x="86116" y="11"/>
                  </a:cubicBezTo>
                  <a:lnTo>
                    <a:pt x="853" y="10989"/>
                  </a:lnTo>
                  <a:cubicBezTo>
                    <a:pt x="301" y="11039"/>
                    <a:pt x="1" y="11615"/>
                    <a:pt x="226" y="12116"/>
                  </a:cubicBezTo>
                  <a:lnTo>
                    <a:pt x="26968" y="64673"/>
                  </a:lnTo>
                  <a:lnTo>
                    <a:pt x="114312" y="55174"/>
                  </a:lnTo>
                  <a:lnTo>
                    <a:pt x="115315" y="53044"/>
                  </a:lnTo>
                  <a:lnTo>
                    <a:pt x="87720" y="838"/>
                  </a:lnTo>
                  <a:cubicBezTo>
                    <a:pt x="87448" y="317"/>
                    <a:pt x="86889" y="0"/>
                    <a:pt x="86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39;p129">
              <a:extLst>
                <a:ext uri="{FF2B5EF4-FFF2-40B4-BE49-F238E27FC236}">
                  <a16:creationId xmlns:a16="http://schemas.microsoft.com/office/drawing/2014/main" id="{76C51F32-3211-4289-84E5-95A3BF293D13}"/>
                </a:ext>
              </a:extLst>
            </p:cNvPr>
            <p:cNvSpPr/>
            <p:nvPr/>
          </p:nvSpPr>
          <p:spPr>
            <a:xfrm>
              <a:off x="5457412" y="2412247"/>
              <a:ext cx="463334" cy="889749"/>
            </a:xfrm>
            <a:custGeom>
              <a:avLst/>
              <a:gdLst/>
              <a:ahLst/>
              <a:cxnLst/>
              <a:rect l="l" t="t" r="r" b="b"/>
              <a:pathLst>
                <a:path w="26166" h="50247" extrusionOk="0">
                  <a:moveTo>
                    <a:pt x="208" y="0"/>
                  </a:moveTo>
                  <a:cubicBezTo>
                    <a:pt x="181" y="0"/>
                    <a:pt x="153" y="7"/>
                    <a:pt x="125" y="21"/>
                  </a:cubicBezTo>
                  <a:cubicBezTo>
                    <a:pt x="50" y="71"/>
                    <a:pt x="0" y="196"/>
                    <a:pt x="50" y="271"/>
                  </a:cubicBezTo>
                  <a:lnTo>
                    <a:pt x="25790" y="50146"/>
                  </a:lnTo>
                  <a:cubicBezTo>
                    <a:pt x="25815" y="50196"/>
                    <a:pt x="25890" y="50246"/>
                    <a:pt x="25940" y="50246"/>
                  </a:cubicBezTo>
                  <a:lnTo>
                    <a:pt x="26040" y="50221"/>
                  </a:lnTo>
                  <a:cubicBezTo>
                    <a:pt x="26115" y="50171"/>
                    <a:pt x="26166" y="50046"/>
                    <a:pt x="26115" y="49971"/>
                  </a:cubicBezTo>
                  <a:lnTo>
                    <a:pt x="376" y="96"/>
                  </a:lnTo>
                  <a:cubicBezTo>
                    <a:pt x="340" y="42"/>
                    <a:pt x="278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40;p129">
              <a:extLst>
                <a:ext uri="{FF2B5EF4-FFF2-40B4-BE49-F238E27FC236}">
                  <a16:creationId xmlns:a16="http://schemas.microsoft.com/office/drawing/2014/main" id="{6BA5D686-DDB9-431D-BA92-55A470E0790C}"/>
                </a:ext>
              </a:extLst>
            </p:cNvPr>
            <p:cNvSpPr/>
            <p:nvPr/>
          </p:nvSpPr>
          <p:spPr>
            <a:xfrm>
              <a:off x="5457855" y="2228296"/>
              <a:ext cx="1949171" cy="1073694"/>
            </a:xfrm>
            <a:custGeom>
              <a:avLst/>
              <a:gdLst/>
              <a:ahLst/>
              <a:cxnLst/>
              <a:rect l="l" t="t" r="r" b="b"/>
              <a:pathLst>
                <a:path w="110076" h="60635" extrusionOk="0">
                  <a:moveTo>
                    <a:pt x="83425" y="1"/>
                  </a:moveTo>
                  <a:cubicBezTo>
                    <a:pt x="83412" y="1"/>
                    <a:pt x="83398" y="3"/>
                    <a:pt x="83384" y="8"/>
                  </a:cubicBezTo>
                  <a:lnTo>
                    <a:pt x="176" y="10384"/>
                  </a:lnTo>
                  <a:cubicBezTo>
                    <a:pt x="75" y="10409"/>
                    <a:pt x="0" y="10509"/>
                    <a:pt x="0" y="10609"/>
                  </a:cubicBezTo>
                  <a:cubicBezTo>
                    <a:pt x="22" y="10696"/>
                    <a:pt x="100" y="10764"/>
                    <a:pt x="186" y="10764"/>
                  </a:cubicBezTo>
                  <a:cubicBezTo>
                    <a:pt x="199" y="10764"/>
                    <a:pt x="213" y="10763"/>
                    <a:pt x="226" y="10759"/>
                  </a:cubicBezTo>
                  <a:lnTo>
                    <a:pt x="83284" y="383"/>
                  </a:lnTo>
                  <a:lnTo>
                    <a:pt x="109575" y="49481"/>
                  </a:lnTo>
                  <a:lnTo>
                    <a:pt x="25890" y="60258"/>
                  </a:lnTo>
                  <a:cubicBezTo>
                    <a:pt x="25790" y="60258"/>
                    <a:pt x="25740" y="60359"/>
                    <a:pt x="25740" y="60459"/>
                  </a:cubicBezTo>
                  <a:cubicBezTo>
                    <a:pt x="25765" y="60559"/>
                    <a:pt x="25840" y="60634"/>
                    <a:pt x="25915" y="60634"/>
                  </a:cubicBezTo>
                  <a:lnTo>
                    <a:pt x="25940" y="60634"/>
                  </a:lnTo>
                  <a:lnTo>
                    <a:pt x="109900" y="49832"/>
                  </a:lnTo>
                  <a:cubicBezTo>
                    <a:pt x="109951" y="49807"/>
                    <a:pt x="110001" y="49782"/>
                    <a:pt x="110051" y="49732"/>
                  </a:cubicBezTo>
                  <a:cubicBezTo>
                    <a:pt x="110076" y="49657"/>
                    <a:pt x="110076" y="49607"/>
                    <a:pt x="110051" y="49557"/>
                  </a:cubicBezTo>
                  <a:lnTo>
                    <a:pt x="83559" y="83"/>
                  </a:lnTo>
                  <a:cubicBezTo>
                    <a:pt x="83539" y="42"/>
                    <a:pt x="83485" y="1"/>
                    <a:pt x="83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41;p129">
              <a:extLst>
                <a:ext uri="{FF2B5EF4-FFF2-40B4-BE49-F238E27FC236}">
                  <a16:creationId xmlns:a16="http://schemas.microsoft.com/office/drawing/2014/main" id="{AF3F08CE-CDF1-4DF5-B984-6BE3D43787A9}"/>
                </a:ext>
              </a:extLst>
            </p:cNvPr>
            <p:cNvSpPr/>
            <p:nvPr/>
          </p:nvSpPr>
          <p:spPr>
            <a:xfrm>
              <a:off x="5670442" y="2440562"/>
              <a:ext cx="588491" cy="750922"/>
            </a:xfrm>
            <a:custGeom>
              <a:avLst/>
              <a:gdLst/>
              <a:ahLst/>
              <a:cxnLst/>
              <a:rect l="l" t="t" r="r" b="b"/>
              <a:pathLst>
                <a:path w="33234" h="42407" extrusionOk="0">
                  <a:moveTo>
                    <a:pt x="12908" y="1"/>
                  </a:moveTo>
                  <a:lnTo>
                    <a:pt x="0" y="1680"/>
                  </a:lnTo>
                  <a:lnTo>
                    <a:pt x="19950" y="42407"/>
                  </a:lnTo>
                  <a:lnTo>
                    <a:pt x="33233" y="40703"/>
                  </a:lnTo>
                  <a:lnTo>
                    <a:pt x="12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42;p129">
              <a:extLst>
                <a:ext uri="{FF2B5EF4-FFF2-40B4-BE49-F238E27FC236}">
                  <a16:creationId xmlns:a16="http://schemas.microsoft.com/office/drawing/2014/main" id="{AC833DE7-DEC9-4629-A120-CA66794E4174}"/>
                </a:ext>
              </a:extLst>
            </p:cNvPr>
            <p:cNvSpPr/>
            <p:nvPr/>
          </p:nvSpPr>
          <p:spPr>
            <a:xfrm>
              <a:off x="5960698" y="2426803"/>
              <a:ext cx="406971" cy="727406"/>
            </a:xfrm>
            <a:custGeom>
              <a:avLst/>
              <a:gdLst/>
              <a:ahLst/>
              <a:cxnLst/>
              <a:rect l="l" t="t" r="r" b="b"/>
              <a:pathLst>
                <a:path w="22983" h="41079" extrusionOk="0">
                  <a:moveTo>
                    <a:pt x="2657" y="1"/>
                  </a:moveTo>
                  <a:lnTo>
                    <a:pt x="0" y="326"/>
                  </a:lnTo>
                  <a:lnTo>
                    <a:pt x="19975" y="41079"/>
                  </a:lnTo>
                  <a:lnTo>
                    <a:pt x="22983" y="40678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43;p129">
              <a:extLst>
                <a:ext uri="{FF2B5EF4-FFF2-40B4-BE49-F238E27FC236}">
                  <a16:creationId xmlns:a16="http://schemas.microsoft.com/office/drawing/2014/main" id="{AC61D763-65EB-4FAF-94D6-F4D1BBA98F38}"/>
                </a:ext>
              </a:extLst>
            </p:cNvPr>
            <p:cNvSpPr/>
            <p:nvPr/>
          </p:nvSpPr>
          <p:spPr>
            <a:xfrm>
              <a:off x="5495573" y="2402756"/>
              <a:ext cx="62153" cy="81756"/>
            </a:xfrm>
            <a:custGeom>
              <a:avLst/>
              <a:gdLst/>
              <a:ahLst/>
              <a:cxnLst/>
              <a:rect l="l" t="t" r="r" b="b"/>
              <a:pathLst>
                <a:path w="3510" h="4617" extrusionOk="0">
                  <a:moveTo>
                    <a:pt x="3148" y="0"/>
                  </a:moveTo>
                  <a:cubicBezTo>
                    <a:pt x="3135" y="0"/>
                    <a:pt x="3121" y="2"/>
                    <a:pt x="3108" y="5"/>
                  </a:cubicBezTo>
                  <a:cubicBezTo>
                    <a:pt x="3008" y="5"/>
                    <a:pt x="2933" y="105"/>
                    <a:pt x="2933" y="206"/>
                  </a:cubicBezTo>
                  <a:cubicBezTo>
                    <a:pt x="3133" y="2060"/>
                    <a:pt x="2081" y="3564"/>
                    <a:pt x="151" y="4266"/>
                  </a:cubicBezTo>
                  <a:cubicBezTo>
                    <a:pt x="51" y="4291"/>
                    <a:pt x="0" y="4391"/>
                    <a:pt x="26" y="4491"/>
                  </a:cubicBezTo>
                  <a:cubicBezTo>
                    <a:pt x="76" y="4567"/>
                    <a:pt x="126" y="4617"/>
                    <a:pt x="201" y="4617"/>
                  </a:cubicBezTo>
                  <a:lnTo>
                    <a:pt x="276" y="4617"/>
                  </a:lnTo>
                  <a:cubicBezTo>
                    <a:pt x="2381" y="3865"/>
                    <a:pt x="3509" y="2211"/>
                    <a:pt x="3309" y="156"/>
                  </a:cubicBezTo>
                  <a:cubicBezTo>
                    <a:pt x="3309" y="69"/>
                    <a:pt x="3233" y="0"/>
                    <a:pt x="3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44;p129">
              <a:extLst>
                <a:ext uri="{FF2B5EF4-FFF2-40B4-BE49-F238E27FC236}">
                  <a16:creationId xmlns:a16="http://schemas.microsoft.com/office/drawing/2014/main" id="{1C776E63-FF0D-490C-BFE5-A8FCB5F82995}"/>
                </a:ext>
              </a:extLst>
            </p:cNvPr>
            <p:cNvSpPr/>
            <p:nvPr/>
          </p:nvSpPr>
          <p:spPr>
            <a:xfrm>
              <a:off x="5881701" y="3221577"/>
              <a:ext cx="132700" cy="62242"/>
            </a:xfrm>
            <a:custGeom>
              <a:avLst/>
              <a:gdLst/>
              <a:ahLst/>
              <a:cxnLst/>
              <a:rect l="l" t="t" r="r" b="b"/>
              <a:pathLst>
                <a:path w="7494" h="3515" extrusionOk="0">
                  <a:moveTo>
                    <a:pt x="2484" y="1"/>
                  </a:moveTo>
                  <a:cubicBezTo>
                    <a:pt x="1674" y="1"/>
                    <a:pt x="865" y="172"/>
                    <a:pt x="125" y="507"/>
                  </a:cubicBezTo>
                  <a:cubicBezTo>
                    <a:pt x="50" y="557"/>
                    <a:pt x="0" y="683"/>
                    <a:pt x="50" y="758"/>
                  </a:cubicBezTo>
                  <a:cubicBezTo>
                    <a:pt x="87" y="831"/>
                    <a:pt x="150" y="878"/>
                    <a:pt x="221" y="878"/>
                  </a:cubicBezTo>
                  <a:cubicBezTo>
                    <a:pt x="247" y="878"/>
                    <a:pt x="274" y="872"/>
                    <a:pt x="301" y="858"/>
                  </a:cubicBezTo>
                  <a:cubicBezTo>
                    <a:pt x="974" y="536"/>
                    <a:pt x="1733" y="370"/>
                    <a:pt x="2491" y="370"/>
                  </a:cubicBezTo>
                  <a:cubicBezTo>
                    <a:pt x="3088" y="370"/>
                    <a:pt x="3684" y="473"/>
                    <a:pt x="4236" y="683"/>
                  </a:cubicBezTo>
                  <a:cubicBezTo>
                    <a:pt x="5514" y="1159"/>
                    <a:pt x="6592" y="2187"/>
                    <a:pt x="7118" y="3415"/>
                  </a:cubicBezTo>
                  <a:cubicBezTo>
                    <a:pt x="7143" y="3490"/>
                    <a:pt x="7218" y="3515"/>
                    <a:pt x="7293" y="3515"/>
                  </a:cubicBezTo>
                  <a:lnTo>
                    <a:pt x="7369" y="3515"/>
                  </a:lnTo>
                  <a:cubicBezTo>
                    <a:pt x="7469" y="3465"/>
                    <a:pt x="7494" y="3364"/>
                    <a:pt x="7469" y="3264"/>
                  </a:cubicBezTo>
                  <a:cubicBezTo>
                    <a:pt x="6867" y="1911"/>
                    <a:pt x="5739" y="858"/>
                    <a:pt x="4386" y="332"/>
                  </a:cubicBezTo>
                  <a:cubicBezTo>
                    <a:pt x="3775" y="110"/>
                    <a:pt x="3129" y="1"/>
                    <a:pt x="2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45;p129">
              <a:extLst>
                <a:ext uri="{FF2B5EF4-FFF2-40B4-BE49-F238E27FC236}">
                  <a16:creationId xmlns:a16="http://schemas.microsoft.com/office/drawing/2014/main" id="{667E166D-EB77-45A9-8555-EC6BF79FE4FB}"/>
                </a:ext>
              </a:extLst>
            </p:cNvPr>
            <p:cNvSpPr/>
            <p:nvPr/>
          </p:nvSpPr>
          <p:spPr>
            <a:xfrm>
              <a:off x="7277501" y="3014321"/>
              <a:ext cx="79011" cy="107060"/>
            </a:xfrm>
            <a:custGeom>
              <a:avLst/>
              <a:gdLst/>
              <a:ahLst/>
              <a:cxnLst/>
              <a:rect l="l" t="t" r="r" b="b"/>
              <a:pathLst>
                <a:path w="4462" h="6046" extrusionOk="0">
                  <a:moveTo>
                    <a:pt x="4299" y="1"/>
                  </a:moveTo>
                  <a:cubicBezTo>
                    <a:pt x="4287" y="1"/>
                    <a:pt x="4274" y="2"/>
                    <a:pt x="4261" y="6"/>
                  </a:cubicBezTo>
                  <a:cubicBezTo>
                    <a:pt x="2908" y="106"/>
                    <a:pt x="1605" y="883"/>
                    <a:pt x="878" y="2036"/>
                  </a:cubicBezTo>
                  <a:cubicBezTo>
                    <a:pt x="151" y="3164"/>
                    <a:pt x="1" y="4667"/>
                    <a:pt x="477" y="5921"/>
                  </a:cubicBezTo>
                  <a:cubicBezTo>
                    <a:pt x="502" y="5996"/>
                    <a:pt x="577" y="6046"/>
                    <a:pt x="652" y="6046"/>
                  </a:cubicBezTo>
                  <a:lnTo>
                    <a:pt x="727" y="6046"/>
                  </a:lnTo>
                  <a:cubicBezTo>
                    <a:pt x="803" y="5996"/>
                    <a:pt x="853" y="5895"/>
                    <a:pt x="828" y="5795"/>
                  </a:cubicBezTo>
                  <a:cubicBezTo>
                    <a:pt x="402" y="4642"/>
                    <a:pt x="527" y="3264"/>
                    <a:pt x="1204" y="2211"/>
                  </a:cubicBezTo>
                  <a:cubicBezTo>
                    <a:pt x="1855" y="1184"/>
                    <a:pt x="3058" y="457"/>
                    <a:pt x="4286" y="357"/>
                  </a:cubicBezTo>
                  <a:cubicBezTo>
                    <a:pt x="4387" y="357"/>
                    <a:pt x="4462" y="281"/>
                    <a:pt x="4462" y="156"/>
                  </a:cubicBezTo>
                  <a:cubicBezTo>
                    <a:pt x="4440" y="69"/>
                    <a:pt x="4380" y="1"/>
                    <a:pt x="4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46;p129">
              <a:extLst>
                <a:ext uri="{FF2B5EF4-FFF2-40B4-BE49-F238E27FC236}">
                  <a16:creationId xmlns:a16="http://schemas.microsoft.com/office/drawing/2014/main" id="{471333C1-2DF8-43C7-87D2-59A73BBDAC42}"/>
                </a:ext>
              </a:extLst>
            </p:cNvPr>
            <p:cNvSpPr/>
            <p:nvPr/>
          </p:nvSpPr>
          <p:spPr>
            <a:xfrm>
              <a:off x="6826578" y="2241825"/>
              <a:ext cx="150478" cy="70494"/>
            </a:xfrm>
            <a:custGeom>
              <a:avLst/>
              <a:gdLst/>
              <a:ahLst/>
              <a:cxnLst/>
              <a:rect l="l" t="t" r="r" b="b"/>
              <a:pathLst>
                <a:path w="8498" h="3981" extrusionOk="0">
                  <a:moveTo>
                    <a:pt x="209" y="0"/>
                  </a:moveTo>
                  <a:cubicBezTo>
                    <a:pt x="182" y="0"/>
                    <a:pt x="154" y="6"/>
                    <a:pt x="126" y="20"/>
                  </a:cubicBezTo>
                  <a:cubicBezTo>
                    <a:pt x="51" y="71"/>
                    <a:pt x="1" y="171"/>
                    <a:pt x="51" y="271"/>
                  </a:cubicBezTo>
                  <a:cubicBezTo>
                    <a:pt x="1479" y="3003"/>
                    <a:pt x="3911" y="3980"/>
                    <a:pt x="6191" y="3980"/>
                  </a:cubicBezTo>
                  <a:cubicBezTo>
                    <a:pt x="6943" y="3980"/>
                    <a:pt x="7670" y="3855"/>
                    <a:pt x="8347" y="3680"/>
                  </a:cubicBezTo>
                  <a:cubicBezTo>
                    <a:pt x="8447" y="3655"/>
                    <a:pt x="8497" y="3554"/>
                    <a:pt x="8472" y="3479"/>
                  </a:cubicBezTo>
                  <a:cubicBezTo>
                    <a:pt x="8450" y="3392"/>
                    <a:pt x="8372" y="3324"/>
                    <a:pt x="8286" y="3324"/>
                  </a:cubicBezTo>
                  <a:cubicBezTo>
                    <a:pt x="8273" y="3324"/>
                    <a:pt x="8260" y="3325"/>
                    <a:pt x="8246" y="3329"/>
                  </a:cubicBezTo>
                  <a:cubicBezTo>
                    <a:pt x="7599" y="3495"/>
                    <a:pt x="6901" y="3592"/>
                    <a:pt x="6191" y="3592"/>
                  </a:cubicBezTo>
                  <a:cubicBezTo>
                    <a:pt x="4014" y="3592"/>
                    <a:pt x="1718" y="2684"/>
                    <a:pt x="377" y="96"/>
                  </a:cubicBezTo>
                  <a:cubicBezTo>
                    <a:pt x="341" y="41"/>
                    <a:pt x="27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47;p129">
              <a:extLst>
                <a:ext uri="{FF2B5EF4-FFF2-40B4-BE49-F238E27FC236}">
                  <a16:creationId xmlns:a16="http://schemas.microsoft.com/office/drawing/2014/main" id="{9EAC4C87-AD65-4B35-A74F-9B6C593EC6FE}"/>
                </a:ext>
              </a:extLst>
            </p:cNvPr>
            <p:cNvSpPr/>
            <p:nvPr/>
          </p:nvSpPr>
          <p:spPr>
            <a:xfrm>
              <a:off x="5170255" y="3536798"/>
              <a:ext cx="731833" cy="254740"/>
            </a:xfrm>
            <a:custGeom>
              <a:avLst/>
              <a:gdLst/>
              <a:ahLst/>
              <a:cxnLst/>
              <a:rect l="l" t="t" r="r" b="b"/>
              <a:pathLst>
                <a:path w="41329" h="14386" extrusionOk="0">
                  <a:moveTo>
                    <a:pt x="745" y="1"/>
                  </a:moveTo>
                  <a:cubicBezTo>
                    <a:pt x="478" y="1"/>
                    <a:pt x="243" y="203"/>
                    <a:pt x="201" y="476"/>
                  </a:cubicBezTo>
                  <a:cubicBezTo>
                    <a:pt x="151" y="726"/>
                    <a:pt x="101" y="1027"/>
                    <a:pt x="51" y="1253"/>
                  </a:cubicBezTo>
                  <a:cubicBezTo>
                    <a:pt x="0" y="1528"/>
                    <a:pt x="176" y="1804"/>
                    <a:pt x="427" y="1879"/>
                  </a:cubicBezTo>
                  <a:lnTo>
                    <a:pt x="39951" y="14386"/>
                  </a:lnTo>
                  <a:lnTo>
                    <a:pt x="41329" y="12506"/>
                  </a:lnTo>
                  <a:lnTo>
                    <a:pt x="903" y="25"/>
                  </a:lnTo>
                  <a:cubicBezTo>
                    <a:pt x="850" y="8"/>
                    <a:pt x="796" y="1"/>
                    <a:pt x="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48;p129">
              <a:extLst>
                <a:ext uri="{FF2B5EF4-FFF2-40B4-BE49-F238E27FC236}">
                  <a16:creationId xmlns:a16="http://schemas.microsoft.com/office/drawing/2014/main" id="{F66ABAC5-54BA-4E5E-93CB-6B55C2C29725}"/>
                </a:ext>
              </a:extLst>
            </p:cNvPr>
            <p:cNvSpPr/>
            <p:nvPr/>
          </p:nvSpPr>
          <p:spPr>
            <a:xfrm>
              <a:off x="5877699" y="3135126"/>
              <a:ext cx="1610568" cy="656399"/>
            </a:xfrm>
            <a:custGeom>
              <a:avLst/>
              <a:gdLst/>
              <a:ahLst/>
              <a:cxnLst/>
              <a:rect l="l" t="t" r="r" b="b"/>
              <a:pathLst>
                <a:path w="90954" h="37069" extrusionOk="0">
                  <a:moveTo>
                    <a:pt x="89049" y="1"/>
                  </a:moveTo>
                  <a:lnTo>
                    <a:pt x="552" y="11379"/>
                  </a:lnTo>
                  <a:cubicBezTo>
                    <a:pt x="2106" y="15414"/>
                    <a:pt x="2883" y="20252"/>
                    <a:pt x="2883" y="24437"/>
                  </a:cubicBezTo>
                  <a:cubicBezTo>
                    <a:pt x="2883" y="29024"/>
                    <a:pt x="2031" y="33685"/>
                    <a:pt x="1" y="37069"/>
                  </a:cubicBezTo>
                  <a:lnTo>
                    <a:pt x="84061" y="26267"/>
                  </a:lnTo>
                  <a:cubicBezTo>
                    <a:pt x="89675" y="25540"/>
                    <a:pt x="90953" y="18171"/>
                    <a:pt x="90803" y="14262"/>
                  </a:cubicBezTo>
                  <a:cubicBezTo>
                    <a:pt x="90653" y="9500"/>
                    <a:pt x="90277" y="4236"/>
                    <a:pt x="89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49;p129">
              <a:extLst>
                <a:ext uri="{FF2B5EF4-FFF2-40B4-BE49-F238E27FC236}">
                  <a16:creationId xmlns:a16="http://schemas.microsoft.com/office/drawing/2014/main" id="{63375E84-5882-4D2C-85EE-F56E06342EE4}"/>
                </a:ext>
              </a:extLst>
            </p:cNvPr>
            <p:cNvSpPr/>
            <p:nvPr/>
          </p:nvSpPr>
          <p:spPr>
            <a:xfrm>
              <a:off x="6306876" y="3323929"/>
              <a:ext cx="825488" cy="270624"/>
            </a:xfrm>
            <a:custGeom>
              <a:avLst/>
              <a:gdLst/>
              <a:ahLst/>
              <a:cxnLst/>
              <a:rect l="l" t="t" r="r" b="b"/>
              <a:pathLst>
                <a:path w="46618" h="15283" extrusionOk="0">
                  <a:moveTo>
                    <a:pt x="31231" y="1"/>
                  </a:moveTo>
                  <a:cubicBezTo>
                    <a:pt x="28490" y="1"/>
                    <a:pt x="25508" y="190"/>
                    <a:pt x="22406" y="592"/>
                  </a:cubicBezTo>
                  <a:cubicBezTo>
                    <a:pt x="9800" y="2196"/>
                    <a:pt x="0" y="6682"/>
                    <a:pt x="502" y="10567"/>
                  </a:cubicBezTo>
                  <a:cubicBezTo>
                    <a:pt x="880" y="13517"/>
                    <a:pt x="7023" y="15283"/>
                    <a:pt x="15421" y="15283"/>
                  </a:cubicBezTo>
                  <a:cubicBezTo>
                    <a:pt x="18152" y="15283"/>
                    <a:pt x="21123" y="15096"/>
                    <a:pt x="24211" y="14702"/>
                  </a:cubicBezTo>
                  <a:cubicBezTo>
                    <a:pt x="36817" y="13073"/>
                    <a:pt x="46617" y="8612"/>
                    <a:pt x="46116" y="4702"/>
                  </a:cubicBezTo>
                  <a:cubicBezTo>
                    <a:pt x="45738" y="1775"/>
                    <a:pt x="39611" y="1"/>
                    <a:pt x="3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50;p129">
              <a:extLst>
                <a:ext uri="{FF2B5EF4-FFF2-40B4-BE49-F238E27FC236}">
                  <a16:creationId xmlns:a16="http://schemas.microsoft.com/office/drawing/2014/main" id="{060F6415-F4F9-4AE9-9323-2B43F462E9D2}"/>
                </a:ext>
              </a:extLst>
            </p:cNvPr>
            <p:cNvSpPr/>
            <p:nvPr/>
          </p:nvSpPr>
          <p:spPr>
            <a:xfrm>
              <a:off x="6015735" y="3289469"/>
              <a:ext cx="51493" cy="478103"/>
            </a:xfrm>
            <a:custGeom>
              <a:avLst/>
              <a:gdLst/>
              <a:ahLst/>
              <a:cxnLst/>
              <a:rect l="l" t="t" r="r" b="b"/>
              <a:pathLst>
                <a:path w="2908" h="27000" extrusionOk="0">
                  <a:moveTo>
                    <a:pt x="327" y="0"/>
                  </a:moveTo>
                  <a:cubicBezTo>
                    <a:pt x="310" y="0"/>
                    <a:pt x="293" y="2"/>
                    <a:pt x="276" y="7"/>
                  </a:cubicBezTo>
                  <a:cubicBezTo>
                    <a:pt x="175" y="32"/>
                    <a:pt x="125" y="132"/>
                    <a:pt x="150" y="232"/>
                  </a:cubicBezTo>
                  <a:cubicBezTo>
                    <a:pt x="2531" y="8653"/>
                    <a:pt x="2506" y="18328"/>
                    <a:pt x="25" y="26774"/>
                  </a:cubicBezTo>
                  <a:cubicBezTo>
                    <a:pt x="0" y="26874"/>
                    <a:pt x="50" y="26974"/>
                    <a:pt x="150" y="26999"/>
                  </a:cubicBezTo>
                  <a:lnTo>
                    <a:pt x="201" y="26999"/>
                  </a:lnTo>
                  <a:cubicBezTo>
                    <a:pt x="276" y="26999"/>
                    <a:pt x="351" y="26949"/>
                    <a:pt x="376" y="26874"/>
                  </a:cubicBezTo>
                  <a:cubicBezTo>
                    <a:pt x="2857" y="18353"/>
                    <a:pt x="2907" y="8603"/>
                    <a:pt x="501" y="132"/>
                  </a:cubicBezTo>
                  <a:cubicBezTo>
                    <a:pt x="481" y="49"/>
                    <a:pt x="40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51;p129">
              <a:extLst>
                <a:ext uri="{FF2B5EF4-FFF2-40B4-BE49-F238E27FC236}">
                  <a16:creationId xmlns:a16="http://schemas.microsoft.com/office/drawing/2014/main" id="{12433101-A3A8-406B-A0DF-AFAA439F38A5}"/>
                </a:ext>
              </a:extLst>
            </p:cNvPr>
            <p:cNvSpPr/>
            <p:nvPr/>
          </p:nvSpPr>
          <p:spPr>
            <a:xfrm>
              <a:off x="6106260" y="3284582"/>
              <a:ext cx="51068" cy="478545"/>
            </a:xfrm>
            <a:custGeom>
              <a:avLst/>
              <a:gdLst/>
              <a:ahLst/>
              <a:cxnLst/>
              <a:rect l="l" t="t" r="r" b="b"/>
              <a:pathLst>
                <a:path w="2884" h="27025" extrusionOk="0">
                  <a:moveTo>
                    <a:pt x="317" y="1"/>
                  </a:moveTo>
                  <a:cubicBezTo>
                    <a:pt x="303" y="1"/>
                    <a:pt x="289" y="3"/>
                    <a:pt x="277" y="7"/>
                  </a:cubicBezTo>
                  <a:cubicBezTo>
                    <a:pt x="176" y="32"/>
                    <a:pt x="126" y="132"/>
                    <a:pt x="151" y="233"/>
                  </a:cubicBezTo>
                  <a:cubicBezTo>
                    <a:pt x="2532" y="8654"/>
                    <a:pt x="2482" y="18328"/>
                    <a:pt x="26" y="26774"/>
                  </a:cubicBezTo>
                  <a:cubicBezTo>
                    <a:pt x="1" y="26874"/>
                    <a:pt x="51" y="26975"/>
                    <a:pt x="151" y="27000"/>
                  </a:cubicBezTo>
                  <a:lnTo>
                    <a:pt x="201" y="27025"/>
                  </a:lnTo>
                  <a:cubicBezTo>
                    <a:pt x="277" y="27025"/>
                    <a:pt x="352" y="26975"/>
                    <a:pt x="352" y="26874"/>
                  </a:cubicBezTo>
                  <a:cubicBezTo>
                    <a:pt x="2833" y="18378"/>
                    <a:pt x="2883" y="8604"/>
                    <a:pt x="477" y="132"/>
                  </a:cubicBezTo>
                  <a:cubicBezTo>
                    <a:pt x="456" y="49"/>
                    <a:pt x="384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52;p129">
              <a:extLst>
                <a:ext uri="{FF2B5EF4-FFF2-40B4-BE49-F238E27FC236}">
                  <a16:creationId xmlns:a16="http://schemas.microsoft.com/office/drawing/2014/main" id="{FCB6A238-6619-4B58-A559-7F43E665F6FF}"/>
                </a:ext>
              </a:extLst>
            </p:cNvPr>
            <p:cNvSpPr/>
            <p:nvPr/>
          </p:nvSpPr>
          <p:spPr>
            <a:xfrm>
              <a:off x="7233566" y="3132806"/>
              <a:ext cx="51493" cy="478102"/>
            </a:xfrm>
            <a:custGeom>
              <a:avLst/>
              <a:gdLst/>
              <a:ahLst/>
              <a:cxnLst/>
              <a:rect l="l" t="t" r="r" b="b"/>
              <a:pathLst>
                <a:path w="2908" h="27000" extrusionOk="0">
                  <a:moveTo>
                    <a:pt x="327" y="0"/>
                  </a:moveTo>
                  <a:cubicBezTo>
                    <a:pt x="310" y="0"/>
                    <a:pt x="293" y="2"/>
                    <a:pt x="276" y="7"/>
                  </a:cubicBezTo>
                  <a:cubicBezTo>
                    <a:pt x="201" y="32"/>
                    <a:pt x="126" y="132"/>
                    <a:pt x="151" y="232"/>
                  </a:cubicBezTo>
                  <a:cubicBezTo>
                    <a:pt x="2557" y="8653"/>
                    <a:pt x="2507" y="18327"/>
                    <a:pt x="25" y="26774"/>
                  </a:cubicBezTo>
                  <a:cubicBezTo>
                    <a:pt x="0" y="26874"/>
                    <a:pt x="76" y="26974"/>
                    <a:pt x="151" y="26999"/>
                  </a:cubicBezTo>
                  <a:lnTo>
                    <a:pt x="201" y="26999"/>
                  </a:lnTo>
                  <a:cubicBezTo>
                    <a:pt x="276" y="26999"/>
                    <a:pt x="351" y="26949"/>
                    <a:pt x="376" y="26874"/>
                  </a:cubicBezTo>
                  <a:cubicBezTo>
                    <a:pt x="2858" y="18352"/>
                    <a:pt x="2908" y="8603"/>
                    <a:pt x="502" y="132"/>
                  </a:cubicBezTo>
                  <a:cubicBezTo>
                    <a:pt x="481" y="49"/>
                    <a:pt x="40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53;p129">
              <a:extLst>
                <a:ext uri="{FF2B5EF4-FFF2-40B4-BE49-F238E27FC236}">
                  <a16:creationId xmlns:a16="http://schemas.microsoft.com/office/drawing/2014/main" id="{B2D5FBA8-3DAE-4C86-A7F5-8C1324D53ECD}"/>
                </a:ext>
              </a:extLst>
            </p:cNvPr>
            <p:cNvSpPr/>
            <p:nvPr/>
          </p:nvSpPr>
          <p:spPr>
            <a:xfrm>
              <a:off x="7324109" y="3127919"/>
              <a:ext cx="51051" cy="478103"/>
            </a:xfrm>
            <a:custGeom>
              <a:avLst/>
              <a:gdLst/>
              <a:ahLst/>
              <a:cxnLst/>
              <a:rect l="l" t="t" r="r" b="b"/>
              <a:pathLst>
                <a:path w="2883" h="27000" extrusionOk="0">
                  <a:moveTo>
                    <a:pt x="325" y="0"/>
                  </a:moveTo>
                  <a:cubicBezTo>
                    <a:pt x="310" y="0"/>
                    <a:pt x="293" y="3"/>
                    <a:pt x="276" y="7"/>
                  </a:cubicBezTo>
                  <a:cubicBezTo>
                    <a:pt x="176" y="32"/>
                    <a:pt x="125" y="132"/>
                    <a:pt x="151" y="232"/>
                  </a:cubicBezTo>
                  <a:cubicBezTo>
                    <a:pt x="2532" y="8653"/>
                    <a:pt x="2481" y="18328"/>
                    <a:pt x="25" y="26774"/>
                  </a:cubicBezTo>
                  <a:cubicBezTo>
                    <a:pt x="0" y="26874"/>
                    <a:pt x="50" y="26974"/>
                    <a:pt x="151" y="26999"/>
                  </a:cubicBezTo>
                  <a:lnTo>
                    <a:pt x="201" y="26999"/>
                  </a:lnTo>
                  <a:cubicBezTo>
                    <a:pt x="276" y="26999"/>
                    <a:pt x="351" y="26949"/>
                    <a:pt x="376" y="26874"/>
                  </a:cubicBezTo>
                  <a:cubicBezTo>
                    <a:pt x="2857" y="18353"/>
                    <a:pt x="2882" y="8603"/>
                    <a:pt x="501" y="132"/>
                  </a:cubicBezTo>
                  <a:cubicBezTo>
                    <a:pt x="460" y="49"/>
                    <a:pt x="4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54;p129">
              <a:extLst>
                <a:ext uri="{FF2B5EF4-FFF2-40B4-BE49-F238E27FC236}">
                  <a16:creationId xmlns:a16="http://schemas.microsoft.com/office/drawing/2014/main" id="{3C945266-2B92-4091-8E0F-C0C11D696B44}"/>
                </a:ext>
              </a:extLst>
            </p:cNvPr>
            <p:cNvSpPr/>
            <p:nvPr/>
          </p:nvSpPr>
          <p:spPr>
            <a:xfrm>
              <a:off x="6611777" y="3304220"/>
              <a:ext cx="487310" cy="102101"/>
            </a:xfrm>
            <a:custGeom>
              <a:avLst/>
              <a:gdLst/>
              <a:ahLst/>
              <a:cxnLst/>
              <a:rect l="l" t="t" r="r" b="b"/>
              <a:pathLst>
                <a:path w="27520" h="5766" extrusionOk="0">
                  <a:moveTo>
                    <a:pt x="13760" y="1"/>
                  </a:moveTo>
                  <a:cubicBezTo>
                    <a:pt x="6166" y="1"/>
                    <a:pt x="0" y="1304"/>
                    <a:pt x="0" y="2883"/>
                  </a:cubicBezTo>
                  <a:cubicBezTo>
                    <a:pt x="0" y="4487"/>
                    <a:pt x="6166" y="5765"/>
                    <a:pt x="13760" y="5765"/>
                  </a:cubicBezTo>
                  <a:cubicBezTo>
                    <a:pt x="21354" y="5765"/>
                    <a:pt x="27519" y="4487"/>
                    <a:pt x="27519" y="2883"/>
                  </a:cubicBezTo>
                  <a:cubicBezTo>
                    <a:pt x="27519" y="1304"/>
                    <a:pt x="21354" y="1"/>
                    <a:pt x="13760" y="1"/>
                  </a:cubicBezTo>
                  <a:close/>
                </a:path>
              </a:pathLst>
            </a:custGeom>
            <a:solidFill>
              <a:srgbClr val="74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55;p129">
              <a:extLst>
                <a:ext uri="{FF2B5EF4-FFF2-40B4-BE49-F238E27FC236}">
                  <a16:creationId xmlns:a16="http://schemas.microsoft.com/office/drawing/2014/main" id="{66CE4683-A21C-4AC2-98B3-5FCFEF57686F}"/>
                </a:ext>
              </a:extLst>
            </p:cNvPr>
            <p:cNvSpPr/>
            <p:nvPr/>
          </p:nvSpPr>
          <p:spPr>
            <a:xfrm>
              <a:off x="6536322" y="3326851"/>
              <a:ext cx="634655" cy="551659"/>
            </a:xfrm>
            <a:custGeom>
              <a:avLst/>
              <a:gdLst/>
              <a:ahLst/>
              <a:cxnLst/>
              <a:rect l="l" t="t" r="r" b="b"/>
              <a:pathLst>
                <a:path w="35841" h="31154" extrusionOk="0">
                  <a:moveTo>
                    <a:pt x="17921" y="1"/>
                  </a:moveTo>
                  <a:cubicBezTo>
                    <a:pt x="8021" y="1"/>
                    <a:pt x="1" y="6993"/>
                    <a:pt x="1" y="15590"/>
                  </a:cubicBezTo>
                  <a:cubicBezTo>
                    <a:pt x="1" y="24187"/>
                    <a:pt x="8021" y="31154"/>
                    <a:pt x="17921" y="31154"/>
                  </a:cubicBezTo>
                  <a:cubicBezTo>
                    <a:pt x="27820" y="31154"/>
                    <a:pt x="35841" y="24187"/>
                    <a:pt x="35841" y="15590"/>
                  </a:cubicBezTo>
                  <a:cubicBezTo>
                    <a:pt x="35841" y="6993"/>
                    <a:pt x="27820" y="1"/>
                    <a:pt x="17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56;p129">
              <a:extLst>
                <a:ext uri="{FF2B5EF4-FFF2-40B4-BE49-F238E27FC236}">
                  <a16:creationId xmlns:a16="http://schemas.microsoft.com/office/drawing/2014/main" id="{B79F379E-2C74-4A51-BE5C-A22EF015BABD}"/>
                </a:ext>
              </a:extLst>
            </p:cNvPr>
            <p:cNvSpPr/>
            <p:nvPr/>
          </p:nvSpPr>
          <p:spPr>
            <a:xfrm>
              <a:off x="6611777" y="3304220"/>
              <a:ext cx="487310" cy="102101"/>
            </a:xfrm>
            <a:custGeom>
              <a:avLst/>
              <a:gdLst/>
              <a:ahLst/>
              <a:cxnLst/>
              <a:rect l="l" t="t" r="r" b="b"/>
              <a:pathLst>
                <a:path w="27520" h="5766" extrusionOk="0">
                  <a:moveTo>
                    <a:pt x="13760" y="1"/>
                  </a:moveTo>
                  <a:cubicBezTo>
                    <a:pt x="6166" y="1"/>
                    <a:pt x="0" y="1304"/>
                    <a:pt x="0" y="2883"/>
                  </a:cubicBezTo>
                  <a:cubicBezTo>
                    <a:pt x="0" y="4487"/>
                    <a:pt x="6166" y="5765"/>
                    <a:pt x="13760" y="5765"/>
                  </a:cubicBezTo>
                  <a:cubicBezTo>
                    <a:pt x="21354" y="5765"/>
                    <a:pt x="27519" y="4487"/>
                    <a:pt x="27519" y="2883"/>
                  </a:cubicBezTo>
                  <a:cubicBezTo>
                    <a:pt x="27519" y="1304"/>
                    <a:pt x="21354" y="1"/>
                    <a:pt x="13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57;p129">
              <a:extLst>
                <a:ext uri="{FF2B5EF4-FFF2-40B4-BE49-F238E27FC236}">
                  <a16:creationId xmlns:a16="http://schemas.microsoft.com/office/drawing/2014/main" id="{ED14BC69-A076-46C3-9903-AD9A7308124E}"/>
                </a:ext>
              </a:extLst>
            </p:cNvPr>
            <p:cNvSpPr/>
            <p:nvPr/>
          </p:nvSpPr>
          <p:spPr>
            <a:xfrm>
              <a:off x="6675686" y="3325080"/>
              <a:ext cx="359498" cy="58594"/>
            </a:xfrm>
            <a:custGeom>
              <a:avLst/>
              <a:gdLst/>
              <a:ahLst/>
              <a:cxnLst/>
              <a:rect l="l" t="t" r="r" b="b"/>
              <a:pathLst>
                <a:path w="20302" h="3309" extrusionOk="0">
                  <a:moveTo>
                    <a:pt x="10151" y="1"/>
                  </a:moveTo>
                  <a:cubicBezTo>
                    <a:pt x="5013" y="1"/>
                    <a:pt x="777" y="878"/>
                    <a:pt x="0" y="2031"/>
                  </a:cubicBezTo>
                  <a:cubicBezTo>
                    <a:pt x="1955" y="2783"/>
                    <a:pt x="5765" y="3309"/>
                    <a:pt x="10151" y="3309"/>
                  </a:cubicBezTo>
                  <a:cubicBezTo>
                    <a:pt x="14537" y="3309"/>
                    <a:pt x="18371" y="2783"/>
                    <a:pt x="20301" y="2031"/>
                  </a:cubicBezTo>
                  <a:cubicBezTo>
                    <a:pt x="19549" y="878"/>
                    <a:pt x="15289" y="1"/>
                    <a:pt x="10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358;p129">
              <a:extLst>
                <a:ext uri="{FF2B5EF4-FFF2-40B4-BE49-F238E27FC236}">
                  <a16:creationId xmlns:a16="http://schemas.microsoft.com/office/drawing/2014/main" id="{ACDAA0D5-13B2-4CD3-A4CE-57E4EA3BB15C}"/>
                </a:ext>
              </a:extLst>
            </p:cNvPr>
            <p:cNvSpPr/>
            <p:nvPr/>
          </p:nvSpPr>
          <p:spPr>
            <a:xfrm>
              <a:off x="6735593" y="1987785"/>
              <a:ext cx="853891" cy="1439797"/>
            </a:xfrm>
            <a:custGeom>
              <a:avLst/>
              <a:gdLst/>
              <a:ahLst/>
              <a:cxnLst/>
              <a:rect l="l" t="t" r="r" b="b"/>
              <a:pathLst>
                <a:path w="48222" h="81310" extrusionOk="0">
                  <a:moveTo>
                    <a:pt x="35152" y="1"/>
                  </a:moveTo>
                  <a:cubicBezTo>
                    <a:pt x="35005" y="1"/>
                    <a:pt x="34859" y="2"/>
                    <a:pt x="34713" y="5"/>
                  </a:cubicBezTo>
                  <a:cubicBezTo>
                    <a:pt x="26166" y="206"/>
                    <a:pt x="18422" y="5670"/>
                    <a:pt x="13811" y="12687"/>
                  </a:cubicBezTo>
                  <a:cubicBezTo>
                    <a:pt x="9199" y="19705"/>
                    <a:pt x="7269" y="28126"/>
                    <a:pt x="6242" y="36422"/>
                  </a:cubicBezTo>
                  <a:cubicBezTo>
                    <a:pt x="5414" y="43013"/>
                    <a:pt x="4988" y="49104"/>
                    <a:pt x="5013" y="55745"/>
                  </a:cubicBezTo>
                  <a:cubicBezTo>
                    <a:pt x="4562" y="52863"/>
                    <a:pt x="4111" y="49981"/>
                    <a:pt x="3635" y="47098"/>
                  </a:cubicBezTo>
                  <a:lnTo>
                    <a:pt x="3635" y="47098"/>
                  </a:lnTo>
                  <a:cubicBezTo>
                    <a:pt x="2883" y="54041"/>
                    <a:pt x="3184" y="61084"/>
                    <a:pt x="4487" y="67951"/>
                  </a:cubicBezTo>
                  <a:cubicBezTo>
                    <a:pt x="2633" y="62963"/>
                    <a:pt x="1129" y="57850"/>
                    <a:pt x="1" y="52637"/>
                  </a:cubicBezTo>
                  <a:lnTo>
                    <a:pt x="1" y="52637"/>
                  </a:lnTo>
                  <a:cubicBezTo>
                    <a:pt x="226" y="62387"/>
                    <a:pt x="3008" y="71911"/>
                    <a:pt x="5765" y="81309"/>
                  </a:cubicBezTo>
                  <a:cubicBezTo>
                    <a:pt x="10552" y="77399"/>
                    <a:pt x="15790" y="74567"/>
                    <a:pt x="20603" y="70658"/>
                  </a:cubicBezTo>
                  <a:lnTo>
                    <a:pt x="20603" y="70658"/>
                  </a:lnTo>
                  <a:cubicBezTo>
                    <a:pt x="18948" y="71409"/>
                    <a:pt x="17294" y="72186"/>
                    <a:pt x="15640" y="72938"/>
                  </a:cubicBezTo>
                  <a:cubicBezTo>
                    <a:pt x="17946" y="70683"/>
                    <a:pt x="20252" y="68427"/>
                    <a:pt x="22557" y="66171"/>
                  </a:cubicBezTo>
                  <a:lnTo>
                    <a:pt x="22557" y="66171"/>
                  </a:lnTo>
                  <a:cubicBezTo>
                    <a:pt x="20603" y="66823"/>
                    <a:pt x="18748" y="67725"/>
                    <a:pt x="17069" y="68903"/>
                  </a:cubicBezTo>
                  <a:cubicBezTo>
                    <a:pt x="21505" y="64718"/>
                    <a:pt x="25966" y="60532"/>
                    <a:pt x="30427" y="56347"/>
                  </a:cubicBezTo>
                  <a:lnTo>
                    <a:pt x="30427" y="56347"/>
                  </a:lnTo>
                  <a:cubicBezTo>
                    <a:pt x="27871" y="57073"/>
                    <a:pt x="25440" y="58352"/>
                    <a:pt x="23359" y="59956"/>
                  </a:cubicBezTo>
                  <a:cubicBezTo>
                    <a:pt x="31129" y="49830"/>
                    <a:pt x="38948" y="39605"/>
                    <a:pt x="44262" y="28051"/>
                  </a:cubicBezTo>
                  <a:cubicBezTo>
                    <a:pt x="45891" y="24517"/>
                    <a:pt x="47294" y="20833"/>
                    <a:pt x="47746" y="16998"/>
                  </a:cubicBezTo>
                  <a:cubicBezTo>
                    <a:pt x="48222" y="13163"/>
                    <a:pt x="47695" y="9103"/>
                    <a:pt x="45715" y="5745"/>
                  </a:cubicBezTo>
                  <a:cubicBezTo>
                    <a:pt x="44663" y="3940"/>
                    <a:pt x="43159" y="2336"/>
                    <a:pt x="41304" y="1334"/>
                  </a:cubicBezTo>
                  <a:cubicBezTo>
                    <a:pt x="39429" y="349"/>
                    <a:pt x="37269" y="1"/>
                    <a:pt x="35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359;p129">
              <a:extLst>
                <a:ext uri="{FF2B5EF4-FFF2-40B4-BE49-F238E27FC236}">
                  <a16:creationId xmlns:a16="http://schemas.microsoft.com/office/drawing/2014/main" id="{6FC7EB32-B38A-40AE-9162-AA23E249C092}"/>
                </a:ext>
              </a:extLst>
            </p:cNvPr>
            <p:cNvSpPr/>
            <p:nvPr/>
          </p:nvSpPr>
          <p:spPr>
            <a:xfrm>
              <a:off x="6789302" y="2664693"/>
              <a:ext cx="311121" cy="855662"/>
            </a:xfrm>
            <a:custGeom>
              <a:avLst/>
              <a:gdLst/>
              <a:ahLst/>
              <a:cxnLst/>
              <a:rect l="l" t="t" r="r" b="b"/>
              <a:pathLst>
                <a:path w="17570" h="48322" extrusionOk="0">
                  <a:moveTo>
                    <a:pt x="17570" y="0"/>
                  </a:moveTo>
                  <a:lnTo>
                    <a:pt x="17570" y="0"/>
                  </a:lnTo>
                  <a:cubicBezTo>
                    <a:pt x="14186" y="7695"/>
                    <a:pt x="11028" y="15539"/>
                    <a:pt x="8096" y="23434"/>
                  </a:cubicBezTo>
                  <a:cubicBezTo>
                    <a:pt x="5163" y="31354"/>
                    <a:pt x="2407" y="39349"/>
                    <a:pt x="1" y="47469"/>
                  </a:cubicBezTo>
                  <a:lnTo>
                    <a:pt x="3334" y="48321"/>
                  </a:lnTo>
                  <a:cubicBezTo>
                    <a:pt x="5138" y="40151"/>
                    <a:pt x="7344" y="32031"/>
                    <a:pt x="9725" y="23985"/>
                  </a:cubicBezTo>
                  <a:cubicBezTo>
                    <a:pt x="12106" y="15915"/>
                    <a:pt x="14712" y="7920"/>
                    <a:pt x="17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360;p129">
              <a:extLst>
                <a:ext uri="{FF2B5EF4-FFF2-40B4-BE49-F238E27FC236}">
                  <a16:creationId xmlns:a16="http://schemas.microsoft.com/office/drawing/2014/main" id="{C1E87F45-0312-4CC6-A81C-2B85D61F591A}"/>
                </a:ext>
              </a:extLst>
            </p:cNvPr>
            <p:cNvSpPr/>
            <p:nvPr/>
          </p:nvSpPr>
          <p:spPr>
            <a:xfrm>
              <a:off x="6772001" y="3483090"/>
              <a:ext cx="98985" cy="58860"/>
            </a:xfrm>
            <a:custGeom>
              <a:avLst/>
              <a:gdLst/>
              <a:ahLst/>
              <a:cxnLst/>
              <a:rect l="l" t="t" r="r" b="b"/>
              <a:pathLst>
                <a:path w="5590" h="3324" extrusionOk="0">
                  <a:moveTo>
                    <a:pt x="376" y="0"/>
                  </a:moveTo>
                  <a:lnTo>
                    <a:pt x="376" y="25"/>
                  </a:lnTo>
                  <a:cubicBezTo>
                    <a:pt x="0" y="1429"/>
                    <a:pt x="877" y="2857"/>
                    <a:pt x="2306" y="3233"/>
                  </a:cubicBezTo>
                  <a:cubicBezTo>
                    <a:pt x="2539" y="3294"/>
                    <a:pt x="2773" y="3324"/>
                    <a:pt x="3002" y="3324"/>
                  </a:cubicBezTo>
                  <a:cubicBezTo>
                    <a:pt x="4180" y="3324"/>
                    <a:pt x="5249" y="2553"/>
                    <a:pt x="5564" y="1378"/>
                  </a:cubicBezTo>
                  <a:lnTo>
                    <a:pt x="5589" y="13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74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361;p129">
              <a:extLst>
                <a:ext uri="{FF2B5EF4-FFF2-40B4-BE49-F238E27FC236}">
                  <a16:creationId xmlns:a16="http://schemas.microsoft.com/office/drawing/2014/main" id="{AC8328BE-987B-42AA-88F4-FB5D61C727EA}"/>
                </a:ext>
              </a:extLst>
            </p:cNvPr>
            <p:cNvSpPr/>
            <p:nvPr/>
          </p:nvSpPr>
          <p:spPr>
            <a:xfrm>
              <a:off x="6773329" y="3601132"/>
              <a:ext cx="29306" cy="73256"/>
            </a:xfrm>
            <a:custGeom>
              <a:avLst/>
              <a:gdLst/>
              <a:ahLst/>
              <a:cxnLst/>
              <a:rect l="l" t="t" r="r" b="b"/>
              <a:pathLst>
                <a:path w="1655" h="4137" extrusionOk="0">
                  <a:moveTo>
                    <a:pt x="1128" y="1"/>
                  </a:moveTo>
                  <a:lnTo>
                    <a:pt x="0" y="3986"/>
                  </a:lnTo>
                  <a:lnTo>
                    <a:pt x="527" y="4136"/>
                  </a:lnTo>
                  <a:lnTo>
                    <a:pt x="1654" y="151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rgbClr val="74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362;p129">
              <a:extLst>
                <a:ext uri="{FF2B5EF4-FFF2-40B4-BE49-F238E27FC236}">
                  <a16:creationId xmlns:a16="http://schemas.microsoft.com/office/drawing/2014/main" id="{61D45F6F-8BB7-46A4-A9AD-1CF741B3AA4E}"/>
                </a:ext>
              </a:extLst>
            </p:cNvPr>
            <p:cNvSpPr/>
            <p:nvPr/>
          </p:nvSpPr>
          <p:spPr>
            <a:xfrm>
              <a:off x="6756011" y="3566813"/>
              <a:ext cx="83013" cy="74885"/>
            </a:xfrm>
            <a:custGeom>
              <a:avLst/>
              <a:gdLst/>
              <a:ahLst/>
              <a:cxnLst/>
              <a:rect l="l" t="t" r="r" b="b"/>
              <a:pathLst>
                <a:path w="4688" h="4229" extrusionOk="0">
                  <a:moveTo>
                    <a:pt x="2320" y="0"/>
                  </a:moveTo>
                  <a:cubicBezTo>
                    <a:pt x="1403" y="0"/>
                    <a:pt x="571" y="607"/>
                    <a:pt x="302" y="1538"/>
                  </a:cubicBezTo>
                  <a:cubicBezTo>
                    <a:pt x="1" y="2666"/>
                    <a:pt x="652" y="3844"/>
                    <a:pt x="1755" y="4144"/>
                  </a:cubicBezTo>
                  <a:cubicBezTo>
                    <a:pt x="1952" y="4201"/>
                    <a:pt x="2150" y="4228"/>
                    <a:pt x="2345" y="4228"/>
                  </a:cubicBezTo>
                  <a:cubicBezTo>
                    <a:pt x="3267" y="4228"/>
                    <a:pt x="4113" y="3622"/>
                    <a:pt x="4362" y="2691"/>
                  </a:cubicBezTo>
                  <a:cubicBezTo>
                    <a:pt x="4688" y="1563"/>
                    <a:pt x="4036" y="410"/>
                    <a:pt x="2908" y="84"/>
                  </a:cubicBezTo>
                  <a:cubicBezTo>
                    <a:pt x="2711" y="27"/>
                    <a:pt x="2514" y="0"/>
                    <a:pt x="2320" y="0"/>
                  </a:cubicBezTo>
                  <a:close/>
                </a:path>
              </a:pathLst>
            </a:custGeom>
            <a:solidFill>
              <a:srgbClr val="74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363;p129">
              <a:extLst>
                <a:ext uri="{FF2B5EF4-FFF2-40B4-BE49-F238E27FC236}">
                  <a16:creationId xmlns:a16="http://schemas.microsoft.com/office/drawing/2014/main" id="{DCBD3B16-3CFA-4860-9612-5328A2BAAFBE}"/>
                </a:ext>
              </a:extLst>
            </p:cNvPr>
            <p:cNvSpPr/>
            <p:nvPr/>
          </p:nvSpPr>
          <p:spPr>
            <a:xfrm>
              <a:off x="6735593" y="2017605"/>
              <a:ext cx="475783" cy="1330984"/>
            </a:xfrm>
            <a:custGeom>
              <a:avLst/>
              <a:gdLst/>
              <a:ahLst/>
              <a:cxnLst/>
              <a:rect l="l" t="t" r="r" b="b"/>
              <a:pathLst>
                <a:path w="26869" h="75165" extrusionOk="0">
                  <a:moveTo>
                    <a:pt x="4763" y="59625"/>
                  </a:moveTo>
                  <a:cubicBezTo>
                    <a:pt x="4813" y="60352"/>
                    <a:pt x="4838" y="61079"/>
                    <a:pt x="4888" y="61831"/>
                  </a:cubicBezTo>
                  <a:cubicBezTo>
                    <a:pt x="4788" y="61104"/>
                    <a:pt x="4738" y="60352"/>
                    <a:pt x="4763" y="59625"/>
                  </a:cubicBezTo>
                  <a:close/>
                  <a:moveTo>
                    <a:pt x="26868" y="1"/>
                  </a:moveTo>
                  <a:lnTo>
                    <a:pt x="26868" y="1"/>
                  </a:lnTo>
                  <a:cubicBezTo>
                    <a:pt x="21555" y="2156"/>
                    <a:pt x="16968" y="6216"/>
                    <a:pt x="13811" y="11003"/>
                  </a:cubicBezTo>
                  <a:cubicBezTo>
                    <a:pt x="9199" y="18021"/>
                    <a:pt x="7269" y="26442"/>
                    <a:pt x="6242" y="34738"/>
                  </a:cubicBezTo>
                  <a:cubicBezTo>
                    <a:pt x="5414" y="41329"/>
                    <a:pt x="4988" y="47420"/>
                    <a:pt x="5013" y="54061"/>
                  </a:cubicBezTo>
                  <a:cubicBezTo>
                    <a:pt x="4562" y="51179"/>
                    <a:pt x="4111" y="48297"/>
                    <a:pt x="3635" y="45414"/>
                  </a:cubicBezTo>
                  <a:lnTo>
                    <a:pt x="3635" y="45414"/>
                  </a:lnTo>
                  <a:cubicBezTo>
                    <a:pt x="2883" y="52357"/>
                    <a:pt x="3184" y="59400"/>
                    <a:pt x="4487" y="66267"/>
                  </a:cubicBezTo>
                  <a:cubicBezTo>
                    <a:pt x="2633" y="61279"/>
                    <a:pt x="1129" y="56166"/>
                    <a:pt x="1" y="50953"/>
                  </a:cubicBezTo>
                  <a:lnTo>
                    <a:pt x="1" y="50953"/>
                  </a:lnTo>
                  <a:cubicBezTo>
                    <a:pt x="176" y="58096"/>
                    <a:pt x="1705" y="65114"/>
                    <a:pt x="3585" y="72056"/>
                  </a:cubicBezTo>
                  <a:cubicBezTo>
                    <a:pt x="4186" y="73159"/>
                    <a:pt x="4888" y="74212"/>
                    <a:pt x="5715" y="75164"/>
                  </a:cubicBezTo>
                  <a:cubicBezTo>
                    <a:pt x="5440" y="70703"/>
                    <a:pt x="5164" y="66267"/>
                    <a:pt x="4888" y="61831"/>
                  </a:cubicBezTo>
                  <a:lnTo>
                    <a:pt x="4888" y="61831"/>
                  </a:lnTo>
                  <a:cubicBezTo>
                    <a:pt x="5039" y="62833"/>
                    <a:pt x="5264" y="63836"/>
                    <a:pt x="5590" y="64813"/>
                  </a:cubicBezTo>
                  <a:cubicBezTo>
                    <a:pt x="5866" y="57169"/>
                    <a:pt x="6743" y="49525"/>
                    <a:pt x="8247" y="42006"/>
                  </a:cubicBezTo>
                  <a:cubicBezTo>
                    <a:pt x="8698" y="43710"/>
                    <a:pt x="9149" y="45414"/>
                    <a:pt x="9625" y="47119"/>
                  </a:cubicBezTo>
                  <a:cubicBezTo>
                    <a:pt x="10151" y="37119"/>
                    <a:pt x="10703" y="26993"/>
                    <a:pt x="13886" y="17495"/>
                  </a:cubicBezTo>
                  <a:cubicBezTo>
                    <a:pt x="14061" y="19976"/>
                    <a:pt x="14212" y="22457"/>
                    <a:pt x="14362" y="24938"/>
                  </a:cubicBezTo>
                  <a:cubicBezTo>
                    <a:pt x="15264" y="16868"/>
                    <a:pt x="18673" y="9073"/>
                    <a:pt x="24036" y="2883"/>
                  </a:cubicBezTo>
                  <a:cubicBezTo>
                    <a:pt x="24913" y="1855"/>
                    <a:pt x="25866" y="878"/>
                    <a:pt x="26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364;p129">
              <a:extLst>
                <a:ext uri="{FF2B5EF4-FFF2-40B4-BE49-F238E27FC236}">
                  <a16:creationId xmlns:a16="http://schemas.microsoft.com/office/drawing/2014/main" id="{E139B0A4-5D21-4B68-A071-9C9F88200BB6}"/>
                </a:ext>
              </a:extLst>
            </p:cNvPr>
            <p:cNvSpPr/>
            <p:nvPr/>
          </p:nvSpPr>
          <p:spPr>
            <a:xfrm>
              <a:off x="6819477" y="3073449"/>
              <a:ext cx="2692" cy="39063"/>
            </a:xfrm>
            <a:custGeom>
              <a:avLst/>
              <a:gdLst/>
              <a:ahLst/>
              <a:cxnLst/>
              <a:rect l="l" t="t" r="r" b="b"/>
              <a:pathLst>
                <a:path w="152" h="2206" extrusionOk="0">
                  <a:moveTo>
                    <a:pt x="26" y="0"/>
                  </a:moveTo>
                  <a:lnTo>
                    <a:pt x="26" y="0"/>
                  </a:lnTo>
                  <a:cubicBezTo>
                    <a:pt x="1" y="727"/>
                    <a:pt x="51" y="1479"/>
                    <a:pt x="151" y="2206"/>
                  </a:cubicBezTo>
                  <a:cubicBezTo>
                    <a:pt x="101" y="1454"/>
                    <a:pt x="76" y="727"/>
                    <a:pt x="26" y="0"/>
                  </a:cubicBezTo>
                  <a:close/>
                </a:path>
              </a:pathLst>
            </a:custGeom>
            <a:solidFill>
              <a:srgbClr val="FAB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365;p129">
              <a:extLst>
                <a:ext uri="{FF2B5EF4-FFF2-40B4-BE49-F238E27FC236}">
                  <a16:creationId xmlns:a16="http://schemas.microsoft.com/office/drawing/2014/main" id="{72FAD379-A27F-4785-835A-B77AA4ADC029}"/>
                </a:ext>
              </a:extLst>
            </p:cNvPr>
            <p:cNvSpPr/>
            <p:nvPr/>
          </p:nvSpPr>
          <p:spPr>
            <a:xfrm>
              <a:off x="6917563" y="2118807"/>
              <a:ext cx="670601" cy="1238215"/>
            </a:xfrm>
            <a:custGeom>
              <a:avLst/>
              <a:gdLst/>
              <a:ahLst/>
              <a:cxnLst/>
              <a:rect l="l" t="t" r="r" b="b"/>
              <a:pathLst>
                <a:path w="37871" h="69926" extrusionOk="0">
                  <a:moveTo>
                    <a:pt x="36267" y="0"/>
                  </a:moveTo>
                  <a:cubicBezTo>
                    <a:pt x="36241" y="1779"/>
                    <a:pt x="35765" y="3609"/>
                    <a:pt x="35189" y="5313"/>
                  </a:cubicBezTo>
                  <a:cubicBezTo>
                    <a:pt x="33886" y="9223"/>
                    <a:pt x="32181" y="12983"/>
                    <a:pt x="30402" y="16717"/>
                  </a:cubicBezTo>
                  <a:cubicBezTo>
                    <a:pt x="23535" y="31053"/>
                    <a:pt x="15765" y="44963"/>
                    <a:pt x="7093" y="58346"/>
                  </a:cubicBezTo>
                  <a:cubicBezTo>
                    <a:pt x="7620" y="57644"/>
                    <a:pt x="8321" y="57068"/>
                    <a:pt x="9124" y="56717"/>
                  </a:cubicBezTo>
                  <a:lnTo>
                    <a:pt x="9124" y="56717"/>
                  </a:lnTo>
                  <a:cubicBezTo>
                    <a:pt x="5815" y="60752"/>
                    <a:pt x="2783" y="64988"/>
                    <a:pt x="1" y="69374"/>
                  </a:cubicBezTo>
                  <a:cubicBezTo>
                    <a:pt x="753" y="68772"/>
                    <a:pt x="1479" y="68171"/>
                    <a:pt x="2206" y="67569"/>
                  </a:cubicBezTo>
                  <a:lnTo>
                    <a:pt x="2206" y="67569"/>
                  </a:lnTo>
                  <a:cubicBezTo>
                    <a:pt x="1805" y="68371"/>
                    <a:pt x="1379" y="69148"/>
                    <a:pt x="928" y="69925"/>
                  </a:cubicBezTo>
                  <a:cubicBezTo>
                    <a:pt x="4086" y="67770"/>
                    <a:pt x="7294" y="65715"/>
                    <a:pt x="10327" y="63259"/>
                  </a:cubicBezTo>
                  <a:lnTo>
                    <a:pt x="10327" y="63259"/>
                  </a:lnTo>
                  <a:cubicBezTo>
                    <a:pt x="8672" y="64010"/>
                    <a:pt x="7018" y="64787"/>
                    <a:pt x="5364" y="65539"/>
                  </a:cubicBezTo>
                  <a:cubicBezTo>
                    <a:pt x="7670" y="63284"/>
                    <a:pt x="9976" y="61028"/>
                    <a:pt x="12281" y="58772"/>
                  </a:cubicBezTo>
                  <a:lnTo>
                    <a:pt x="12281" y="58772"/>
                  </a:lnTo>
                  <a:cubicBezTo>
                    <a:pt x="10327" y="59424"/>
                    <a:pt x="8472" y="60326"/>
                    <a:pt x="6793" y="61504"/>
                  </a:cubicBezTo>
                  <a:cubicBezTo>
                    <a:pt x="11229" y="57319"/>
                    <a:pt x="15690" y="53133"/>
                    <a:pt x="20151" y="48948"/>
                  </a:cubicBezTo>
                  <a:lnTo>
                    <a:pt x="20151" y="48948"/>
                  </a:lnTo>
                  <a:cubicBezTo>
                    <a:pt x="17595" y="49674"/>
                    <a:pt x="15164" y="50953"/>
                    <a:pt x="13083" y="52557"/>
                  </a:cubicBezTo>
                  <a:cubicBezTo>
                    <a:pt x="20853" y="42431"/>
                    <a:pt x="28672" y="32206"/>
                    <a:pt x="33986" y="20652"/>
                  </a:cubicBezTo>
                  <a:cubicBezTo>
                    <a:pt x="35615" y="17118"/>
                    <a:pt x="37018" y="13434"/>
                    <a:pt x="37470" y="9599"/>
                  </a:cubicBezTo>
                  <a:cubicBezTo>
                    <a:pt x="37871" y="6366"/>
                    <a:pt x="37570" y="2982"/>
                    <a:pt x="36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366;p129">
              <a:extLst>
                <a:ext uri="{FF2B5EF4-FFF2-40B4-BE49-F238E27FC236}">
                  <a16:creationId xmlns:a16="http://schemas.microsoft.com/office/drawing/2014/main" id="{079384D3-B22E-4FB1-9B5A-1D1461198272}"/>
                </a:ext>
              </a:extLst>
            </p:cNvPr>
            <p:cNvSpPr/>
            <p:nvPr/>
          </p:nvSpPr>
          <p:spPr>
            <a:xfrm>
              <a:off x="6294002" y="3669042"/>
              <a:ext cx="253872" cy="348838"/>
            </a:xfrm>
            <a:custGeom>
              <a:avLst/>
              <a:gdLst/>
              <a:ahLst/>
              <a:cxnLst/>
              <a:rect l="l" t="t" r="r" b="b"/>
              <a:pathLst>
                <a:path w="14337" h="19700" extrusionOk="0">
                  <a:moveTo>
                    <a:pt x="0" y="0"/>
                  </a:moveTo>
                  <a:lnTo>
                    <a:pt x="0" y="0"/>
                  </a:lnTo>
                  <a:cubicBezTo>
                    <a:pt x="577" y="2457"/>
                    <a:pt x="1078" y="4812"/>
                    <a:pt x="1955" y="7168"/>
                  </a:cubicBezTo>
                  <a:cubicBezTo>
                    <a:pt x="2858" y="9524"/>
                    <a:pt x="4061" y="11805"/>
                    <a:pt x="5765" y="13660"/>
                  </a:cubicBezTo>
                  <a:cubicBezTo>
                    <a:pt x="8121" y="16191"/>
                    <a:pt x="10627" y="18346"/>
                    <a:pt x="13384" y="19700"/>
                  </a:cubicBezTo>
                  <a:cubicBezTo>
                    <a:pt x="13935" y="16567"/>
                    <a:pt x="14336" y="14111"/>
                    <a:pt x="13459" y="11053"/>
                  </a:cubicBezTo>
                  <a:cubicBezTo>
                    <a:pt x="12607" y="8146"/>
                    <a:pt x="10527" y="5740"/>
                    <a:pt x="8071" y="3985"/>
                  </a:cubicBezTo>
                  <a:cubicBezTo>
                    <a:pt x="5614" y="2231"/>
                    <a:pt x="2807" y="107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367;p129">
              <a:extLst>
                <a:ext uri="{FF2B5EF4-FFF2-40B4-BE49-F238E27FC236}">
                  <a16:creationId xmlns:a16="http://schemas.microsoft.com/office/drawing/2014/main" id="{EB39FCCD-F215-47CB-8B77-A15BAA45C296}"/>
                </a:ext>
              </a:extLst>
            </p:cNvPr>
            <p:cNvSpPr/>
            <p:nvPr/>
          </p:nvSpPr>
          <p:spPr>
            <a:xfrm>
              <a:off x="6286016" y="3661994"/>
              <a:ext cx="244098" cy="356381"/>
            </a:xfrm>
            <a:custGeom>
              <a:avLst/>
              <a:gdLst/>
              <a:ahLst/>
              <a:cxnLst/>
              <a:rect l="l" t="t" r="r" b="b"/>
              <a:pathLst>
                <a:path w="13785" h="20126" extrusionOk="0">
                  <a:moveTo>
                    <a:pt x="592" y="0"/>
                  </a:moveTo>
                  <a:cubicBezTo>
                    <a:pt x="447" y="0"/>
                    <a:pt x="304" y="57"/>
                    <a:pt x="201" y="173"/>
                  </a:cubicBezTo>
                  <a:cubicBezTo>
                    <a:pt x="0" y="398"/>
                    <a:pt x="0" y="724"/>
                    <a:pt x="201" y="950"/>
                  </a:cubicBezTo>
                  <a:cubicBezTo>
                    <a:pt x="5840" y="6363"/>
                    <a:pt x="10025" y="12704"/>
                    <a:pt x="12657" y="19772"/>
                  </a:cubicBezTo>
                  <a:cubicBezTo>
                    <a:pt x="12750" y="19981"/>
                    <a:pt x="12951" y="20125"/>
                    <a:pt x="13179" y="20125"/>
                  </a:cubicBezTo>
                  <a:cubicBezTo>
                    <a:pt x="13197" y="20125"/>
                    <a:pt x="13215" y="20125"/>
                    <a:pt x="13233" y="20123"/>
                  </a:cubicBezTo>
                  <a:cubicBezTo>
                    <a:pt x="13284" y="20098"/>
                    <a:pt x="13309" y="20098"/>
                    <a:pt x="13359" y="20073"/>
                  </a:cubicBezTo>
                  <a:cubicBezTo>
                    <a:pt x="13634" y="19972"/>
                    <a:pt x="13785" y="19672"/>
                    <a:pt x="13685" y="19371"/>
                  </a:cubicBezTo>
                  <a:cubicBezTo>
                    <a:pt x="10978" y="12153"/>
                    <a:pt x="6717" y="5687"/>
                    <a:pt x="978" y="148"/>
                  </a:cubicBezTo>
                  <a:cubicBezTo>
                    <a:pt x="868" y="50"/>
                    <a:pt x="729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368;p129">
              <a:extLst>
                <a:ext uri="{FF2B5EF4-FFF2-40B4-BE49-F238E27FC236}">
                  <a16:creationId xmlns:a16="http://schemas.microsoft.com/office/drawing/2014/main" id="{807A4C9C-7768-4F24-AD6D-014542D0A791}"/>
                </a:ext>
              </a:extLst>
            </p:cNvPr>
            <p:cNvSpPr/>
            <p:nvPr/>
          </p:nvSpPr>
          <p:spPr>
            <a:xfrm>
              <a:off x="6202681" y="3940666"/>
              <a:ext cx="1000066" cy="88644"/>
            </a:xfrm>
            <a:custGeom>
              <a:avLst/>
              <a:gdLst/>
              <a:ahLst/>
              <a:cxnLst/>
              <a:rect l="l" t="t" r="r" b="b"/>
              <a:pathLst>
                <a:path w="56477" h="5006" extrusionOk="0">
                  <a:moveTo>
                    <a:pt x="757" y="1"/>
                  </a:moveTo>
                  <a:cubicBezTo>
                    <a:pt x="181" y="1"/>
                    <a:pt x="0" y="942"/>
                    <a:pt x="621" y="1103"/>
                  </a:cubicBezTo>
                  <a:cubicBezTo>
                    <a:pt x="9819" y="3702"/>
                    <a:pt x="19374" y="5006"/>
                    <a:pt x="28923" y="5006"/>
                  </a:cubicBezTo>
                  <a:cubicBezTo>
                    <a:pt x="33919" y="5006"/>
                    <a:pt x="38913" y="4649"/>
                    <a:pt x="43854" y="3935"/>
                  </a:cubicBezTo>
                  <a:cubicBezTo>
                    <a:pt x="47889" y="3358"/>
                    <a:pt x="51900" y="2556"/>
                    <a:pt x="55834" y="1504"/>
                  </a:cubicBezTo>
                  <a:cubicBezTo>
                    <a:pt x="56477" y="1320"/>
                    <a:pt x="56279" y="401"/>
                    <a:pt x="55702" y="401"/>
                  </a:cubicBezTo>
                  <a:cubicBezTo>
                    <a:pt x="55649" y="401"/>
                    <a:pt x="55593" y="409"/>
                    <a:pt x="55534" y="426"/>
                  </a:cubicBezTo>
                  <a:cubicBezTo>
                    <a:pt x="46853" y="2729"/>
                    <a:pt x="37878" y="3896"/>
                    <a:pt x="28904" y="3896"/>
                  </a:cubicBezTo>
                  <a:cubicBezTo>
                    <a:pt x="23524" y="3896"/>
                    <a:pt x="18143" y="3477"/>
                    <a:pt x="12827" y="2631"/>
                  </a:cubicBezTo>
                  <a:cubicBezTo>
                    <a:pt x="8817" y="2005"/>
                    <a:pt x="4832" y="1128"/>
                    <a:pt x="922" y="25"/>
                  </a:cubicBezTo>
                  <a:cubicBezTo>
                    <a:pt x="864" y="8"/>
                    <a:pt x="809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369;p129">
              <a:extLst>
                <a:ext uri="{FF2B5EF4-FFF2-40B4-BE49-F238E27FC236}">
                  <a16:creationId xmlns:a16="http://schemas.microsoft.com/office/drawing/2014/main" id="{5D42E4C6-0A13-4193-A719-F8516AB35D88}"/>
                </a:ext>
              </a:extLst>
            </p:cNvPr>
            <p:cNvSpPr/>
            <p:nvPr/>
          </p:nvSpPr>
          <p:spPr>
            <a:xfrm>
              <a:off x="5674869" y="3639310"/>
              <a:ext cx="533031" cy="434365"/>
            </a:xfrm>
            <a:custGeom>
              <a:avLst/>
              <a:gdLst/>
              <a:ahLst/>
              <a:cxnLst/>
              <a:rect l="l" t="t" r="r" b="b"/>
              <a:pathLst>
                <a:path w="30102" h="24530" extrusionOk="0">
                  <a:moveTo>
                    <a:pt x="8898" y="0"/>
                  </a:moveTo>
                  <a:cubicBezTo>
                    <a:pt x="2156" y="3634"/>
                    <a:pt x="1" y="21153"/>
                    <a:pt x="1" y="21153"/>
                  </a:cubicBezTo>
                  <a:cubicBezTo>
                    <a:pt x="12206" y="22181"/>
                    <a:pt x="13986" y="24060"/>
                    <a:pt x="20678" y="24512"/>
                  </a:cubicBezTo>
                  <a:cubicBezTo>
                    <a:pt x="20853" y="24523"/>
                    <a:pt x="21024" y="24529"/>
                    <a:pt x="21191" y="24529"/>
                  </a:cubicBezTo>
                  <a:cubicBezTo>
                    <a:pt x="27407" y="24529"/>
                    <a:pt x="28096" y="16567"/>
                    <a:pt x="28096" y="16567"/>
                  </a:cubicBezTo>
                  <a:cubicBezTo>
                    <a:pt x="30101" y="9198"/>
                    <a:pt x="27244" y="6141"/>
                    <a:pt x="21831" y="4887"/>
                  </a:cubicBezTo>
                  <a:cubicBezTo>
                    <a:pt x="15640" y="3434"/>
                    <a:pt x="8898" y="0"/>
                    <a:pt x="8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370;p129">
              <a:extLst>
                <a:ext uri="{FF2B5EF4-FFF2-40B4-BE49-F238E27FC236}">
                  <a16:creationId xmlns:a16="http://schemas.microsoft.com/office/drawing/2014/main" id="{4261FBB5-0693-43CB-B733-8E6056652249}"/>
                </a:ext>
              </a:extLst>
            </p:cNvPr>
            <p:cNvSpPr/>
            <p:nvPr/>
          </p:nvSpPr>
          <p:spPr>
            <a:xfrm>
              <a:off x="5709489" y="3685528"/>
              <a:ext cx="153577" cy="288012"/>
            </a:xfrm>
            <a:custGeom>
              <a:avLst/>
              <a:gdLst/>
              <a:ahLst/>
              <a:cxnLst/>
              <a:rect l="l" t="t" r="r" b="b"/>
              <a:pathLst>
                <a:path w="8673" h="16265" extrusionOk="0">
                  <a:moveTo>
                    <a:pt x="6834" y="0"/>
                  </a:moveTo>
                  <a:cubicBezTo>
                    <a:pt x="5667" y="0"/>
                    <a:pt x="3507" y="4422"/>
                    <a:pt x="2808" y="6037"/>
                  </a:cubicBezTo>
                  <a:cubicBezTo>
                    <a:pt x="1078" y="9997"/>
                    <a:pt x="1" y="15135"/>
                    <a:pt x="1078" y="16087"/>
                  </a:cubicBezTo>
                  <a:cubicBezTo>
                    <a:pt x="1188" y="16183"/>
                    <a:pt x="1343" y="16264"/>
                    <a:pt x="1548" y="16264"/>
                  </a:cubicBezTo>
                  <a:cubicBezTo>
                    <a:pt x="1716" y="16264"/>
                    <a:pt x="1918" y="16209"/>
                    <a:pt x="2156" y="16062"/>
                  </a:cubicBezTo>
                  <a:cubicBezTo>
                    <a:pt x="4913" y="14358"/>
                    <a:pt x="6592" y="10297"/>
                    <a:pt x="7545" y="6989"/>
                  </a:cubicBezTo>
                  <a:cubicBezTo>
                    <a:pt x="8322" y="4383"/>
                    <a:pt x="8622" y="2227"/>
                    <a:pt x="8647" y="2027"/>
                  </a:cubicBezTo>
                  <a:cubicBezTo>
                    <a:pt x="8672" y="1876"/>
                    <a:pt x="8572" y="1751"/>
                    <a:pt x="8422" y="1726"/>
                  </a:cubicBezTo>
                  <a:cubicBezTo>
                    <a:pt x="8406" y="1723"/>
                    <a:pt x="8391" y="1722"/>
                    <a:pt x="8375" y="1722"/>
                  </a:cubicBezTo>
                  <a:cubicBezTo>
                    <a:pt x="8242" y="1722"/>
                    <a:pt x="8121" y="1817"/>
                    <a:pt x="8121" y="1952"/>
                  </a:cubicBezTo>
                  <a:cubicBezTo>
                    <a:pt x="8096" y="2052"/>
                    <a:pt x="6592" y="12678"/>
                    <a:pt x="1880" y="15611"/>
                  </a:cubicBezTo>
                  <a:cubicBezTo>
                    <a:pt x="1718" y="15699"/>
                    <a:pt x="1617" y="15724"/>
                    <a:pt x="1551" y="15724"/>
                  </a:cubicBezTo>
                  <a:cubicBezTo>
                    <a:pt x="1486" y="15724"/>
                    <a:pt x="1454" y="15699"/>
                    <a:pt x="1429" y="15686"/>
                  </a:cubicBezTo>
                  <a:cubicBezTo>
                    <a:pt x="728" y="15059"/>
                    <a:pt x="1454" y="10498"/>
                    <a:pt x="3284" y="6237"/>
                  </a:cubicBezTo>
                  <a:cubicBezTo>
                    <a:pt x="4763" y="2854"/>
                    <a:pt x="6392" y="573"/>
                    <a:pt x="6768" y="523"/>
                  </a:cubicBezTo>
                  <a:cubicBezTo>
                    <a:pt x="6793" y="523"/>
                    <a:pt x="6968" y="799"/>
                    <a:pt x="6542" y="2578"/>
                  </a:cubicBezTo>
                  <a:cubicBezTo>
                    <a:pt x="4612" y="10373"/>
                    <a:pt x="3309" y="12628"/>
                    <a:pt x="2883" y="12929"/>
                  </a:cubicBezTo>
                  <a:cubicBezTo>
                    <a:pt x="2858" y="12879"/>
                    <a:pt x="2858" y="12804"/>
                    <a:pt x="2858" y="12653"/>
                  </a:cubicBezTo>
                  <a:cubicBezTo>
                    <a:pt x="2783" y="10573"/>
                    <a:pt x="5114" y="4834"/>
                    <a:pt x="5139" y="4759"/>
                  </a:cubicBezTo>
                  <a:cubicBezTo>
                    <a:pt x="5189" y="4633"/>
                    <a:pt x="5139" y="4483"/>
                    <a:pt x="4988" y="4433"/>
                  </a:cubicBezTo>
                  <a:cubicBezTo>
                    <a:pt x="4954" y="4412"/>
                    <a:pt x="4917" y="4403"/>
                    <a:pt x="4881" y="4403"/>
                  </a:cubicBezTo>
                  <a:cubicBezTo>
                    <a:pt x="4786" y="4403"/>
                    <a:pt x="4692" y="4467"/>
                    <a:pt x="4637" y="4558"/>
                  </a:cubicBezTo>
                  <a:cubicBezTo>
                    <a:pt x="4562" y="4809"/>
                    <a:pt x="2256" y="10473"/>
                    <a:pt x="2307" y="12678"/>
                  </a:cubicBezTo>
                  <a:cubicBezTo>
                    <a:pt x="2332" y="13305"/>
                    <a:pt x="2582" y="13455"/>
                    <a:pt x="2783" y="13480"/>
                  </a:cubicBezTo>
                  <a:cubicBezTo>
                    <a:pt x="2796" y="13482"/>
                    <a:pt x="2809" y="13482"/>
                    <a:pt x="2822" y="13482"/>
                  </a:cubicBezTo>
                  <a:cubicBezTo>
                    <a:pt x="4275" y="13482"/>
                    <a:pt x="6422" y="5262"/>
                    <a:pt x="7043" y="2703"/>
                  </a:cubicBezTo>
                  <a:cubicBezTo>
                    <a:pt x="7469" y="999"/>
                    <a:pt x="7444" y="197"/>
                    <a:pt x="6968" y="22"/>
                  </a:cubicBezTo>
                  <a:cubicBezTo>
                    <a:pt x="6925" y="7"/>
                    <a:pt x="6881" y="0"/>
                    <a:pt x="6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371;p129">
              <a:extLst>
                <a:ext uri="{FF2B5EF4-FFF2-40B4-BE49-F238E27FC236}">
                  <a16:creationId xmlns:a16="http://schemas.microsoft.com/office/drawing/2014/main" id="{686540C4-AF82-4A6E-B303-DFAC25E9AC09}"/>
                </a:ext>
              </a:extLst>
            </p:cNvPr>
            <p:cNvSpPr/>
            <p:nvPr/>
          </p:nvSpPr>
          <p:spPr>
            <a:xfrm>
              <a:off x="5669999" y="3789457"/>
              <a:ext cx="573847" cy="228958"/>
            </a:xfrm>
            <a:custGeom>
              <a:avLst/>
              <a:gdLst/>
              <a:ahLst/>
              <a:cxnLst/>
              <a:rect l="l" t="t" r="r" b="b"/>
              <a:pathLst>
                <a:path w="32407" h="12930" extrusionOk="0">
                  <a:moveTo>
                    <a:pt x="20482" y="1"/>
                  </a:moveTo>
                  <a:cubicBezTo>
                    <a:pt x="20057" y="1"/>
                    <a:pt x="19628" y="22"/>
                    <a:pt x="19198" y="68"/>
                  </a:cubicBezTo>
                  <a:cubicBezTo>
                    <a:pt x="16090" y="393"/>
                    <a:pt x="13409" y="1922"/>
                    <a:pt x="11203" y="4654"/>
                  </a:cubicBezTo>
                  <a:cubicBezTo>
                    <a:pt x="5865" y="11371"/>
                    <a:pt x="276" y="12398"/>
                    <a:pt x="226" y="12398"/>
                  </a:cubicBezTo>
                  <a:cubicBezTo>
                    <a:pt x="75" y="12424"/>
                    <a:pt x="0" y="12574"/>
                    <a:pt x="25" y="12724"/>
                  </a:cubicBezTo>
                  <a:cubicBezTo>
                    <a:pt x="47" y="12856"/>
                    <a:pt x="145" y="12930"/>
                    <a:pt x="270" y="12930"/>
                  </a:cubicBezTo>
                  <a:cubicBezTo>
                    <a:pt x="288" y="12930"/>
                    <a:pt x="307" y="12928"/>
                    <a:pt x="326" y="12925"/>
                  </a:cubicBezTo>
                  <a:cubicBezTo>
                    <a:pt x="552" y="12900"/>
                    <a:pt x="6141" y="11872"/>
                    <a:pt x="11629" y="5005"/>
                  </a:cubicBezTo>
                  <a:cubicBezTo>
                    <a:pt x="13709" y="2373"/>
                    <a:pt x="16291" y="895"/>
                    <a:pt x="19248" y="594"/>
                  </a:cubicBezTo>
                  <a:cubicBezTo>
                    <a:pt x="19649" y="552"/>
                    <a:pt x="20048" y="532"/>
                    <a:pt x="20446" y="532"/>
                  </a:cubicBezTo>
                  <a:cubicBezTo>
                    <a:pt x="26397" y="532"/>
                    <a:pt x="31883" y="4983"/>
                    <a:pt x="31930" y="5030"/>
                  </a:cubicBezTo>
                  <a:cubicBezTo>
                    <a:pt x="31985" y="5074"/>
                    <a:pt x="32050" y="5094"/>
                    <a:pt x="32111" y="5094"/>
                  </a:cubicBezTo>
                  <a:cubicBezTo>
                    <a:pt x="32190" y="5094"/>
                    <a:pt x="32264" y="5061"/>
                    <a:pt x="32306" y="5005"/>
                  </a:cubicBezTo>
                  <a:lnTo>
                    <a:pt x="32356" y="4905"/>
                  </a:lnTo>
                  <a:cubicBezTo>
                    <a:pt x="32406" y="4804"/>
                    <a:pt x="32356" y="4679"/>
                    <a:pt x="32281" y="4629"/>
                  </a:cubicBezTo>
                  <a:cubicBezTo>
                    <a:pt x="32047" y="4418"/>
                    <a:pt x="26598" y="1"/>
                    <a:pt x="20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372;p129">
              <a:extLst>
                <a:ext uri="{FF2B5EF4-FFF2-40B4-BE49-F238E27FC236}">
                  <a16:creationId xmlns:a16="http://schemas.microsoft.com/office/drawing/2014/main" id="{8FE0BFA0-8067-4BA4-8239-E7AB8C6D1A9F}"/>
                </a:ext>
              </a:extLst>
            </p:cNvPr>
            <p:cNvSpPr/>
            <p:nvPr/>
          </p:nvSpPr>
          <p:spPr>
            <a:xfrm>
              <a:off x="5827107" y="3634564"/>
              <a:ext cx="72353" cy="234199"/>
            </a:xfrm>
            <a:custGeom>
              <a:avLst/>
              <a:gdLst/>
              <a:ahLst/>
              <a:cxnLst/>
              <a:rect l="l" t="t" r="r" b="b"/>
              <a:pathLst>
                <a:path w="4086" h="13226" extrusionOk="0">
                  <a:moveTo>
                    <a:pt x="297" y="0"/>
                  </a:moveTo>
                  <a:cubicBezTo>
                    <a:pt x="209" y="0"/>
                    <a:pt x="123" y="39"/>
                    <a:pt x="76" y="118"/>
                  </a:cubicBezTo>
                  <a:cubicBezTo>
                    <a:pt x="0" y="243"/>
                    <a:pt x="25" y="419"/>
                    <a:pt x="151" y="494"/>
                  </a:cubicBezTo>
                  <a:cubicBezTo>
                    <a:pt x="176" y="519"/>
                    <a:pt x="3534" y="2875"/>
                    <a:pt x="2807" y="12925"/>
                  </a:cubicBezTo>
                  <a:cubicBezTo>
                    <a:pt x="2807" y="13075"/>
                    <a:pt x="2908" y="13201"/>
                    <a:pt x="3058" y="13226"/>
                  </a:cubicBezTo>
                  <a:cubicBezTo>
                    <a:pt x="3183" y="13226"/>
                    <a:pt x="3284" y="13150"/>
                    <a:pt x="3334" y="13025"/>
                  </a:cubicBezTo>
                  <a:lnTo>
                    <a:pt x="3334" y="12975"/>
                  </a:lnTo>
                  <a:cubicBezTo>
                    <a:pt x="4086" y="2599"/>
                    <a:pt x="602" y="143"/>
                    <a:pt x="452" y="43"/>
                  </a:cubicBezTo>
                  <a:cubicBezTo>
                    <a:pt x="405" y="14"/>
                    <a:pt x="350" y="0"/>
                    <a:pt x="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373;p129">
              <a:extLst>
                <a:ext uri="{FF2B5EF4-FFF2-40B4-BE49-F238E27FC236}">
                  <a16:creationId xmlns:a16="http://schemas.microsoft.com/office/drawing/2014/main" id="{395AA4DC-9F67-47F0-A832-945A5B6B640B}"/>
                </a:ext>
              </a:extLst>
            </p:cNvPr>
            <p:cNvSpPr/>
            <p:nvPr/>
          </p:nvSpPr>
          <p:spPr>
            <a:xfrm>
              <a:off x="5727250" y="3882778"/>
              <a:ext cx="506045" cy="220423"/>
            </a:xfrm>
            <a:custGeom>
              <a:avLst/>
              <a:gdLst/>
              <a:ahLst/>
              <a:cxnLst/>
              <a:rect l="l" t="t" r="r" b="b"/>
              <a:pathLst>
                <a:path w="28578" h="12448" extrusionOk="0">
                  <a:moveTo>
                    <a:pt x="17453" y="0"/>
                  </a:moveTo>
                  <a:cubicBezTo>
                    <a:pt x="4669" y="0"/>
                    <a:pt x="0" y="10336"/>
                    <a:pt x="0" y="10336"/>
                  </a:cubicBezTo>
                  <a:cubicBezTo>
                    <a:pt x="0" y="10336"/>
                    <a:pt x="699" y="10123"/>
                    <a:pt x="2545" y="10123"/>
                  </a:cubicBezTo>
                  <a:cubicBezTo>
                    <a:pt x="4894" y="10123"/>
                    <a:pt x="9101" y="10469"/>
                    <a:pt x="16091" y="12041"/>
                  </a:cubicBezTo>
                  <a:cubicBezTo>
                    <a:pt x="17341" y="12321"/>
                    <a:pt x="18466" y="12448"/>
                    <a:pt x="19477" y="12448"/>
                  </a:cubicBezTo>
                  <a:cubicBezTo>
                    <a:pt x="28578" y="12448"/>
                    <a:pt x="28497" y="2216"/>
                    <a:pt x="28497" y="2216"/>
                  </a:cubicBezTo>
                  <a:cubicBezTo>
                    <a:pt x="24283" y="634"/>
                    <a:pt x="20619" y="0"/>
                    <a:pt x="17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374;p129">
              <a:extLst>
                <a:ext uri="{FF2B5EF4-FFF2-40B4-BE49-F238E27FC236}">
                  <a16:creationId xmlns:a16="http://schemas.microsoft.com/office/drawing/2014/main" id="{678CBE72-BC60-4730-9BFF-4BCC60F54CCF}"/>
                </a:ext>
              </a:extLst>
            </p:cNvPr>
            <p:cNvSpPr/>
            <p:nvPr/>
          </p:nvSpPr>
          <p:spPr>
            <a:xfrm>
              <a:off x="5821334" y="3590046"/>
              <a:ext cx="514385" cy="390999"/>
            </a:xfrm>
            <a:custGeom>
              <a:avLst/>
              <a:gdLst/>
              <a:ahLst/>
              <a:cxnLst/>
              <a:rect l="l" t="t" r="r" b="b"/>
              <a:pathLst>
                <a:path w="29049" h="22081" extrusionOk="0">
                  <a:moveTo>
                    <a:pt x="2457" y="0"/>
                  </a:moveTo>
                  <a:cubicBezTo>
                    <a:pt x="2457" y="1"/>
                    <a:pt x="1" y="17494"/>
                    <a:pt x="22206" y="22081"/>
                  </a:cubicBezTo>
                  <a:cubicBezTo>
                    <a:pt x="22206" y="22081"/>
                    <a:pt x="29048" y="11454"/>
                    <a:pt x="16968" y="7168"/>
                  </a:cubicBezTo>
                  <a:cubicBezTo>
                    <a:pt x="4913" y="2883"/>
                    <a:pt x="2457" y="0"/>
                    <a:pt x="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375;p129">
              <a:extLst>
                <a:ext uri="{FF2B5EF4-FFF2-40B4-BE49-F238E27FC236}">
                  <a16:creationId xmlns:a16="http://schemas.microsoft.com/office/drawing/2014/main" id="{21267CFA-F6AD-4979-967D-18F633C77B07}"/>
                </a:ext>
              </a:extLst>
            </p:cNvPr>
            <p:cNvSpPr/>
            <p:nvPr/>
          </p:nvSpPr>
          <p:spPr>
            <a:xfrm>
              <a:off x="5240380" y="2875065"/>
              <a:ext cx="169992" cy="110318"/>
            </a:xfrm>
            <a:custGeom>
              <a:avLst/>
              <a:gdLst/>
              <a:ahLst/>
              <a:cxnLst/>
              <a:rect l="l" t="t" r="r" b="b"/>
              <a:pathLst>
                <a:path w="9600" h="6230" extrusionOk="0">
                  <a:moveTo>
                    <a:pt x="4086" y="0"/>
                  </a:moveTo>
                  <a:lnTo>
                    <a:pt x="0" y="3759"/>
                  </a:lnTo>
                  <a:cubicBezTo>
                    <a:pt x="0" y="3759"/>
                    <a:pt x="2165" y="6230"/>
                    <a:pt x="5470" y="6230"/>
                  </a:cubicBezTo>
                  <a:cubicBezTo>
                    <a:pt x="6705" y="6230"/>
                    <a:pt x="8100" y="5885"/>
                    <a:pt x="9599" y="4937"/>
                  </a:cubicBezTo>
                  <a:cubicBezTo>
                    <a:pt x="9599" y="4937"/>
                    <a:pt x="5238" y="3484"/>
                    <a:pt x="4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376;p129">
              <a:extLst>
                <a:ext uri="{FF2B5EF4-FFF2-40B4-BE49-F238E27FC236}">
                  <a16:creationId xmlns:a16="http://schemas.microsoft.com/office/drawing/2014/main" id="{F50D6CDF-3F57-4290-B089-28426CDDE7A9}"/>
                </a:ext>
              </a:extLst>
            </p:cNvPr>
            <p:cNvSpPr/>
            <p:nvPr/>
          </p:nvSpPr>
          <p:spPr>
            <a:xfrm>
              <a:off x="4603946" y="2379505"/>
              <a:ext cx="820158" cy="650928"/>
            </a:xfrm>
            <a:custGeom>
              <a:avLst/>
              <a:gdLst/>
              <a:ahLst/>
              <a:cxnLst/>
              <a:rect l="l" t="t" r="r" b="b"/>
              <a:pathLst>
                <a:path w="46317" h="36760" extrusionOk="0">
                  <a:moveTo>
                    <a:pt x="20980" y="1"/>
                  </a:moveTo>
                  <a:cubicBezTo>
                    <a:pt x="13859" y="1"/>
                    <a:pt x="7127" y="2568"/>
                    <a:pt x="4236" y="7559"/>
                  </a:cubicBezTo>
                  <a:cubicBezTo>
                    <a:pt x="0" y="14877"/>
                    <a:pt x="4111" y="27083"/>
                    <a:pt x="12532" y="32822"/>
                  </a:cubicBezTo>
                  <a:cubicBezTo>
                    <a:pt x="16383" y="35467"/>
                    <a:pt x="21145" y="36760"/>
                    <a:pt x="25810" y="36760"/>
                  </a:cubicBezTo>
                  <a:cubicBezTo>
                    <a:pt x="32772" y="36760"/>
                    <a:pt x="39516" y="33879"/>
                    <a:pt x="42682" y="28311"/>
                  </a:cubicBezTo>
                  <a:cubicBezTo>
                    <a:pt x="46316" y="21945"/>
                    <a:pt x="44487" y="13499"/>
                    <a:pt x="40427" y="8311"/>
                  </a:cubicBezTo>
                  <a:cubicBezTo>
                    <a:pt x="36042" y="2718"/>
                    <a:pt x="28305" y="1"/>
                    <a:pt x="20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377;p129">
              <a:extLst>
                <a:ext uri="{FF2B5EF4-FFF2-40B4-BE49-F238E27FC236}">
                  <a16:creationId xmlns:a16="http://schemas.microsoft.com/office/drawing/2014/main" id="{9313907C-1D41-4094-A697-58209F8F9D92}"/>
                </a:ext>
              </a:extLst>
            </p:cNvPr>
            <p:cNvSpPr/>
            <p:nvPr/>
          </p:nvSpPr>
          <p:spPr>
            <a:xfrm>
              <a:off x="4857528" y="2607833"/>
              <a:ext cx="296919" cy="209090"/>
            </a:xfrm>
            <a:custGeom>
              <a:avLst/>
              <a:gdLst/>
              <a:ahLst/>
              <a:cxnLst/>
              <a:rect l="l" t="t" r="r" b="b"/>
              <a:pathLst>
                <a:path w="16768" h="11808" extrusionOk="0">
                  <a:moveTo>
                    <a:pt x="4075" y="1"/>
                  </a:moveTo>
                  <a:cubicBezTo>
                    <a:pt x="3766" y="1"/>
                    <a:pt x="3443" y="71"/>
                    <a:pt x="3109" y="229"/>
                  </a:cubicBezTo>
                  <a:cubicBezTo>
                    <a:pt x="1" y="1682"/>
                    <a:pt x="1705" y="5141"/>
                    <a:pt x="8196" y="11808"/>
                  </a:cubicBezTo>
                  <a:cubicBezTo>
                    <a:pt x="9901" y="10630"/>
                    <a:pt x="11630" y="9452"/>
                    <a:pt x="13209" y="8073"/>
                  </a:cubicBezTo>
                  <a:cubicBezTo>
                    <a:pt x="14412" y="7021"/>
                    <a:pt x="16768" y="5091"/>
                    <a:pt x="16718" y="3337"/>
                  </a:cubicBezTo>
                  <a:cubicBezTo>
                    <a:pt x="16668" y="1983"/>
                    <a:pt x="14938" y="354"/>
                    <a:pt x="13610" y="204"/>
                  </a:cubicBezTo>
                  <a:cubicBezTo>
                    <a:pt x="13508" y="189"/>
                    <a:pt x="13407" y="182"/>
                    <a:pt x="13307" y="182"/>
                  </a:cubicBezTo>
                  <a:cubicBezTo>
                    <a:pt x="12568" y="182"/>
                    <a:pt x="11878" y="567"/>
                    <a:pt x="11304" y="1031"/>
                  </a:cubicBezTo>
                  <a:cubicBezTo>
                    <a:pt x="10753" y="1457"/>
                    <a:pt x="10277" y="1958"/>
                    <a:pt x="9825" y="2509"/>
                  </a:cubicBezTo>
                  <a:cubicBezTo>
                    <a:pt x="9575" y="2810"/>
                    <a:pt x="8121" y="4414"/>
                    <a:pt x="8221" y="4740"/>
                  </a:cubicBezTo>
                  <a:cubicBezTo>
                    <a:pt x="8221" y="4740"/>
                    <a:pt x="6608" y="1"/>
                    <a:pt x="4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378;p129">
              <a:extLst>
                <a:ext uri="{FF2B5EF4-FFF2-40B4-BE49-F238E27FC236}">
                  <a16:creationId xmlns:a16="http://schemas.microsoft.com/office/drawing/2014/main" id="{2AF995BC-AE67-42A3-80E7-85D95B93BF43}"/>
                </a:ext>
              </a:extLst>
            </p:cNvPr>
            <p:cNvSpPr/>
            <p:nvPr/>
          </p:nvSpPr>
          <p:spPr>
            <a:xfrm>
              <a:off x="5067724" y="3795973"/>
              <a:ext cx="345739" cy="165547"/>
            </a:xfrm>
            <a:custGeom>
              <a:avLst/>
              <a:gdLst/>
              <a:ahLst/>
              <a:cxnLst/>
              <a:rect l="l" t="t" r="r" b="b"/>
              <a:pathLst>
                <a:path w="19525" h="9349" extrusionOk="0">
                  <a:moveTo>
                    <a:pt x="10352" y="0"/>
                  </a:moveTo>
                  <a:lnTo>
                    <a:pt x="9575" y="426"/>
                  </a:lnTo>
                  <a:cubicBezTo>
                    <a:pt x="9800" y="502"/>
                    <a:pt x="9826" y="652"/>
                    <a:pt x="9625" y="752"/>
                  </a:cubicBezTo>
                  <a:cubicBezTo>
                    <a:pt x="9531" y="806"/>
                    <a:pt x="9394" y="831"/>
                    <a:pt x="9256" y="831"/>
                  </a:cubicBezTo>
                  <a:cubicBezTo>
                    <a:pt x="9136" y="831"/>
                    <a:pt x="9016" y="812"/>
                    <a:pt x="8923" y="777"/>
                  </a:cubicBezTo>
                  <a:lnTo>
                    <a:pt x="8397" y="1053"/>
                  </a:lnTo>
                  <a:cubicBezTo>
                    <a:pt x="8623" y="1153"/>
                    <a:pt x="8648" y="1279"/>
                    <a:pt x="8447" y="1379"/>
                  </a:cubicBezTo>
                  <a:cubicBezTo>
                    <a:pt x="8349" y="1435"/>
                    <a:pt x="8211" y="1468"/>
                    <a:pt x="8068" y="1468"/>
                  </a:cubicBezTo>
                  <a:cubicBezTo>
                    <a:pt x="7958" y="1468"/>
                    <a:pt x="7844" y="1448"/>
                    <a:pt x="7745" y="1404"/>
                  </a:cubicBezTo>
                  <a:lnTo>
                    <a:pt x="7219" y="1705"/>
                  </a:lnTo>
                  <a:cubicBezTo>
                    <a:pt x="7445" y="1780"/>
                    <a:pt x="7470" y="1930"/>
                    <a:pt x="7294" y="2030"/>
                  </a:cubicBezTo>
                  <a:cubicBezTo>
                    <a:pt x="7187" y="2084"/>
                    <a:pt x="7051" y="2109"/>
                    <a:pt x="6912" y="2109"/>
                  </a:cubicBezTo>
                  <a:cubicBezTo>
                    <a:pt x="6793" y="2109"/>
                    <a:pt x="6672" y="2090"/>
                    <a:pt x="6567" y="2055"/>
                  </a:cubicBezTo>
                  <a:lnTo>
                    <a:pt x="6066" y="2331"/>
                  </a:lnTo>
                  <a:cubicBezTo>
                    <a:pt x="6267" y="2431"/>
                    <a:pt x="6292" y="2582"/>
                    <a:pt x="6116" y="2682"/>
                  </a:cubicBezTo>
                  <a:cubicBezTo>
                    <a:pt x="6022" y="2736"/>
                    <a:pt x="5885" y="2761"/>
                    <a:pt x="5743" y="2761"/>
                  </a:cubicBezTo>
                  <a:cubicBezTo>
                    <a:pt x="5620" y="2761"/>
                    <a:pt x="5494" y="2742"/>
                    <a:pt x="5389" y="2707"/>
                  </a:cubicBezTo>
                  <a:lnTo>
                    <a:pt x="4888" y="2983"/>
                  </a:lnTo>
                  <a:cubicBezTo>
                    <a:pt x="5089" y="3058"/>
                    <a:pt x="5114" y="3208"/>
                    <a:pt x="4938" y="3309"/>
                  </a:cubicBezTo>
                  <a:cubicBezTo>
                    <a:pt x="4840" y="3365"/>
                    <a:pt x="4694" y="3397"/>
                    <a:pt x="4549" y="3397"/>
                  </a:cubicBezTo>
                  <a:cubicBezTo>
                    <a:pt x="4436" y="3397"/>
                    <a:pt x="4324" y="3378"/>
                    <a:pt x="4237" y="3334"/>
                  </a:cubicBezTo>
                  <a:lnTo>
                    <a:pt x="3710" y="3634"/>
                  </a:lnTo>
                  <a:cubicBezTo>
                    <a:pt x="3911" y="3710"/>
                    <a:pt x="3936" y="3860"/>
                    <a:pt x="3760" y="3960"/>
                  </a:cubicBezTo>
                  <a:cubicBezTo>
                    <a:pt x="3666" y="4014"/>
                    <a:pt x="3529" y="4039"/>
                    <a:pt x="3391" y="4039"/>
                  </a:cubicBezTo>
                  <a:cubicBezTo>
                    <a:pt x="3272" y="4039"/>
                    <a:pt x="3152" y="4020"/>
                    <a:pt x="3059" y="3985"/>
                  </a:cubicBezTo>
                  <a:lnTo>
                    <a:pt x="2532" y="4261"/>
                  </a:lnTo>
                  <a:cubicBezTo>
                    <a:pt x="2758" y="4361"/>
                    <a:pt x="2783" y="4512"/>
                    <a:pt x="2582" y="4612"/>
                  </a:cubicBezTo>
                  <a:cubicBezTo>
                    <a:pt x="2480" y="4656"/>
                    <a:pt x="2328" y="4682"/>
                    <a:pt x="2178" y="4682"/>
                  </a:cubicBezTo>
                  <a:cubicBezTo>
                    <a:pt x="2071" y="4682"/>
                    <a:pt x="1965" y="4668"/>
                    <a:pt x="1881" y="4637"/>
                  </a:cubicBezTo>
                  <a:lnTo>
                    <a:pt x="1354" y="4913"/>
                  </a:lnTo>
                  <a:cubicBezTo>
                    <a:pt x="1580" y="4988"/>
                    <a:pt x="1605" y="5138"/>
                    <a:pt x="1404" y="5238"/>
                  </a:cubicBezTo>
                  <a:cubicBezTo>
                    <a:pt x="1306" y="5295"/>
                    <a:pt x="1168" y="5327"/>
                    <a:pt x="1026" y="5327"/>
                  </a:cubicBezTo>
                  <a:cubicBezTo>
                    <a:pt x="915" y="5327"/>
                    <a:pt x="802" y="5307"/>
                    <a:pt x="703" y="5264"/>
                  </a:cubicBezTo>
                  <a:lnTo>
                    <a:pt x="1" y="5639"/>
                  </a:lnTo>
                  <a:lnTo>
                    <a:pt x="903" y="6015"/>
                  </a:lnTo>
                  <a:cubicBezTo>
                    <a:pt x="1011" y="5962"/>
                    <a:pt x="1147" y="5937"/>
                    <a:pt x="1285" y="5937"/>
                  </a:cubicBezTo>
                  <a:cubicBezTo>
                    <a:pt x="1404" y="5937"/>
                    <a:pt x="1525" y="5955"/>
                    <a:pt x="1630" y="5990"/>
                  </a:cubicBezTo>
                  <a:cubicBezTo>
                    <a:pt x="1831" y="6066"/>
                    <a:pt x="1856" y="6216"/>
                    <a:pt x="1680" y="6316"/>
                  </a:cubicBezTo>
                  <a:lnTo>
                    <a:pt x="2282" y="6567"/>
                  </a:lnTo>
                  <a:cubicBezTo>
                    <a:pt x="2376" y="6513"/>
                    <a:pt x="2513" y="6488"/>
                    <a:pt x="2651" y="6488"/>
                  </a:cubicBezTo>
                  <a:cubicBezTo>
                    <a:pt x="2770" y="6488"/>
                    <a:pt x="2890" y="6507"/>
                    <a:pt x="2983" y="6542"/>
                  </a:cubicBezTo>
                  <a:cubicBezTo>
                    <a:pt x="3209" y="6617"/>
                    <a:pt x="3234" y="6767"/>
                    <a:pt x="3059" y="6868"/>
                  </a:cubicBezTo>
                  <a:lnTo>
                    <a:pt x="3660" y="7118"/>
                  </a:lnTo>
                  <a:cubicBezTo>
                    <a:pt x="3754" y="7064"/>
                    <a:pt x="3891" y="7039"/>
                    <a:pt x="4029" y="7039"/>
                  </a:cubicBezTo>
                  <a:cubicBezTo>
                    <a:pt x="4149" y="7039"/>
                    <a:pt x="4269" y="7058"/>
                    <a:pt x="4362" y="7093"/>
                  </a:cubicBezTo>
                  <a:cubicBezTo>
                    <a:pt x="4562" y="7168"/>
                    <a:pt x="4587" y="7319"/>
                    <a:pt x="4412" y="7419"/>
                  </a:cubicBezTo>
                  <a:lnTo>
                    <a:pt x="5013" y="7670"/>
                  </a:lnTo>
                  <a:cubicBezTo>
                    <a:pt x="5108" y="7616"/>
                    <a:pt x="5245" y="7591"/>
                    <a:pt x="5387" y="7591"/>
                  </a:cubicBezTo>
                  <a:cubicBezTo>
                    <a:pt x="5509" y="7591"/>
                    <a:pt x="5636" y="7610"/>
                    <a:pt x="5740" y="7644"/>
                  </a:cubicBezTo>
                  <a:cubicBezTo>
                    <a:pt x="5941" y="7720"/>
                    <a:pt x="5966" y="7870"/>
                    <a:pt x="5790" y="7970"/>
                  </a:cubicBezTo>
                  <a:lnTo>
                    <a:pt x="6392" y="8221"/>
                  </a:lnTo>
                  <a:cubicBezTo>
                    <a:pt x="6486" y="8167"/>
                    <a:pt x="6623" y="8142"/>
                    <a:pt x="6761" y="8142"/>
                  </a:cubicBezTo>
                  <a:cubicBezTo>
                    <a:pt x="6881" y="8142"/>
                    <a:pt x="7001" y="8161"/>
                    <a:pt x="7094" y="8196"/>
                  </a:cubicBezTo>
                  <a:cubicBezTo>
                    <a:pt x="7319" y="8271"/>
                    <a:pt x="7344" y="8421"/>
                    <a:pt x="7144" y="8522"/>
                  </a:cubicBezTo>
                  <a:lnTo>
                    <a:pt x="7745" y="8772"/>
                  </a:lnTo>
                  <a:cubicBezTo>
                    <a:pt x="7853" y="8719"/>
                    <a:pt x="7989" y="8694"/>
                    <a:pt x="8127" y="8694"/>
                  </a:cubicBezTo>
                  <a:cubicBezTo>
                    <a:pt x="8247" y="8694"/>
                    <a:pt x="8367" y="8712"/>
                    <a:pt x="8472" y="8747"/>
                  </a:cubicBezTo>
                  <a:cubicBezTo>
                    <a:pt x="8673" y="8822"/>
                    <a:pt x="8698" y="8973"/>
                    <a:pt x="8522" y="9073"/>
                  </a:cubicBezTo>
                  <a:lnTo>
                    <a:pt x="9174" y="9349"/>
                  </a:lnTo>
                  <a:lnTo>
                    <a:pt x="9876" y="8973"/>
                  </a:lnTo>
                  <a:cubicBezTo>
                    <a:pt x="9675" y="8873"/>
                    <a:pt x="9650" y="8722"/>
                    <a:pt x="9826" y="8622"/>
                  </a:cubicBezTo>
                  <a:cubicBezTo>
                    <a:pt x="9920" y="8568"/>
                    <a:pt x="10057" y="8543"/>
                    <a:pt x="10195" y="8543"/>
                  </a:cubicBezTo>
                  <a:cubicBezTo>
                    <a:pt x="10314" y="8543"/>
                    <a:pt x="10434" y="8562"/>
                    <a:pt x="10527" y="8597"/>
                  </a:cubicBezTo>
                  <a:lnTo>
                    <a:pt x="11054" y="8321"/>
                  </a:lnTo>
                  <a:cubicBezTo>
                    <a:pt x="10828" y="8246"/>
                    <a:pt x="10803" y="8096"/>
                    <a:pt x="11003" y="7995"/>
                  </a:cubicBezTo>
                  <a:cubicBezTo>
                    <a:pt x="11102" y="7939"/>
                    <a:pt x="11248" y="7906"/>
                    <a:pt x="11392" y="7906"/>
                  </a:cubicBezTo>
                  <a:cubicBezTo>
                    <a:pt x="11505" y="7906"/>
                    <a:pt x="11617" y="7926"/>
                    <a:pt x="11705" y="7970"/>
                  </a:cubicBezTo>
                  <a:lnTo>
                    <a:pt x="12232" y="7670"/>
                  </a:lnTo>
                  <a:cubicBezTo>
                    <a:pt x="12006" y="7594"/>
                    <a:pt x="11981" y="7444"/>
                    <a:pt x="12156" y="7344"/>
                  </a:cubicBezTo>
                  <a:cubicBezTo>
                    <a:pt x="12264" y="7290"/>
                    <a:pt x="12400" y="7265"/>
                    <a:pt x="12538" y="7265"/>
                  </a:cubicBezTo>
                  <a:cubicBezTo>
                    <a:pt x="12658" y="7265"/>
                    <a:pt x="12779" y="7284"/>
                    <a:pt x="12883" y="7319"/>
                  </a:cubicBezTo>
                  <a:lnTo>
                    <a:pt x="13384" y="7043"/>
                  </a:lnTo>
                  <a:cubicBezTo>
                    <a:pt x="13184" y="6943"/>
                    <a:pt x="13159" y="6792"/>
                    <a:pt x="13334" y="6692"/>
                  </a:cubicBezTo>
                  <a:cubicBezTo>
                    <a:pt x="13442" y="6638"/>
                    <a:pt x="13578" y="6613"/>
                    <a:pt x="13716" y="6613"/>
                  </a:cubicBezTo>
                  <a:cubicBezTo>
                    <a:pt x="13836" y="6613"/>
                    <a:pt x="13956" y="6632"/>
                    <a:pt x="14061" y="6667"/>
                  </a:cubicBezTo>
                  <a:lnTo>
                    <a:pt x="14562" y="6391"/>
                  </a:lnTo>
                  <a:cubicBezTo>
                    <a:pt x="14362" y="6316"/>
                    <a:pt x="14337" y="6166"/>
                    <a:pt x="14512" y="6066"/>
                  </a:cubicBezTo>
                  <a:cubicBezTo>
                    <a:pt x="14611" y="6009"/>
                    <a:pt x="14757" y="5977"/>
                    <a:pt x="14901" y="5977"/>
                  </a:cubicBezTo>
                  <a:cubicBezTo>
                    <a:pt x="15014" y="5977"/>
                    <a:pt x="15126" y="5996"/>
                    <a:pt x="15214" y="6040"/>
                  </a:cubicBezTo>
                  <a:lnTo>
                    <a:pt x="15740" y="5740"/>
                  </a:lnTo>
                  <a:cubicBezTo>
                    <a:pt x="15540" y="5665"/>
                    <a:pt x="15515" y="5514"/>
                    <a:pt x="15690" y="5414"/>
                  </a:cubicBezTo>
                  <a:cubicBezTo>
                    <a:pt x="15784" y="5360"/>
                    <a:pt x="15921" y="5335"/>
                    <a:pt x="16059" y="5335"/>
                  </a:cubicBezTo>
                  <a:cubicBezTo>
                    <a:pt x="16179" y="5335"/>
                    <a:pt x="16299" y="5354"/>
                    <a:pt x="16392" y="5389"/>
                  </a:cubicBezTo>
                  <a:lnTo>
                    <a:pt x="16918" y="5113"/>
                  </a:lnTo>
                  <a:cubicBezTo>
                    <a:pt x="16718" y="5013"/>
                    <a:pt x="16693" y="4888"/>
                    <a:pt x="16868" y="4787"/>
                  </a:cubicBezTo>
                  <a:cubicBezTo>
                    <a:pt x="16967" y="4731"/>
                    <a:pt x="17113" y="4698"/>
                    <a:pt x="17257" y="4698"/>
                  </a:cubicBezTo>
                  <a:cubicBezTo>
                    <a:pt x="17370" y="4698"/>
                    <a:pt x="17482" y="4718"/>
                    <a:pt x="17570" y="4762"/>
                  </a:cubicBezTo>
                  <a:lnTo>
                    <a:pt x="18096" y="4461"/>
                  </a:lnTo>
                  <a:cubicBezTo>
                    <a:pt x="17871" y="4386"/>
                    <a:pt x="17846" y="4236"/>
                    <a:pt x="18046" y="4136"/>
                  </a:cubicBezTo>
                  <a:cubicBezTo>
                    <a:pt x="18140" y="4082"/>
                    <a:pt x="18277" y="4057"/>
                    <a:pt x="18415" y="4057"/>
                  </a:cubicBezTo>
                  <a:cubicBezTo>
                    <a:pt x="18535" y="4057"/>
                    <a:pt x="18655" y="4076"/>
                    <a:pt x="18748" y="4111"/>
                  </a:cubicBezTo>
                  <a:lnTo>
                    <a:pt x="19525" y="3685"/>
                  </a:lnTo>
                  <a:lnTo>
                    <a:pt x="18873" y="3434"/>
                  </a:lnTo>
                  <a:cubicBezTo>
                    <a:pt x="18757" y="3478"/>
                    <a:pt x="18606" y="3504"/>
                    <a:pt x="18457" y="3504"/>
                  </a:cubicBezTo>
                  <a:cubicBezTo>
                    <a:pt x="18349" y="3504"/>
                    <a:pt x="18241" y="3490"/>
                    <a:pt x="18146" y="3459"/>
                  </a:cubicBezTo>
                  <a:cubicBezTo>
                    <a:pt x="17946" y="3359"/>
                    <a:pt x="17921" y="3208"/>
                    <a:pt x="18096" y="3108"/>
                  </a:cubicBezTo>
                  <a:lnTo>
                    <a:pt x="17495" y="2883"/>
                  </a:lnTo>
                  <a:cubicBezTo>
                    <a:pt x="17401" y="2936"/>
                    <a:pt x="17264" y="2961"/>
                    <a:pt x="17126" y="2961"/>
                  </a:cubicBezTo>
                  <a:cubicBezTo>
                    <a:pt x="17006" y="2961"/>
                    <a:pt x="16886" y="2942"/>
                    <a:pt x="16793" y="2908"/>
                  </a:cubicBezTo>
                  <a:cubicBezTo>
                    <a:pt x="16567" y="2807"/>
                    <a:pt x="16542" y="2657"/>
                    <a:pt x="16718" y="2557"/>
                  </a:cubicBezTo>
                  <a:lnTo>
                    <a:pt x="16116" y="2331"/>
                  </a:lnTo>
                  <a:cubicBezTo>
                    <a:pt x="16022" y="2385"/>
                    <a:pt x="15885" y="2410"/>
                    <a:pt x="15747" y="2410"/>
                  </a:cubicBezTo>
                  <a:cubicBezTo>
                    <a:pt x="15628" y="2410"/>
                    <a:pt x="15508" y="2391"/>
                    <a:pt x="15415" y="2356"/>
                  </a:cubicBezTo>
                  <a:cubicBezTo>
                    <a:pt x="15214" y="2256"/>
                    <a:pt x="15189" y="2106"/>
                    <a:pt x="15364" y="2005"/>
                  </a:cubicBezTo>
                  <a:lnTo>
                    <a:pt x="14763" y="1780"/>
                  </a:lnTo>
                  <a:cubicBezTo>
                    <a:pt x="14669" y="1833"/>
                    <a:pt x="14532" y="1858"/>
                    <a:pt x="14390" y="1858"/>
                  </a:cubicBezTo>
                  <a:cubicBezTo>
                    <a:pt x="14267" y="1858"/>
                    <a:pt x="14141" y="1840"/>
                    <a:pt x="14036" y="1805"/>
                  </a:cubicBezTo>
                  <a:cubicBezTo>
                    <a:pt x="13836" y="1705"/>
                    <a:pt x="13811" y="1554"/>
                    <a:pt x="13986" y="1454"/>
                  </a:cubicBezTo>
                  <a:lnTo>
                    <a:pt x="13384" y="1228"/>
                  </a:lnTo>
                  <a:cubicBezTo>
                    <a:pt x="13290" y="1282"/>
                    <a:pt x="13153" y="1307"/>
                    <a:pt x="13015" y="1307"/>
                  </a:cubicBezTo>
                  <a:cubicBezTo>
                    <a:pt x="12896" y="1307"/>
                    <a:pt x="12776" y="1288"/>
                    <a:pt x="12683" y="1253"/>
                  </a:cubicBezTo>
                  <a:cubicBezTo>
                    <a:pt x="12457" y="1153"/>
                    <a:pt x="12457" y="1003"/>
                    <a:pt x="12633" y="903"/>
                  </a:cubicBezTo>
                  <a:lnTo>
                    <a:pt x="12031" y="677"/>
                  </a:lnTo>
                  <a:cubicBezTo>
                    <a:pt x="11924" y="731"/>
                    <a:pt x="11787" y="756"/>
                    <a:pt x="11649" y="756"/>
                  </a:cubicBezTo>
                  <a:cubicBezTo>
                    <a:pt x="11530" y="756"/>
                    <a:pt x="11409" y="737"/>
                    <a:pt x="11304" y="702"/>
                  </a:cubicBezTo>
                  <a:cubicBezTo>
                    <a:pt x="11104" y="602"/>
                    <a:pt x="11079" y="451"/>
                    <a:pt x="11254" y="351"/>
                  </a:cubicBezTo>
                  <a:lnTo>
                    <a:pt x="10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379;p129">
              <a:extLst>
                <a:ext uri="{FF2B5EF4-FFF2-40B4-BE49-F238E27FC236}">
                  <a16:creationId xmlns:a16="http://schemas.microsoft.com/office/drawing/2014/main" id="{6FA695CF-C89F-41F2-B72B-B22C43A18B55}"/>
                </a:ext>
              </a:extLst>
            </p:cNvPr>
            <p:cNvSpPr/>
            <p:nvPr/>
          </p:nvSpPr>
          <p:spPr>
            <a:xfrm>
              <a:off x="5102344" y="3811946"/>
              <a:ext cx="276503" cy="133160"/>
            </a:xfrm>
            <a:custGeom>
              <a:avLst/>
              <a:gdLst/>
              <a:ahLst/>
              <a:cxnLst/>
              <a:rect l="l" t="t" r="r" b="b"/>
              <a:pathLst>
                <a:path w="15615" h="7520" extrusionOk="0">
                  <a:moveTo>
                    <a:pt x="8572" y="1"/>
                  </a:moveTo>
                  <a:lnTo>
                    <a:pt x="1" y="4687"/>
                  </a:lnTo>
                  <a:lnTo>
                    <a:pt x="7043" y="7519"/>
                  </a:lnTo>
                  <a:lnTo>
                    <a:pt x="15615" y="2833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2" name="Google Shape;4380;p129">
              <a:extLst>
                <a:ext uri="{FF2B5EF4-FFF2-40B4-BE49-F238E27FC236}">
                  <a16:creationId xmlns:a16="http://schemas.microsoft.com/office/drawing/2014/main" id="{C8785D65-03EC-4623-BCCB-B5B6528721C7}"/>
                </a:ext>
              </a:extLst>
            </p:cNvPr>
            <p:cNvSpPr/>
            <p:nvPr/>
          </p:nvSpPr>
          <p:spPr>
            <a:xfrm flipH="1">
              <a:off x="6704944" y="3379020"/>
              <a:ext cx="249956" cy="313554"/>
            </a:xfrm>
            <a:custGeom>
              <a:avLst/>
              <a:gdLst/>
              <a:ahLst/>
              <a:cxnLst/>
              <a:rect l="l" t="t" r="r" b="b"/>
              <a:pathLst>
                <a:path w="14086" h="17670" extrusionOk="0">
                  <a:moveTo>
                    <a:pt x="11880" y="0"/>
                  </a:moveTo>
                  <a:cubicBezTo>
                    <a:pt x="10933" y="362"/>
                    <a:pt x="8842" y="507"/>
                    <a:pt x="6628" y="507"/>
                  </a:cubicBezTo>
                  <a:cubicBezTo>
                    <a:pt x="4094" y="507"/>
                    <a:pt x="1400" y="318"/>
                    <a:pt x="75" y="50"/>
                  </a:cubicBezTo>
                  <a:lnTo>
                    <a:pt x="75" y="50"/>
                  </a:lnTo>
                  <a:cubicBezTo>
                    <a:pt x="0" y="3609"/>
                    <a:pt x="1103" y="13058"/>
                    <a:pt x="1103" y="13058"/>
                  </a:cubicBezTo>
                  <a:lnTo>
                    <a:pt x="5489" y="17669"/>
                  </a:lnTo>
                  <a:lnTo>
                    <a:pt x="14086" y="15213"/>
                  </a:lnTo>
                  <a:lnTo>
                    <a:pt x="13760" y="6115"/>
                  </a:lnTo>
                  <a:lnTo>
                    <a:pt x="118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752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0"/>
          <p:cNvSpPr txBox="1">
            <a:spLocks noGrp="1"/>
          </p:cNvSpPr>
          <p:nvPr>
            <p:ph type="title"/>
          </p:nvPr>
        </p:nvSpPr>
        <p:spPr>
          <a:xfrm>
            <a:off x="2021484" y="178972"/>
            <a:ext cx="3389728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Introduction</a:t>
            </a:r>
          </a:p>
        </p:txBody>
      </p:sp>
      <p:sp>
        <p:nvSpPr>
          <p:cNvPr id="807" name="Google Shape;807;p70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8" name="Google Shape;808;p70"/>
          <p:cNvSpPr txBox="1">
            <a:spLocks noGrp="1"/>
          </p:cNvSpPr>
          <p:nvPr>
            <p:ph type="subTitle" idx="1"/>
          </p:nvPr>
        </p:nvSpPr>
        <p:spPr>
          <a:xfrm>
            <a:off x="673029" y="1680059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Thi Han Naing</a:t>
            </a:r>
            <a:endParaRPr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9" name="Google Shape;809;p70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70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0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70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813" name="Google Shape;813;p70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E22040-B8D1-4777-AEED-31B7F59CF4F3}"/>
              </a:ext>
            </a:extLst>
          </p:cNvPr>
          <p:cNvSpPr txBox="1"/>
          <p:nvPr/>
        </p:nvSpPr>
        <p:spPr>
          <a:xfrm>
            <a:off x="585708" y="2329515"/>
            <a:ext cx="3883180" cy="139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>
                    <a:lumMod val="25000"/>
                  </a:schemeClr>
                </a:solidFill>
              </a:rPr>
              <a:t>Enrolled in NCC Level 5 after passing Level 4.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>
                    <a:lumMod val="25000"/>
                  </a:schemeClr>
                </a:solidFill>
              </a:rPr>
              <a:t>20 years old, passionate about software development.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>
                    <a:lumMod val="25000"/>
                  </a:schemeClr>
                </a:solidFill>
              </a:rPr>
              <a:t>Finished Level 4 and knowledge from other programs.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>
                    <a:lumMod val="25000"/>
                  </a:schemeClr>
                </a:solidFill>
              </a:rPr>
              <a:t>Excitedly learning new knowledge and skill in Level 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71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915" name="Google Shape;915;p71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71"/>
          <p:cNvSpPr txBox="1">
            <a:spLocks noGrp="1"/>
          </p:cNvSpPr>
          <p:nvPr>
            <p:ph type="title"/>
          </p:nvPr>
        </p:nvSpPr>
        <p:spPr>
          <a:xfrm>
            <a:off x="4776283" y="7014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Introduction for current business</a:t>
            </a:r>
            <a:endParaRPr sz="2800" dirty="0"/>
          </a:p>
        </p:txBody>
      </p:sp>
      <p:grpSp>
        <p:nvGrpSpPr>
          <p:cNvPr id="855" name="Google Shape;855;p71"/>
          <p:cNvGrpSpPr/>
          <p:nvPr/>
        </p:nvGrpSpPr>
        <p:grpSpPr>
          <a:xfrm>
            <a:off x="492759" y="390576"/>
            <a:ext cx="4383086" cy="4362347"/>
            <a:chOff x="492759" y="390576"/>
            <a:chExt cx="4383086" cy="4362347"/>
          </a:xfrm>
        </p:grpSpPr>
        <p:sp>
          <p:nvSpPr>
            <p:cNvPr id="856" name="Google Shape;856;p71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1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1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1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1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1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1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1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1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1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1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1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1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1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1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1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1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1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1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1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1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1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1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1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1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1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1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1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1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1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1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1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1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1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1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1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1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1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1"/>
            <p:cNvSpPr/>
            <p:nvPr/>
          </p:nvSpPr>
          <p:spPr>
            <a:xfrm rot="260686">
              <a:off x="2687324" y="3429457"/>
              <a:ext cx="1892972" cy="923744"/>
            </a:xfrm>
            <a:custGeom>
              <a:avLst/>
              <a:gdLst/>
              <a:ahLst/>
              <a:cxnLst/>
              <a:rect l="l" t="t" r="r" b="b"/>
              <a:pathLst>
                <a:path w="88523" h="43198" extrusionOk="0">
                  <a:moveTo>
                    <a:pt x="72866" y="0"/>
                  </a:moveTo>
                  <a:cubicBezTo>
                    <a:pt x="67094" y="0"/>
                    <a:pt x="61289" y="1258"/>
                    <a:pt x="55815" y="3154"/>
                  </a:cubicBezTo>
                  <a:cubicBezTo>
                    <a:pt x="55840" y="5585"/>
                    <a:pt x="55690" y="7991"/>
                    <a:pt x="55314" y="10397"/>
                  </a:cubicBezTo>
                  <a:cubicBezTo>
                    <a:pt x="54612" y="8292"/>
                    <a:pt x="54011" y="6161"/>
                    <a:pt x="53484" y="4006"/>
                  </a:cubicBezTo>
                  <a:cubicBezTo>
                    <a:pt x="53083" y="4156"/>
                    <a:pt x="52707" y="4282"/>
                    <a:pt x="52332" y="4432"/>
                  </a:cubicBezTo>
                  <a:cubicBezTo>
                    <a:pt x="52181" y="6913"/>
                    <a:pt x="52106" y="9394"/>
                    <a:pt x="52006" y="11876"/>
                  </a:cubicBezTo>
                  <a:cubicBezTo>
                    <a:pt x="51329" y="9695"/>
                    <a:pt x="50778" y="7490"/>
                    <a:pt x="50276" y="5284"/>
                  </a:cubicBezTo>
                  <a:cubicBezTo>
                    <a:pt x="44512" y="7690"/>
                    <a:pt x="38973" y="10597"/>
                    <a:pt x="33309" y="13279"/>
                  </a:cubicBezTo>
                  <a:cubicBezTo>
                    <a:pt x="31930" y="13931"/>
                    <a:pt x="30527" y="14582"/>
                    <a:pt x="29148" y="15234"/>
                  </a:cubicBezTo>
                  <a:cubicBezTo>
                    <a:pt x="29474" y="16913"/>
                    <a:pt x="29725" y="18592"/>
                    <a:pt x="29875" y="20272"/>
                  </a:cubicBezTo>
                  <a:cubicBezTo>
                    <a:pt x="28998" y="18893"/>
                    <a:pt x="28146" y="17490"/>
                    <a:pt x="27319" y="16086"/>
                  </a:cubicBezTo>
                  <a:cubicBezTo>
                    <a:pt x="26943" y="16262"/>
                    <a:pt x="26542" y="16437"/>
                    <a:pt x="26166" y="16612"/>
                  </a:cubicBezTo>
                  <a:cubicBezTo>
                    <a:pt x="26492" y="18417"/>
                    <a:pt x="26793" y="20247"/>
                    <a:pt x="27118" y="22051"/>
                  </a:cubicBezTo>
                  <a:cubicBezTo>
                    <a:pt x="26041" y="20622"/>
                    <a:pt x="25063" y="19119"/>
                    <a:pt x="24136" y="17565"/>
                  </a:cubicBezTo>
                  <a:cubicBezTo>
                    <a:pt x="18823" y="20071"/>
                    <a:pt x="13610" y="22703"/>
                    <a:pt x="8797" y="26061"/>
                  </a:cubicBezTo>
                  <a:cubicBezTo>
                    <a:pt x="6717" y="27490"/>
                    <a:pt x="4687" y="29094"/>
                    <a:pt x="3484" y="31299"/>
                  </a:cubicBezTo>
                  <a:cubicBezTo>
                    <a:pt x="0" y="37765"/>
                    <a:pt x="6542" y="42126"/>
                    <a:pt x="12206" y="42828"/>
                  </a:cubicBezTo>
                  <a:cubicBezTo>
                    <a:pt x="14297" y="43083"/>
                    <a:pt x="16395" y="43197"/>
                    <a:pt x="18495" y="43197"/>
                  </a:cubicBezTo>
                  <a:cubicBezTo>
                    <a:pt x="24047" y="43197"/>
                    <a:pt x="29608" y="42395"/>
                    <a:pt x="35063" y="41249"/>
                  </a:cubicBezTo>
                  <a:cubicBezTo>
                    <a:pt x="41705" y="39846"/>
                    <a:pt x="48221" y="37941"/>
                    <a:pt x="54562" y="35535"/>
                  </a:cubicBezTo>
                  <a:cubicBezTo>
                    <a:pt x="54186" y="33705"/>
                    <a:pt x="53785" y="31876"/>
                    <a:pt x="53409" y="30046"/>
                  </a:cubicBezTo>
                  <a:lnTo>
                    <a:pt x="53409" y="30046"/>
                  </a:lnTo>
                  <a:lnTo>
                    <a:pt x="56692" y="34708"/>
                  </a:lnTo>
                  <a:cubicBezTo>
                    <a:pt x="57093" y="34532"/>
                    <a:pt x="57494" y="34382"/>
                    <a:pt x="57895" y="34206"/>
                  </a:cubicBezTo>
                  <a:cubicBezTo>
                    <a:pt x="57344" y="32201"/>
                    <a:pt x="56793" y="30196"/>
                    <a:pt x="56266" y="28191"/>
                  </a:cubicBezTo>
                  <a:lnTo>
                    <a:pt x="56266" y="28191"/>
                  </a:lnTo>
                  <a:cubicBezTo>
                    <a:pt x="57595" y="29820"/>
                    <a:pt x="58823" y="31550"/>
                    <a:pt x="59976" y="33354"/>
                  </a:cubicBezTo>
                  <a:cubicBezTo>
                    <a:pt x="60126" y="33279"/>
                    <a:pt x="60276" y="33204"/>
                    <a:pt x="60427" y="33154"/>
                  </a:cubicBezTo>
                  <a:cubicBezTo>
                    <a:pt x="68146" y="29795"/>
                    <a:pt x="75665" y="25610"/>
                    <a:pt x="81705" y="19795"/>
                  </a:cubicBezTo>
                  <a:cubicBezTo>
                    <a:pt x="80753" y="18642"/>
                    <a:pt x="79775" y="17490"/>
                    <a:pt x="78823" y="16337"/>
                  </a:cubicBezTo>
                  <a:lnTo>
                    <a:pt x="78823" y="16337"/>
                  </a:lnTo>
                  <a:cubicBezTo>
                    <a:pt x="80151" y="17164"/>
                    <a:pt x="81530" y="17916"/>
                    <a:pt x="82958" y="18567"/>
                  </a:cubicBezTo>
                  <a:cubicBezTo>
                    <a:pt x="83209" y="18292"/>
                    <a:pt x="83485" y="18041"/>
                    <a:pt x="83735" y="17765"/>
                  </a:cubicBezTo>
                  <a:cubicBezTo>
                    <a:pt x="82858" y="16938"/>
                    <a:pt x="82006" y="16136"/>
                    <a:pt x="81129" y="15309"/>
                  </a:cubicBezTo>
                  <a:cubicBezTo>
                    <a:pt x="80602" y="14808"/>
                    <a:pt x="80026" y="14106"/>
                    <a:pt x="80277" y="13429"/>
                  </a:cubicBezTo>
                  <a:lnTo>
                    <a:pt x="80277" y="13429"/>
                  </a:lnTo>
                  <a:cubicBezTo>
                    <a:pt x="82131" y="13981"/>
                    <a:pt x="83961" y="14632"/>
                    <a:pt x="85765" y="15334"/>
                  </a:cubicBezTo>
                  <a:cubicBezTo>
                    <a:pt x="86542" y="14231"/>
                    <a:pt x="87219" y="13079"/>
                    <a:pt x="87695" y="11800"/>
                  </a:cubicBezTo>
                  <a:cubicBezTo>
                    <a:pt x="88497" y="9570"/>
                    <a:pt x="88522" y="6938"/>
                    <a:pt x="87294" y="4908"/>
                  </a:cubicBezTo>
                  <a:cubicBezTo>
                    <a:pt x="85765" y="2377"/>
                    <a:pt x="82683" y="1224"/>
                    <a:pt x="79775" y="647"/>
                  </a:cubicBezTo>
                  <a:cubicBezTo>
                    <a:pt x="77493" y="202"/>
                    <a:pt x="75182" y="0"/>
                    <a:pt x="72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1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1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1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1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1"/>
            <p:cNvSpPr/>
            <p:nvPr/>
          </p:nvSpPr>
          <p:spPr>
            <a:xfrm rot="260686">
              <a:off x="4435674" y="3598109"/>
              <a:ext cx="131875" cy="293730"/>
            </a:xfrm>
            <a:custGeom>
              <a:avLst/>
              <a:gdLst/>
              <a:ahLst/>
              <a:cxnLst/>
              <a:rect l="l" t="t" r="r" b="b"/>
              <a:pathLst>
                <a:path w="6167" h="13736" extrusionOk="0">
                  <a:moveTo>
                    <a:pt x="1830" y="13735"/>
                  </a:moveTo>
                  <a:lnTo>
                    <a:pt x="1830" y="13735"/>
                  </a:lnTo>
                  <a:cubicBezTo>
                    <a:pt x="1956" y="13610"/>
                    <a:pt x="2081" y="13460"/>
                    <a:pt x="2231" y="13334"/>
                  </a:cubicBezTo>
                  <a:cubicBezTo>
                    <a:pt x="2081" y="13460"/>
                    <a:pt x="1956" y="13610"/>
                    <a:pt x="1830" y="13735"/>
                  </a:cubicBezTo>
                  <a:close/>
                  <a:moveTo>
                    <a:pt x="2607" y="12933"/>
                  </a:moveTo>
                  <a:cubicBezTo>
                    <a:pt x="1730" y="12106"/>
                    <a:pt x="878" y="11304"/>
                    <a:pt x="1" y="10477"/>
                  </a:cubicBezTo>
                  <a:cubicBezTo>
                    <a:pt x="878" y="11304"/>
                    <a:pt x="1730" y="12106"/>
                    <a:pt x="2607" y="12933"/>
                  </a:cubicBezTo>
                  <a:lnTo>
                    <a:pt x="2607" y="12933"/>
                  </a:lnTo>
                  <a:close/>
                  <a:moveTo>
                    <a:pt x="6166" y="76"/>
                  </a:moveTo>
                  <a:lnTo>
                    <a:pt x="6141" y="51"/>
                  </a:lnTo>
                  <a:lnTo>
                    <a:pt x="6166" y="76"/>
                  </a:lnTo>
                  <a:close/>
                  <a:moveTo>
                    <a:pt x="6141" y="51"/>
                  </a:moveTo>
                  <a:cubicBezTo>
                    <a:pt x="6141" y="51"/>
                    <a:pt x="6141" y="51"/>
                    <a:pt x="6141" y="26"/>
                  </a:cubicBezTo>
                  <a:cubicBezTo>
                    <a:pt x="6141" y="51"/>
                    <a:pt x="6141" y="51"/>
                    <a:pt x="6141" y="51"/>
                  </a:cubicBezTo>
                  <a:close/>
                  <a:moveTo>
                    <a:pt x="6141" y="26"/>
                  </a:moveTo>
                  <a:cubicBezTo>
                    <a:pt x="6141" y="26"/>
                    <a:pt x="6116" y="26"/>
                    <a:pt x="6116" y="26"/>
                  </a:cubicBezTo>
                  <a:cubicBezTo>
                    <a:pt x="6116" y="26"/>
                    <a:pt x="6141" y="26"/>
                    <a:pt x="6141" y="26"/>
                  </a:cubicBezTo>
                  <a:close/>
                  <a:moveTo>
                    <a:pt x="6116" y="26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26"/>
                  </a:cubicBezTo>
                  <a:close/>
                  <a:moveTo>
                    <a:pt x="6116" y="1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1"/>
                  </a:cubicBez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1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1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1"/>
            <p:cNvSpPr/>
            <p:nvPr/>
          </p:nvSpPr>
          <p:spPr>
            <a:xfrm rot="260686">
              <a:off x="4386945" y="3598881"/>
              <a:ext cx="207446" cy="276024"/>
            </a:xfrm>
            <a:custGeom>
              <a:avLst/>
              <a:gdLst/>
              <a:ahLst/>
              <a:cxnLst/>
              <a:rect l="l" t="t" r="r" b="b"/>
              <a:pathLst>
                <a:path w="9701" h="12908" extrusionOk="0">
                  <a:moveTo>
                    <a:pt x="2582" y="12907"/>
                  </a:moveTo>
                  <a:cubicBezTo>
                    <a:pt x="1705" y="12456"/>
                    <a:pt x="853" y="11955"/>
                    <a:pt x="1" y="11429"/>
                  </a:cubicBezTo>
                  <a:lnTo>
                    <a:pt x="1" y="11429"/>
                  </a:lnTo>
                  <a:cubicBezTo>
                    <a:pt x="853" y="11955"/>
                    <a:pt x="1705" y="12456"/>
                    <a:pt x="2582" y="12907"/>
                  </a:cubicBezTo>
                  <a:close/>
                  <a:moveTo>
                    <a:pt x="8873" y="6892"/>
                  </a:moveTo>
                  <a:lnTo>
                    <a:pt x="8873" y="6892"/>
                  </a:lnTo>
                  <a:cubicBezTo>
                    <a:pt x="9675" y="4662"/>
                    <a:pt x="9700" y="2030"/>
                    <a:pt x="8472" y="0"/>
                  </a:cubicBezTo>
                  <a:cubicBezTo>
                    <a:pt x="9700" y="2030"/>
                    <a:pt x="9675" y="4662"/>
                    <a:pt x="8873" y="6892"/>
                  </a:cubicBezTo>
                  <a:lnTo>
                    <a:pt x="8873" y="6892"/>
                  </a:ln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1"/>
            <p:cNvSpPr/>
            <p:nvPr/>
          </p:nvSpPr>
          <p:spPr>
            <a:xfrm rot="260686">
              <a:off x="2293647" y="4210224"/>
              <a:ext cx="132388" cy="165105"/>
            </a:xfrm>
            <a:custGeom>
              <a:avLst/>
              <a:gdLst/>
              <a:ahLst/>
              <a:cxnLst/>
              <a:rect l="l" t="t" r="r" b="b"/>
              <a:pathLst>
                <a:path w="6191" h="7721" extrusionOk="0">
                  <a:moveTo>
                    <a:pt x="3033" y="0"/>
                  </a:moveTo>
                  <a:lnTo>
                    <a:pt x="2983" y="26"/>
                  </a:lnTo>
                  <a:cubicBezTo>
                    <a:pt x="953" y="903"/>
                    <a:pt x="0" y="3259"/>
                    <a:pt x="877" y="5289"/>
                  </a:cubicBezTo>
                  <a:cubicBezTo>
                    <a:pt x="1533" y="6805"/>
                    <a:pt x="3014" y="7721"/>
                    <a:pt x="4567" y="7721"/>
                  </a:cubicBezTo>
                  <a:cubicBezTo>
                    <a:pt x="5093" y="7721"/>
                    <a:pt x="5627" y="7616"/>
                    <a:pt x="6141" y="7394"/>
                  </a:cubicBezTo>
                  <a:lnTo>
                    <a:pt x="6191" y="7394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1"/>
            <p:cNvSpPr/>
            <p:nvPr/>
          </p:nvSpPr>
          <p:spPr>
            <a:xfrm rot="260686">
              <a:off x="2406371" y="3509355"/>
              <a:ext cx="2114295" cy="896116"/>
            </a:xfrm>
            <a:custGeom>
              <a:avLst/>
              <a:gdLst/>
              <a:ahLst/>
              <a:cxnLst/>
              <a:rect l="l" t="t" r="r" b="b"/>
              <a:pathLst>
                <a:path w="98873" h="41906" extrusionOk="0">
                  <a:moveTo>
                    <a:pt x="98873" y="1"/>
                  </a:moveTo>
                  <a:cubicBezTo>
                    <a:pt x="82432" y="6367"/>
                    <a:pt x="65840" y="12256"/>
                    <a:pt x="49299" y="18296"/>
                  </a:cubicBezTo>
                  <a:cubicBezTo>
                    <a:pt x="41003" y="21329"/>
                    <a:pt x="32732" y="24387"/>
                    <a:pt x="24512" y="27595"/>
                  </a:cubicBezTo>
                  <a:cubicBezTo>
                    <a:pt x="16291" y="30803"/>
                    <a:pt x="8095" y="34136"/>
                    <a:pt x="0" y="37770"/>
                  </a:cubicBezTo>
                  <a:lnTo>
                    <a:pt x="1980" y="41906"/>
                  </a:lnTo>
                  <a:cubicBezTo>
                    <a:pt x="9800" y="37971"/>
                    <a:pt x="17795" y="34312"/>
                    <a:pt x="25840" y="30778"/>
                  </a:cubicBezTo>
                  <a:cubicBezTo>
                    <a:pt x="33885" y="27219"/>
                    <a:pt x="41980" y="23810"/>
                    <a:pt x="50126" y="20427"/>
                  </a:cubicBezTo>
                  <a:cubicBezTo>
                    <a:pt x="66391" y="13685"/>
                    <a:pt x="82732" y="7068"/>
                    <a:pt x="9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1"/>
            <p:cNvSpPr/>
            <p:nvPr/>
          </p:nvSpPr>
          <p:spPr>
            <a:xfrm rot="260686">
              <a:off x="2331588" y="4136826"/>
              <a:ext cx="213861" cy="278162"/>
            </a:xfrm>
            <a:custGeom>
              <a:avLst/>
              <a:gdLst/>
              <a:ahLst/>
              <a:cxnLst/>
              <a:rect l="l" t="t" r="r" b="b"/>
              <a:pathLst>
                <a:path w="10001" h="13008" extrusionOk="0">
                  <a:moveTo>
                    <a:pt x="5414" y="0"/>
                  </a:moveTo>
                  <a:lnTo>
                    <a:pt x="1" y="2331"/>
                  </a:lnTo>
                  <a:lnTo>
                    <a:pt x="4587" y="13008"/>
                  </a:lnTo>
                  <a:lnTo>
                    <a:pt x="10001" y="10702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1"/>
            <p:cNvSpPr/>
            <p:nvPr/>
          </p:nvSpPr>
          <p:spPr>
            <a:xfrm rot="260686">
              <a:off x="2068847" y="4231342"/>
              <a:ext cx="294778" cy="203404"/>
            </a:xfrm>
            <a:custGeom>
              <a:avLst/>
              <a:gdLst/>
              <a:ahLst/>
              <a:cxnLst/>
              <a:rect l="l" t="t" r="r" b="b"/>
              <a:pathLst>
                <a:path w="13785" h="9512" extrusionOk="0">
                  <a:moveTo>
                    <a:pt x="9113" y="0"/>
                  </a:moveTo>
                  <a:cubicBezTo>
                    <a:pt x="8009" y="0"/>
                    <a:pt x="6909" y="430"/>
                    <a:pt x="6141" y="1216"/>
                  </a:cubicBezTo>
                  <a:cubicBezTo>
                    <a:pt x="5364" y="1968"/>
                    <a:pt x="4938" y="2996"/>
                    <a:pt x="4386" y="3923"/>
                  </a:cubicBezTo>
                  <a:cubicBezTo>
                    <a:pt x="3384" y="5577"/>
                    <a:pt x="1680" y="6730"/>
                    <a:pt x="0" y="7682"/>
                  </a:cubicBezTo>
                  <a:lnTo>
                    <a:pt x="727" y="9512"/>
                  </a:lnTo>
                  <a:cubicBezTo>
                    <a:pt x="1630" y="9061"/>
                    <a:pt x="2629" y="8910"/>
                    <a:pt x="3633" y="8910"/>
                  </a:cubicBezTo>
                  <a:cubicBezTo>
                    <a:pt x="4078" y="8910"/>
                    <a:pt x="4524" y="8939"/>
                    <a:pt x="4963" y="8986"/>
                  </a:cubicBezTo>
                  <a:cubicBezTo>
                    <a:pt x="6099" y="9085"/>
                    <a:pt x="7250" y="9280"/>
                    <a:pt x="8393" y="9280"/>
                  </a:cubicBezTo>
                  <a:cubicBezTo>
                    <a:pt x="8687" y="9280"/>
                    <a:pt x="8981" y="9267"/>
                    <a:pt x="9274" y="9236"/>
                  </a:cubicBezTo>
                  <a:cubicBezTo>
                    <a:pt x="10702" y="9111"/>
                    <a:pt x="12181" y="8459"/>
                    <a:pt x="12883" y="7181"/>
                  </a:cubicBezTo>
                  <a:cubicBezTo>
                    <a:pt x="13785" y="5577"/>
                    <a:pt x="12933" y="1091"/>
                    <a:pt x="10426" y="214"/>
                  </a:cubicBezTo>
                  <a:cubicBezTo>
                    <a:pt x="10002" y="70"/>
                    <a:pt x="9557" y="0"/>
                    <a:pt x="9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1"/>
            <p:cNvSpPr/>
            <p:nvPr/>
          </p:nvSpPr>
          <p:spPr>
            <a:xfrm rot="260686">
              <a:off x="2070653" y="4341243"/>
              <a:ext cx="154392" cy="71850"/>
            </a:xfrm>
            <a:custGeom>
              <a:avLst/>
              <a:gdLst/>
              <a:ahLst/>
              <a:cxnLst/>
              <a:rect l="l" t="t" r="r" b="b"/>
              <a:pathLst>
                <a:path w="7220" h="3360" extrusionOk="0">
                  <a:moveTo>
                    <a:pt x="7019" y="1"/>
                  </a:moveTo>
                  <a:lnTo>
                    <a:pt x="1" y="2908"/>
                  </a:lnTo>
                  <a:lnTo>
                    <a:pt x="176" y="3359"/>
                  </a:lnTo>
                  <a:lnTo>
                    <a:pt x="7219" y="477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1"/>
            <p:cNvSpPr/>
            <p:nvPr/>
          </p:nvSpPr>
          <p:spPr>
            <a:xfrm rot="260686">
              <a:off x="2177228" y="4312145"/>
              <a:ext cx="92208" cy="81537"/>
            </a:xfrm>
            <a:custGeom>
              <a:avLst/>
              <a:gdLst/>
              <a:ahLst/>
              <a:cxnLst/>
              <a:rect l="l" t="t" r="r" b="b"/>
              <a:pathLst>
                <a:path w="4312" h="3813" extrusionOk="0">
                  <a:moveTo>
                    <a:pt x="2163" y="1"/>
                  </a:moveTo>
                  <a:cubicBezTo>
                    <a:pt x="1919" y="1"/>
                    <a:pt x="1670" y="48"/>
                    <a:pt x="1429" y="147"/>
                  </a:cubicBezTo>
                  <a:cubicBezTo>
                    <a:pt x="451" y="548"/>
                    <a:pt x="0" y="1651"/>
                    <a:pt x="376" y="2628"/>
                  </a:cubicBezTo>
                  <a:cubicBezTo>
                    <a:pt x="682" y="3373"/>
                    <a:pt x="1410" y="3813"/>
                    <a:pt x="2172" y="3813"/>
                  </a:cubicBezTo>
                  <a:cubicBezTo>
                    <a:pt x="2410" y="3813"/>
                    <a:pt x="2650" y="3770"/>
                    <a:pt x="2882" y="3681"/>
                  </a:cubicBezTo>
                  <a:cubicBezTo>
                    <a:pt x="3835" y="3280"/>
                    <a:pt x="4311" y="2152"/>
                    <a:pt x="3910" y="1175"/>
                  </a:cubicBezTo>
                  <a:cubicBezTo>
                    <a:pt x="3608" y="438"/>
                    <a:pt x="2908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1"/>
            <p:cNvSpPr/>
            <p:nvPr/>
          </p:nvSpPr>
          <p:spPr>
            <a:xfrm rot="260686">
              <a:off x="2118441" y="4243175"/>
              <a:ext cx="188136" cy="129052"/>
            </a:xfrm>
            <a:custGeom>
              <a:avLst/>
              <a:gdLst/>
              <a:ahLst/>
              <a:cxnLst/>
              <a:rect l="l" t="t" r="r" b="b"/>
              <a:pathLst>
                <a:path w="8798" h="6035" extrusionOk="0">
                  <a:moveTo>
                    <a:pt x="6663" y="1"/>
                  </a:moveTo>
                  <a:cubicBezTo>
                    <a:pt x="6471" y="1"/>
                    <a:pt x="6279" y="15"/>
                    <a:pt x="6091" y="45"/>
                  </a:cubicBezTo>
                  <a:cubicBezTo>
                    <a:pt x="5565" y="145"/>
                    <a:pt x="5114" y="421"/>
                    <a:pt x="4738" y="721"/>
                  </a:cubicBezTo>
                  <a:cubicBezTo>
                    <a:pt x="4362" y="1047"/>
                    <a:pt x="4011" y="1398"/>
                    <a:pt x="3710" y="1774"/>
                  </a:cubicBezTo>
                  <a:cubicBezTo>
                    <a:pt x="3384" y="2125"/>
                    <a:pt x="3109" y="2526"/>
                    <a:pt x="2833" y="2927"/>
                  </a:cubicBezTo>
                  <a:lnTo>
                    <a:pt x="2031" y="4105"/>
                  </a:lnTo>
                  <a:cubicBezTo>
                    <a:pt x="1755" y="4481"/>
                    <a:pt x="1455" y="4857"/>
                    <a:pt x="1129" y="5183"/>
                  </a:cubicBezTo>
                  <a:cubicBezTo>
                    <a:pt x="803" y="5533"/>
                    <a:pt x="452" y="5834"/>
                    <a:pt x="1" y="6035"/>
                  </a:cubicBezTo>
                  <a:lnTo>
                    <a:pt x="1" y="6035"/>
                  </a:lnTo>
                  <a:cubicBezTo>
                    <a:pt x="953" y="5759"/>
                    <a:pt x="1655" y="5032"/>
                    <a:pt x="2282" y="4305"/>
                  </a:cubicBezTo>
                  <a:cubicBezTo>
                    <a:pt x="2883" y="3528"/>
                    <a:pt x="3384" y="2751"/>
                    <a:pt x="4011" y="2025"/>
                  </a:cubicBezTo>
                  <a:cubicBezTo>
                    <a:pt x="4312" y="1674"/>
                    <a:pt x="4638" y="1323"/>
                    <a:pt x="4988" y="1022"/>
                  </a:cubicBezTo>
                  <a:cubicBezTo>
                    <a:pt x="5339" y="721"/>
                    <a:pt x="5715" y="471"/>
                    <a:pt x="6141" y="371"/>
                  </a:cubicBezTo>
                  <a:cubicBezTo>
                    <a:pt x="6442" y="304"/>
                    <a:pt x="6754" y="270"/>
                    <a:pt x="7062" y="270"/>
                  </a:cubicBezTo>
                  <a:cubicBezTo>
                    <a:pt x="7216" y="270"/>
                    <a:pt x="7369" y="279"/>
                    <a:pt x="7520" y="295"/>
                  </a:cubicBezTo>
                  <a:cubicBezTo>
                    <a:pt x="7971" y="345"/>
                    <a:pt x="8447" y="521"/>
                    <a:pt x="8798" y="847"/>
                  </a:cubicBezTo>
                  <a:cubicBezTo>
                    <a:pt x="8497" y="446"/>
                    <a:pt x="8021" y="220"/>
                    <a:pt x="7545" y="95"/>
                  </a:cubicBezTo>
                  <a:cubicBezTo>
                    <a:pt x="7256" y="34"/>
                    <a:pt x="6959" y="1"/>
                    <a:pt x="6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1"/>
            <p:cNvSpPr/>
            <p:nvPr/>
          </p:nvSpPr>
          <p:spPr>
            <a:xfrm rot="260686">
              <a:off x="2348455" y="4196589"/>
              <a:ext cx="87375" cy="190809"/>
            </a:xfrm>
            <a:custGeom>
              <a:avLst/>
              <a:gdLst/>
              <a:ahLst/>
              <a:cxnLst/>
              <a:rect l="l" t="t" r="r" b="b"/>
              <a:pathLst>
                <a:path w="4086" h="8923" extrusionOk="0">
                  <a:moveTo>
                    <a:pt x="1" y="1"/>
                  </a:moveTo>
                  <a:cubicBezTo>
                    <a:pt x="527" y="1554"/>
                    <a:pt x="1179" y="3058"/>
                    <a:pt x="1855" y="4562"/>
                  </a:cubicBezTo>
                  <a:cubicBezTo>
                    <a:pt x="2532" y="6041"/>
                    <a:pt x="3234" y="7519"/>
                    <a:pt x="4086" y="8923"/>
                  </a:cubicBezTo>
                  <a:cubicBezTo>
                    <a:pt x="3535" y="7369"/>
                    <a:pt x="2908" y="5865"/>
                    <a:pt x="2231" y="4387"/>
                  </a:cubicBezTo>
                  <a:cubicBezTo>
                    <a:pt x="1530" y="2908"/>
                    <a:pt x="828" y="14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71"/>
          <p:cNvSpPr txBox="1">
            <a:spLocks noGrp="1"/>
          </p:cNvSpPr>
          <p:nvPr>
            <p:ph type="subTitle" idx="1"/>
          </p:nvPr>
        </p:nvSpPr>
        <p:spPr>
          <a:xfrm>
            <a:off x="4928857" y="1474177"/>
            <a:ext cx="3722384" cy="3075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Store is located in Yangon, Myanmar tending to get more customers.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Originally target young adults and teenagers by selling comic books online.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Later opened a physical store to target more customer regardless of age.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Introduction a “Online Book Selling System” for a secure, convenient, sophisticated and visual appealing.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18" name="Google Shape;918;p71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2"/>
          <p:cNvSpPr txBox="1">
            <a:spLocks noGrp="1"/>
          </p:cNvSpPr>
          <p:nvPr>
            <p:ph type="title" idx="2"/>
          </p:nvPr>
        </p:nvSpPr>
        <p:spPr>
          <a:xfrm>
            <a:off x="633229" y="563046"/>
            <a:ext cx="5749908" cy="865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Strength and Weakness of Current System</a:t>
            </a:r>
            <a:endParaRPr sz="2800" dirty="0"/>
          </a:p>
        </p:txBody>
      </p:sp>
      <p:sp>
        <p:nvSpPr>
          <p:cNvPr id="925" name="Google Shape;925;p72"/>
          <p:cNvSpPr txBox="1">
            <a:spLocks noGrp="1"/>
          </p:cNvSpPr>
          <p:nvPr>
            <p:ph type="subTitle" idx="1"/>
          </p:nvPr>
        </p:nvSpPr>
        <p:spPr>
          <a:xfrm>
            <a:off x="721880" y="1772034"/>
            <a:ext cx="4320136" cy="2672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Strength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explore real books in real life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Have great vibes in the store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Able to read some pages of the books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Weakness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Has some inconvenience for customers.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 some time to finish the processes.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Cannot able to explore 24 hours.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grpSp>
        <p:nvGrpSpPr>
          <p:cNvPr id="926" name="Google Shape;926;p72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927" name="Google Shape;927;p72"/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2"/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2"/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2"/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2"/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2"/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2"/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2"/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2"/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2"/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2"/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2"/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2"/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2"/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2"/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2"/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2"/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2"/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2"/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2"/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2"/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2"/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2"/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2"/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2"/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2"/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2"/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2"/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2"/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2"/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2"/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2"/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2"/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2"/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2"/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2"/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2"/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72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72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966" name="Google Shape;966;p72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2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2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2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2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2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2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2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2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2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2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2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2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2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72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72"/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74"/>
          <p:cNvGrpSpPr/>
          <p:nvPr/>
        </p:nvGrpSpPr>
        <p:grpSpPr>
          <a:xfrm>
            <a:off x="4698288" y="1099316"/>
            <a:ext cx="3729932" cy="3459055"/>
            <a:chOff x="4677231" y="1276352"/>
            <a:chExt cx="2903801" cy="2692920"/>
          </a:xfrm>
        </p:grpSpPr>
        <p:sp>
          <p:nvSpPr>
            <p:cNvPr id="1127" name="Google Shape;1127;p74"/>
            <p:cNvSpPr/>
            <p:nvPr/>
          </p:nvSpPr>
          <p:spPr>
            <a:xfrm flipH="1">
              <a:off x="7295745" y="2223107"/>
              <a:ext cx="7162" cy="20721"/>
            </a:xfrm>
            <a:custGeom>
              <a:avLst/>
              <a:gdLst/>
              <a:ahLst/>
              <a:cxnLst/>
              <a:rect l="l" t="t" r="r" b="b"/>
              <a:pathLst>
                <a:path w="477" h="1380" extrusionOk="0">
                  <a:moveTo>
                    <a:pt x="0" y="1"/>
                  </a:moveTo>
                  <a:cubicBezTo>
                    <a:pt x="100" y="452"/>
                    <a:pt x="201" y="903"/>
                    <a:pt x="301" y="1379"/>
                  </a:cubicBezTo>
                  <a:cubicBezTo>
                    <a:pt x="301" y="1354"/>
                    <a:pt x="301" y="1354"/>
                    <a:pt x="301" y="1329"/>
                  </a:cubicBezTo>
                  <a:cubicBezTo>
                    <a:pt x="476" y="878"/>
                    <a:pt x="326" y="3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 flipH="1">
              <a:off x="7073335" y="3212508"/>
              <a:ext cx="88829" cy="438018"/>
            </a:xfrm>
            <a:custGeom>
              <a:avLst/>
              <a:gdLst/>
              <a:ahLst/>
              <a:cxnLst/>
              <a:rect l="l" t="t" r="r" b="b"/>
              <a:pathLst>
                <a:path w="5916" h="29172" extrusionOk="0">
                  <a:moveTo>
                    <a:pt x="1630" y="1"/>
                  </a:moveTo>
                  <a:cubicBezTo>
                    <a:pt x="803" y="5489"/>
                    <a:pt x="1" y="11028"/>
                    <a:pt x="301" y="16492"/>
                  </a:cubicBezTo>
                  <a:cubicBezTo>
                    <a:pt x="502" y="20226"/>
                    <a:pt x="1053" y="24813"/>
                    <a:pt x="3108" y="28021"/>
                  </a:cubicBezTo>
                  <a:cubicBezTo>
                    <a:pt x="3638" y="28838"/>
                    <a:pt x="4068" y="29172"/>
                    <a:pt x="4417" y="29172"/>
                  </a:cubicBezTo>
                  <a:cubicBezTo>
                    <a:pt x="5804" y="29172"/>
                    <a:pt x="5916" y="23904"/>
                    <a:pt x="5916" y="22683"/>
                  </a:cubicBezTo>
                  <a:cubicBezTo>
                    <a:pt x="5890" y="18672"/>
                    <a:pt x="5489" y="14687"/>
                    <a:pt x="4738" y="10803"/>
                  </a:cubicBezTo>
                  <a:cubicBezTo>
                    <a:pt x="4387" y="8948"/>
                    <a:pt x="3936" y="7119"/>
                    <a:pt x="3409" y="5314"/>
                  </a:cubicBezTo>
                  <a:cubicBezTo>
                    <a:pt x="3033" y="3961"/>
                    <a:pt x="1429" y="1379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 flipH="1">
              <a:off x="6945161" y="3207613"/>
              <a:ext cx="111246" cy="554084"/>
            </a:xfrm>
            <a:custGeom>
              <a:avLst/>
              <a:gdLst/>
              <a:ahLst/>
              <a:cxnLst/>
              <a:rect l="l" t="t" r="r" b="b"/>
              <a:pathLst>
                <a:path w="7409" h="36902" extrusionOk="0">
                  <a:moveTo>
                    <a:pt x="1680" y="1"/>
                  </a:moveTo>
                  <a:cubicBezTo>
                    <a:pt x="852" y="6918"/>
                    <a:pt x="0" y="13886"/>
                    <a:pt x="502" y="20803"/>
                  </a:cubicBezTo>
                  <a:cubicBezTo>
                    <a:pt x="827" y="25515"/>
                    <a:pt x="1604" y="31329"/>
                    <a:pt x="4161" y="35415"/>
                  </a:cubicBezTo>
                  <a:cubicBezTo>
                    <a:pt x="4819" y="36471"/>
                    <a:pt x="5344" y="36902"/>
                    <a:pt x="5763" y="36902"/>
                  </a:cubicBezTo>
                  <a:cubicBezTo>
                    <a:pt x="7401" y="36902"/>
                    <a:pt x="7409" y="30305"/>
                    <a:pt x="7369" y="28748"/>
                  </a:cubicBezTo>
                  <a:cubicBezTo>
                    <a:pt x="7243" y="23685"/>
                    <a:pt x="6667" y="18648"/>
                    <a:pt x="5665" y="13710"/>
                  </a:cubicBezTo>
                  <a:cubicBezTo>
                    <a:pt x="5213" y="11379"/>
                    <a:pt x="4637" y="9074"/>
                    <a:pt x="3960" y="6768"/>
                  </a:cubicBezTo>
                  <a:cubicBezTo>
                    <a:pt x="3459" y="5038"/>
                    <a:pt x="1479" y="1730"/>
                    <a:pt x="168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 flipH="1">
              <a:off x="6834358" y="3281386"/>
              <a:ext cx="102372" cy="556936"/>
            </a:xfrm>
            <a:custGeom>
              <a:avLst/>
              <a:gdLst/>
              <a:ahLst/>
              <a:cxnLst/>
              <a:rect l="l" t="t" r="r" b="b"/>
              <a:pathLst>
                <a:path w="6818" h="37092" extrusionOk="0">
                  <a:moveTo>
                    <a:pt x="4486" y="0"/>
                  </a:moveTo>
                  <a:cubicBezTo>
                    <a:pt x="2682" y="6717"/>
                    <a:pt x="878" y="13484"/>
                    <a:pt x="401" y="20426"/>
                  </a:cubicBezTo>
                  <a:cubicBezTo>
                    <a:pt x="50" y="25113"/>
                    <a:pt x="0" y="31003"/>
                    <a:pt x="1955" y="35389"/>
                  </a:cubicBezTo>
                  <a:cubicBezTo>
                    <a:pt x="2494" y="36603"/>
                    <a:pt x="2984" y="37091"/>
                    <a:pt x="3422" y="37091"/>
                  </a:cubicBezTo>
                  <a:cubicBezTo>
                    <a:pt x="5000" y="37091"/>
                    <a:pt x="5914" y="30759"/>
                    <a:pt x="6091" y="29248"/>
                  </a:cubicBezTo>
                  <a:cubicBezTo>
                    <a:pt x="6667" y="24211"/>
                    <a:pt x="6817" y="19148"/>
                    <a:pt x="6517" y="14136"/>
                  </a:cubicBezTo>
                  <a:cubicBezTo>
                    <a:pt x="6366" y="11755"/>
                    <a:pt x="6141" y="9374"/>
                    <a:pt x="5790" y="7018"/>
                  </a:cubicBezTo>
                  <a:cubicBezTo>
                    <a:pt x="5539" y="5213"/>
                    <a:pt x="4036" y="1680"/>
                    <a:pt x="448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 flipH="1">
              <a:off x="7202798" y="3299451"/>
              <a:ext cx="21081" cy="278483"/>
            </a:xfrm>
            <a:custGeom>
              <a:avLst/>
              <a:gdLst/>
              <a:ahLst/>
              <a:cxnLst/>
              <a:rect l="l" t="t" r="r" b="b"/>
              <a:pathLst>
                <a:path w="1404" h="18547" extrusionOk="0">
                  <a:moveTo>
                    <a:pt x="151" y="0"/>
                  </a:moveTo>
                  <a:cubicBezTo>
                    <a:pt x="0" y="3108"/>
                    <a:pt x="126" y="6216"/>
                    <a:pt x="326" y="9298"/>
                  </a:cubicBezTo>
                  <a:cubicBezTo>
                    <a:pt x="527" y="12406"/>
                    <a:pt x="853" y="15489"/>
                    <a:pt x="1404" y="18547"/>
                  </a:cubicBezTo>
                  <a:cubicBezTo>
                    <a:pt x="1379" y="15439"/>
                    <a:pt x="1178" y="12356"/>
                    <a:pt x="978" y="9248"/>
                  </a:cubicBezTo>
                  <a:cubicBezTo>
                    <a:pt x="752" y="6166"/>
                    <a:pt x="527" y="3083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 flipH="1">
              <a:off x="7095165" y="3333687"/>
              <a:ext cx="38018" cy="327417"/>
            </a:xfrm>
            <a:custGeom>
              <a:avLst/>
              <a:gdLst/>
              <a:ahLst/>
              <a:cxnLst/>
              <a:rect l="l" t="t" r="r" b="b"/>
              <a:pathLst>
                <a:path w="2532" h="21806" extrusionOk="0">
                  <a:moveTo>
                    <a:pt x="1" y="1"/>
                  </a:moveTo>
                  <a:lnTo>
                    <a:pt x="1" y="1"/>
                  </a:lnTo>
                  <a:cubicBezTo>
                    <a:pt x="176" y="3660"/>
                    <a:pt x="527" y="7294"/>
                    <a:pt x="953" y="10953"/>
                  </a:cubicBezTo>
                  <a:cubicBezTo>
                    <a:pt x="1379" y="14587"/>
                    <a:pt x="1855" y="18196"/>
                    <a:pt x="2532" y="21806"/>
                  </a:cubicBezTo>
                  <a:cubicBezTo>
                    <a:pt x="2381" y="18146"/>
                    <a:pt x="2006" y="14512"/>
                    <a:pt x="1605" y="10878"/>
                  </a:cubicBezTo>
                  <a:cubicBezTo>
                    <a:pt x="1178" y="7219"/>
                    <a:pt x="702" y="36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 flipH="1">
              <a:off x="6978116" y="3303580"/>
              <a:ext cx="38784" cy="442943"/>
            </a:xfrm>
            <a:custGeom>
              <a:avLst/>
              <a:gdLst/>
              <a:ahLst/>
              <a:cxnLst/>
              <a:rect l="l" t="t" r="r" b="b"/>
              <a:pathLst>
                <a:path w="2583" h="29500" extrusionOk="0">
                  <a:moveTo>
                    <a:pt x="76" y="1"/>
                  </a:moveTo>
                  <a:lnTo>
                    <a:pt x="76" y="1"/>
                  </a:lnTo>
                  <a:cubicBezTo>
                    <a:pt x="1" y="4938"/>
                    <a:pt x="151" y="9876"/>
                    <a:pt x="502" y="14813"/>
                  </a:cubicBezTo>
                  <a:cubicBezTo>
                    <a:pt x="703" y="17269"/>
                    <a:pt x="928" y="19750"/>
                    <a:pt x="1279" y="22181"/>
                  </a:cubicBezTo>
                  <a:cubicBezTo>
                    <a:pt x="1455" y="23410"/>
                    <a:pt x="1630" y="24638"/>
                    <a:pt x="1831" y="25866"/>
                  </a:cubicBezTo>
                  <a:cubicBezTo>
                    <a:pt x="2056" y="27069"/>
                    <a:pt x="2282" y="28272"/>
                    <a:pt x="2582" y="29500"/>
                  </a:cubicBezTo>
                  <a:cubicBezTo>
                    <a:pt x="2507" y="28873"/>
                    <a:pt x="2432" y="28247"/>
                    <a:pt x="2357" y="27645"/>
                  </a:cubicBezTo>
                  <a:lnTo>
                    <a:pt x="2156" y="25816"/>
                  </a:lnTo>
                  <a:lnTo>
                    <a:pt x="1956" y="23961"/>
                  </a:lnTo>
                  <a:lnTo>
                    <a:pt x="1780" y="22131"/>
                  </a:lnTo>
                  <a:cubicBezTo>
                    <a:pt x="1555" y="19675"/>
                    <a:pt x="1329" y="17219"/>
                    <a:pt x="1154" y="14763"/>
                  </a:cubicBezTo>
                  <a:cubicBezTo>
                    <a:pt x="803" y="9851"/>
                    <a:pt x="527" y="4913"/>
                    <a:pt x="76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 flipH="1">
              <a:off x="6870858" y="3439069"/>
              <a:ext cx="29369" cy="388753"/>
            </a:xfrm>
            <a:custGeom>
              <a:avLst/>
              <a:gdLst/>
              <a:ahLst/>
              <a:cxnLst/>
              <a:rect l="l" t="t" r="r" b="b"/>
              <a:pathLst>
                <a:path w="1956" h="25891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1053" y="4236"/>
                    <a:pt x="552" y="8547"/>
                    <a:pt x="276" y="12883"/>
                  </a:cubicBezTo>
                  <a:cubicBezTo>
                    <a:pt x="0" y="17219"/>
                    <a:pt x="0" y="21580"/>
                    <a:pt x="351" y="25890"/>
                  </a:cubicBezTo>
                  <a:cubicBezTo>
                    <a:pt x="502" y="21554"/>
                    <a:pt x="652" y="17244"/>
                    <a:pt x="928" y="12933"/>
                  </a:cubicBezTo>
                  <a:cubicBezTo>
                    <a:pt x="1178" y="8622"/>
                    <a:pt x="1579" y="4311"/>
                    <a:pt x="1955" y="0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 flipH="1">
              <a:off x="5318087" y="3248261"/>
              <a:ext cx="133228" cy="550600"/>
            </a:xfrm>
            <a:custGeom>
              <a:avLst/>
              <a:gdLst/>
              <a:ahLst/>
              <a:cxnLst/>
              <a:rect l="l" t="t" r="r" b="b"/>
              <a:pathLst>
                <a:path w="8873" h="36670" extrusionOk="0">
                  <a:moveTo>
                    <a:pt x="426" y="1"/>
                  </a:moveTo>
                  <a:cubicBezTo>
                    <a:pt x="427" y="4"/>
                    <a:pt x="429" y="7"/>
                    <a:pt x="430" y="10"/>
                  </a:cubicBezTo>
                  <a:lnTo>
                    <a:pt x="430" y="10"/>
                  </a:lnTo>
                  <a:cubicBezTo>
                    <a:pt x="429" y="7"/>
                    <a:pt x="427" y="4"/>
                    <a:pt x="426" y="1"/>
                  </a:cubicBezTo>
                  <a:close/>
                  <a:moveTo>
                    <a:pt x="430" y="10"/>
                  </a:moveTo>
                  <a:cubicBezTo>
                    <a:pt x="1099" y="1643"/>
                    <a:pt x="50" y="5342"/>
                    <a:pt x="25" y="7144"/>
                  </a:cubicBezTo>
                  <a:cubicBezTo>
                    <a:pt x="0" y="9525"/>
                    <a:pt x="75" y="11905"/>
                    <a:pt x="226" y="14286"/>
                  </a:cubicBezTo>
                  <a:cubicBezTo>
                    <a:pt x="602" y="19324"/>
                    <a:pt x="1379" y="24312"/>
                    <a:pt x="2607" y="29224"/>
                  </a:cubicBezTo>
                  <a:cubicBezTo>
                    <a:pt x="2973" y="30672"/>
                    <a:pt x="4634" y="36669"/>
                    <a:pt x="6179" y="36669"/>
                  </a:cubicBezTo>
                  <a:cubicBezTo>
                    <a:pt x="6640" y="36669"/>
                    <a:pt x="7091" y="36135"/>
                    <a:pt x="7494" y="34788"/>
                  </a:cubicBezTo>
                  <a:cubicBezTo>
                    <a:pt x="8872" y="30176"/>
                    <a:pt x="8045" y="24362"/>
                    <a:pt x="7118" y="19750"/>
                  </a:cubicBezTo>
                  <a:cubicBezTo>
                    <a:pt x="5740" y="12936"/>
                    <a:pt x="3085" y="6448"/>
                    <a:pt x="430" y="1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4"/>
            <p:cNvSpPr/>
            <p:nvPr/>
          </p:nvSpPr>
          <p:spPr>
            <a:xfrm flipH="1">
              <a:off x="5344046" y="3381107"/>
              <a:ext cx="74534" cy="410961"/>
            </a:xfrm>
            <a:custGeom>
              <a:avLst/>
              <a:gdLst/>
              <a:ahLst/>
              <a:cxnLst/>
              <a:rect l="l" t="t" r="r" b="b"/>
              <a:pathLst>
                <a:path w="4964" h="27370" extrusionOk="0">
                  <a:moveTo>
                    <a:pt x="1" y="1"/>
                  </a:moveTo>
                  <a:cubicBezTo>
                    <a:pt x="176" y="1154"/>
                    <a:pt x="351" y="2307"/>
                    <a:pt x="527" y="3459"/>
                  </a:cubicBezTo>
                  <a:lnTo>
                    <a:pt x="1103" y="6893"/>
                  </a:lnTo>
                  <a:cubicBezTo>
                    <a:pt x="1479" y="9174"/>
                    <a:pt x="1880" y="11455"/>
                    <a:pt x="2306" y="13735"/>
                  </a:cubicBezTo>
                  <a:cubicBezTo>
                    <a:pt x="3133" y="18297"/>
                    <a:pt x="3961" y="22833"/>
                    <a:pt x="4963" y="27369"/>
                  </a:cubicBezTo>
                  <a:cubicBezTo>
                    <a:pt x="4487" y="22758"/>
                    <a:pt x="3760" y="18171"/>
                    <a:pt x="2958" y="13610"/>
                  </a:cubicBezTo>
                  <a:cubicBezTo>
                    <a:pt x="2532" y="11329"/>
                    <a:pt x="2106" y="9048"/>
                    <a:pt x="1605" y="6793"/>
                  </a:cubicBezTo>
                  <a:lnTo>
                    <a:pt x="853" y="3384"/>
                  </a:lnTo>
                  <a:cubicBezTo>
                    <a:pt x="577" y="2256"/>
                    <a:pt x="326" y="1129"/>
                    <a:pt x="1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4"/>
            <p:cNvSpPr/>
            <p:nvPr/>
          </p:nvSpPr>
          <p:spPr>
            <a:xfrm flipH="1">
              <a:off x="5227773" y="3346105"/>
              <a:ext cx="246126" cy="294384"/>
            </a:xfrm>
            <a:custGeom>
              <a:avLst/>
              <a:gdLst/>
              <a:ahLst/>
              <a:cxnLst/>
              <a:rect l="l" t="t" r="r" b="b"/>
              <a:pathLst>
                <a:path w="16392" h="19606" extrusionOk="0">
                  <a:moveTo>
                    <a:pt x="1980" y="1"/>
                  </a:moveTo>
                  <a:cubicBezTo>
                    <a:pt x="978" y="2708"/>
                    <a:pt x="0" y="5490"/>
                    <a:pt x="76" y="8347"/>
                  </a:cubicBezTo>
                  <a:cubicBezTo>
                    <a:pt x="176" y="12106"/>
                    <a:pt x="2231" y="15740"/>
                    <a:pt x="5364" y="17770"/>
                  </a:cubicBezTo>
                  <a:cubicBezTo>
                    <a:pt x="7250" y="18983"/>
                    <a:pt x="9495" y="19606"/>
                    <a:pt x="11734" y="19606"/>
                  </a:cubicBezTo>
                  <a:cubicBezTo>
                    <a:pt x="13242" y="19606"/>
                    <a:pt x="14748" y="19323"/>
                    <a:pt x="16141" y="18748"/>
                  </a:cubicBezTo>
                  <a:cubicBezTo>
                    <a:pt x="16391" y="18648"/>
                    <a:pt x="14938" y="17770"/>
                    <a:pt x="14913" y="17695"/>
                  </a:cubicBezTo>
                  <a:cubicBezTo>
                    <a:pt x="14687" y="16893"/>
                    <a:pt x="16191" y="16267"/>
                    <a:pt x="14687" y="15765"/>
                  </a:cubicBezTo>
                  <a:cubicBezTo>
                    <a:pt x="13735" y="15465"/>
                    <a:pt x="12582" y="15740"/>
                    <a:pt x="11579" y="15440"/>
                  </a:cubicBezTo>
                  <a:cubicBezTo>
                    <a:pt x="10527" y="15114"/>
                    <a:pt x="9549" y="14512"/>
                    <a:pt x="8797" y="13710"/>
                  </a:cubicBezTo>
                  <a:cubicBezTo>
                    <a:pt x="7244" y="12081"/>
                    <a:pt x="6642" y="9625"/>
                    <a:pt x="7244" y="7470"/>
                  </a:cubicBezTo>
                  <a:lnTo>
                    <a:pt x="7244" y="7470"/>
                  </a:lnTo>
                  <a:cubicBezTo>
                    <a:pt x="6953" y="7760"/>
                    <a:pt x="6565" y="7887"/>
                    <a:pt x="6159" y="7887"/>
                  </a:cubicBezTo>
                  <a:cubicBezTo>
                    <a:pt x="5583" y="7887"/>
                    <a:pt x="4973" y="7631"/>
                    <a:pt x="4562" y="7219"/>
                  </a:cubicBezTo>
                  <a:cubicBezTo>
                    <a:pt x="3835" y="6517"/>
                    <a:pt x="3534" y="5515"/>
                    <a:pt x="3259" y="4562"/>
                  </a:cubicBezTo>
                  <a:cubicBezTo>
                    <a:pt x="2832" y="3034"/>
                    <a:pt x="2406" y="1530"/>
                    <a:pt x="1980" y="1"/>
                  </a:cubicBezTo>
                  <a:close/>
                </a:path>
              </a:pathLst>
            </a:custGeom>
            <a:solidFill>
              <a:srgbClr val="DF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4"/>
            <p:cNvSpPr/>
            <p:nvPr/>
          </p:nvSpPr>
          <p:spPr>
            <a:xfrm flipH="1">
              <a:off x="5152898" y="3294180"/>
              <a:ext cx="405675" cy="413888"/>
            </a:xfrm>
            <a:custGeom>
              <a:avLst/>
              <a:gdLst/>
              <a:ahLst/>
              <a:cxnLst/>
              <a:rect l="l" t="t" r="r" b="b"/>
              <a:pathLst>
                <a:path w="27018" h="27565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0" y="4662"/>
                    <a:pt x="75" y="10101"/>
                    <a:pt x="2131" y="14712"/>
                  </a:cubicBezTo>
                  <a:cubicBezTo>
                    <a:pt x="2757" y="16066"/>
                    <a:pt x="3509" y="17344"/>
                    <a:pt x="4311" y="18597"/>
                  </a:cubicBezTo>
                  <a:cubicBezTo>
                    <a:pt x="4988" y="19700"/>
                    <a:pt x="5690" y="20802"/>
                    <a:pt x="6492" y="21805"/>
                  </a:cubicBezTo>
                  <a:cubicBezTo>
                    <a:pt x="8421" y="24186"/>
                    <a:pt x="11028" y="26041"/>
                    <a:pt x="13960" y="26943"/>
                  </a:cubicBezTo>
                  <a:cubicBezTo>
                    <a:pt x="15397" y="27376"/>
                    <a:pt x="16880" y="27565"/>
                    <a:pt x="18376" y="27565"/>
                  </a:cubicBezTo>
                  <a:cubicBezTo>
                    <a:pt x="21290" y="27565"/>
                    <a:pt x="24252" y="26850"/>
                    <a:pt x="27018" y="25840"/>
                  </a:cubicBezTo>
                  <a:cubicBezTo>
                    <a:pt x="23785" y="25640"/>
                    <a:pt x="20627" y="25013"/>
                    <a:pt x="17469" y="24386"/>
                  </a:cubicBezTo>
                  <a:cubicBezTo>
                    <a:pt x="13785" y="23635"/>
                    <a:pt x="9825" y="22732"/>
                    <a:pt x="7394" y="19875"/>
                  </a:cubicBezTo>
                  <a:cubicBezTo>
                    <a:pt x="6191" y="18472"/>
                    <a:pt x="5514" y="16692"/>
                    <a:pt x="5113" y="14888"/>
                  </a:cubicBezTo>
                  <a:cubicBezTo>
                    <a:pt x="4737" y="13259"/>
                    <a:pt x="4862" y="11429"/>
                    <a:pt x="4085" y="9925"/>
                  </a:cubicBezTo>
                  <a:cubicBezTo>
                    <a:pt x="2406" y="6817"/>
                    <a:pt x="3208" y="3233"/>
                    <a:pt x="1930" y="0"/>
                  </a:cubicBezTo>
                  <a:close/>
                </a:path>
              </a:pathLst>
            </a:custGeom>
            <a:solidFill>
              <a:srgbClr val="B5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4"/>
            <p:cNvSpPr/>
            <p:nvPr/>
          </p:nvSpPr>
          <p:spPr>
            <a:xfrm flipH="1">
              <a:off x="6785831" y="1292419"/>
              <a:ext cx="431651" cy="310105"/>
            </a:xfrm>
            <a:custGeom>
              <a:avLst/>
              <a:gdLst/>
              <a:ahLst/>
              <a:cxnLst/>
              <a:rect l="l" t="t" r="r" b="b"/>
              <a:pathLst>
                <a:path w="28748" h="20653" extrusionOk="0">
                  <a:moveTo>
                    <a:pt x="0" y="0"/>
                  </a:moveTo>
                  <a:lnTo>
                    <a:pt x="752" y="20652"/>
                  </a:lnTo>
                  <a:lnTo>
                    <a:pt x="28747" y="20452"/>
                  </a:lnTo>
                  <a:lnTo>
                    <a:pt x="20978" y="5314"/>
                  </a:lnTo>
                  <a:lnTo>
                    <a:pt x="8171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4"/>
            <p:cNvSpPr/>
            <p:nvPr/>
          </p:nvSpPr>
          <p:spPr>
            <a:xfrm flipH="1">
              <a:off x="7119259" y="1292043"/>
              <a:ext cx="184399" cy="310480"/>
            </a:xfrm>
            <a:custGeom>
              <a:avLst/>
              <a:gdLst/>
              <a:ahLst/>
              <a:cxnLst/>
              <a:rect l="l" t="t" r="r" b="b"/>
              <a:pathLst>
                <a:path w="12281" h="20678" extrusionOk="0">
                  <a:moveTo>
                    <a:pt x="6140" y="0"/>
                  </a:moveTo>
                  <a:cubicBezTo>
                    <a:pt x="2757" y="0"/>
                    <a:pt x="0" y="4637"/>
                    <a:pt x="0" y="10351"/>
                  </a:cubicBezTo>
                  <a:cubicBezTo>
                    <a:pt x="0" y="16040"/>
                    <a:pt x="2757" y="20677"/>
                    <a:pt x="6140" y="20677"/>
                  </a:cubicBezTo>
                  <a:cubicBezTo>
                    <a:pt x="9524" y="20677"/>
                    <a:pt x="12281" y="16040"/>
                    <a:pt x="12281" y="10351"/>
                  </a:cubicBezTo>
                  <a:cubicBezTo>
                    <a:pt x="12281" y="4637"/>
                    <a:pt x="9524" y="0"/>
                    <a:pt x="6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4"/>
            <p:cNvSpPr/>
            <p:nvPr/>
          </p:nvSpPr>
          <p:spPr>
            <a:xfrm flipH="1">
              <a:off x="7145219" y="1293170"/>
              <a:ext cx="133228" cy="276381"/>
            </a:xfrm>
            <a:custGeom>
              <a:avLst/>
              <a:gdLst/>
              <a:ahLst/>
              <a:cxnLst/>
              <a:rect l="l" t="t" r="r" b="b"/>
              <a:pathLst>
                <a:path w="8873" h="18407" extrusionOk="0">
                  <a:moveTo>
                    <a:pt x="3785" y="0"/>
                  </a:moveTo>
                  <a:lnTo>
                    <a:pt x="3785" y="0"/>
                  </a:lnTo>
                  <a:cubicBezTo>
                    <a:pt x="3183" y="301"/>
                    <a:pt x="2707" y="802"/>
                    <a:pt x="2306" y="1354"/>
                  </a:cubicBezTo>
                  <a:cubicBezTo>
                    <a:pt x="1930" y="1930"/>
                    <a:pt x="1629" y="2532"/>
                    <a:pt x="1354" y="3158"/>
                  </a:cubicBezTo>
                  <a:cubicBezTo>
                    <a:pt x="852" y="4411"/>
                    <a:pt x="502" y="5765"/>
                    <a:pt x="326" y="7093"/>
                  </a:cubicBezTo>
                  <a:cubicBezTo>
                    <a:pt x="0" y="9800"/>
                    <a:pt x="276" y="12582"/>
                    <a:pt x="1178" y="15188"/>
                  </a:cubicBezTo>
                  <a:cubicBezTo>
                    <a:pt x="1404" y="15840"/>
                    <a:pt x="1705" y="16492"/>
                    <a:pt x="2131" y="17093"/>
                  </a:cubicBezTo>
                  <a:cubicBezTo>
                    <a:pt x="2557" y="17670"/>
                    <a:pt x="3158" y="18196"/>
                    <a:pt x="3960" y="18371"/>
                  </a:cubicBezTo>
                  <a:cubicBezTo>
                    <a:pt x="4077" y="18395"/>
                    <a:pt x="4200" y="18406"/>
                    <a:pt x="4327" y="18406"/>
                  </a:cubicBezTo>
                  <a:cubicBezTo>
                    <a:pt x="4608" y="18406"/>
                    <a:pt x="4904" y="18350"/>
                    <a:pt x="5163" y="18246"/>
                  </a:cubicBezTo>
                  <a:cubicBezTo>
                    <a:pt x="5539" y="18096"/>
                    <a:pt x="5840" y="17845"/>
                    <a:pt x="6091" y="17595"/>
                  </a:cubicBezTo>
                  <a:cubicBezTo>
                    <a:pt x="6617" y="17118"/>
                    <a:pt x="7043" y="16517"/>
                    <a:pt x="7369" y="15890"/>
                  </a:cubicBezTo>
                  <a:cubicBezTo>
                    <a:pt x="8045" y="14662"/>
                    <a:pt x="8396" y="13284"/>
                    <a:pt x="8597" y="11930"/>
                  </a:cubicBezTo>
                  <a:cubicBezTo>
                    <a:pt x="8797" y="10577"/>
                    <a:pt x="8873" y="9198"/>
                    <a:pt x="8797" y="7820"/>
                  </a:cubicBezTo>
                  <a:cubicBezTo>
                    <a:pt x="8697" y="6442"/>
                    <a:pt x="8446" y="5038"/>
                    <a:pt x="7845" y="3760"/>
                  </a:cubicBezTo>
                  <a:cubicBezTo>
                    <a:pt x="7695" y="3434"/>
                    <a:pt x="7519" y="3108"/>
                    <a:pt x="7294" y="2807"/>
                  </a:cubicBezTo>
                  <a:cubicBezTo>
                    <a:pt x="7068" y="2507"/>
                    <a:pt x="6792" y="2231"/>
                    <a:pt x="6416" y="2031"/>
                  </a:cubicBezTo>
                  <a:cubicBezTo>
                    <a:pt x="6150" y="1888"/>
                    <a:pt x="5846" y="1822"/>
                    <a:pt x="5549" y="1822"/>
                  </a:cubicBezTo>
                  <a:cubicBezTo>
                    <a:pt x="5426" y="1822"/>
                    <a:pt x="5305" y="1833"/>
                    <a:pt x="5188" y="1855"/>
                  </a:cubicBezTo>
                  <a:cubicBezTo>
                    <a:pt x="4787" y="1930"/>
                    <a:pt x="4411" y="2106"/>
                    <a:pt x="4111" y="2356"/>
                  </a:cubicBezTo>
                  <a:cubicBezTo>
                    <a:pt x="3484" y="2833"/>
                    <a:pt x="3108" y="3484"/>
                    <a:pt x="2832" y="4136"/>
                  </a:cubicBezTo>
                  <a:cubicBezTo>
                    <a:pt x="2557" y="4787"/>
                    <a:pt x="2381" y="5464"/>
                    <a:pt x="2231" y="6141"/>
                  </a:cubicBezTo>
                  <a:cubicBezTo>
                    <a:pt x="1980" y="7494"/>
                    <a:pt x="1955" y="8898"/>
                    <a:pt x="2131" y="10276"/>
                  </a:cubicBezTo>
                  <a:cubicBezTo>
                    <a:pt x="2206" y="10953"/>
                    <a:pt x="2356" y="11630"/>
                    <a:pt x="2532" y="12281"/>
                  </a:cubicBezTo>
                  <a:cubicBezTo>
                    <a:pt x="2632" y="12632"/>
                    <a:pt x="2732" y="12958"/>
                    <a:pt x="2857" y="13259"/>
                  </a:cubicBezTo>
                  <a:cubicBezTo>
                    <a:pt x="2983" y="13584"/>
                    <a:pt x="3133" y="13935"/>
                    <a:pt x="3359" y="14236"/>
                  </a:cubicBezTo>
                  <a:cubicBezTo>
                    <a:pt x="3484" y="14386"/>
                    <a:pt x="3659" y="14537"/>
                    <a:pt x="3885" y="14612"/>
                  </a:cubicBezTo>
                  <a:cubicBezTo>
                    <a:pt x="3990" y="14659"/>
                    <a:pt x="4100" y="14678"/>
                    <a:pt x="4208" y="14678"/>
                  </a:cubicBezTo>
                  <a:cubicBezTo>
                    <a:pt x="4333" y="14678"/>
                    <a:pt x="4454" y="14652"/>
                    <a:pt x="4562" y="14612"/>
                  </a:cubicBezTo>
                  <a:cubicBezTo>
                    <a:pt x="4963" y="14437"/>
                    <a:pt x="5213" y="14111"/>
                    <a:pt x="5364" y="13785"/>
                  </a:cubicBezTo>
                  <a:cubicBezTo>
                    <a:pt x="5690" y="13133"/>
                    <a:pt x="5815" y="12432"/>
                    <a:pt x="5865" y="11755"/>
                  </a:cubicBezTo>
                  <a:cubicBezTo>
                    <a:pt x="5940" y="11078"/>
                    <a:pt x="5940" y="10402"/>
                    <a:pt x="5940" y="9725"/>
                  </a:cubicBezTo>
                  <a:cubicBezTo>
                    <a:pt x="5940" y="9048"/>
                    <a:pt x="5915" y="8371"/>
                    <a:pt x="5815" y="7695"/>
                  </a:cubicBezTo>
                  <a:cubicBezTo>
                    <a:pt x="5740" y="7018"/>
                    <a:pt x="5589" y="6341"/>
                    <a:pt x="5289" y="5715"/>
                  </a:cubicBezTo>
                  <a:cubicBezTo>
                    <a:pt x="4963" y="5113"/>
                    <a:pt x="4512" y="4537"/>
                    <a:pt x="3885" y="4311"/>
                  </a:cubicBezTo>
                  <a:lnTo>
                    <a:pt x="3885" y="4311"/>
                  </a:lnTo>
                  <a:cubicBezTo>
                    <a:pt x="4512" y="4587"/>
                    <a:pt x="4913" y="5163"/>
                    <a:pt x="5163" y="5765"/>
                  </a:cubicBezTo>
                  <a:cubicBezTo>
                    <a:pt x="5439" y="6391"/>
                    <a:pt x="5564" y="7043"/>
                    <a:pt x="5614" y="7720"/>
                  </a:cubicBezTo>
                  <a:cubicBezTo>
                    <a:pt x="5664" y="8371"/>
                    <a:pt x="5639" y="9048"/>
                    <a:pt x="5614" y="9725"/>
                  </a:cubicBezTo>
                  <a:cubicBezTo>
                    <a:pt x="5589" y="10376"/>
                    <a:pt x="5564" y="11053"/>
                    <a:pt x="5464" y="11705"/>
                  </a:cubicBezTo>
                  <a:cubicBezTo>
                    <a:pt x="5389" y="12356"/>
                    <a:pt x="5238" y="13033"/>
                    <a:pt x="4963" y="13559"/>
                  </a:cubicBezTo>
                  <a:cubicBezTo>
                    <a:pt x="4812" y="13835"/>
                    <a:pt x="4612" y="14061"/>
                    <a:pt x="4386" y="14136"/>
                  </a:cubicBezTo>
                  <a:cubicBezTo>
                    <a:pt x="4324" y="14155"/>
                    <a:pt x="4266" y="14164"/>
                    <a:pt x="4211" y="14164"/>
                  </a:cubicBezTo>
                  <a:cubicBezTo>
                    <a:pt x="4048" y="14164"/>
                    <a:pt x="3916" y="14079"/>
                    <a:pt x="3785" y="13910"/>
                  </a:cubicBezTo>
                  <a:cubicBezTo>
                    <a:pt x="3609" y="13685"/>
                    <a:pt x="3484" y="13384"/>
                    <a:pt x="3384" y="13083"/>
                  </a:cubicBezTo>
                  <a:cubicBezTo>
                    <a:pt x="3284" y="12757"/>
                    <a:pt x="3183" y="12457"/>
                    <a:pt x="3108" y="12131"/>
                  </a:cubicBezTo>
                  <a:cubicBezTo>
                    <a:pt x="2933" y="11504"/>
                    <a:pt x="2832" y="10853"/>
                    <a:pt x="2757" y="10201"/>
                  </a:cubicBezTo>
                  <a:cubicBezTo>
                    <a:pt x="2632" y="8873"/>
                    <a:pt x="2707" y="7569"/>
                    <a:pt x="2958" y="6266"/>
                  </a:cubicBezTo>
                  <a:cubicBezTo>
                    <a:pt x="3083" y="5640"/>
                    <a:pt x="3258" y="4988"/>
                    <a:pt x="3509" y="4411"/>
                  </a:cubicBezTo>
                  <a:cubicBezTo>
                    <a:pt x="3760" y="3835"/>
                    <a:pt x="4111" y="3284"/>
                    <a:pt x="4562" y="2958"/>
                  </a:cubicBezTo>
                  <a:cubicBezTo>
                    <a:pt x="4867" y="2733"/>
                    <a:pt x="5213" y="2601"/>
                    <a:pt x="5541" y="2601"/>
                  </a:cubicBezTo>
                  <a:cubicBezTo>
                    <a:pt x="5725" y="2601"/>
                    <a:pt x="5903" y="2642"/>
                    <a:pt x="6065" y="2732"/>
                  </a:cubicBezTo>
                  <a:cubicBezTo>
                    <a:pt x="6517" y="2958"/>
                    <a:pt x="6868" y="3509"/>
                    <a:pt x="7118" y="4086"/>
                  </a:cubicBezTo>
                  <a:cubicBezTo>
                    <a:pt x="7644" y="5264"/>
                    <a:pt x="7870" y="6567"/>
                    <a:pt x="7945" y="7870"/>
                  </a:cubicBezTo>
                  <a:cubicBezTo>
                    <a:pt x="8045" y="9173"/>
                    <a:pt x="7995" y="10527"/>
                    <a:pt x="7820" y="11805"/>
                  </a:cubicBezTo>
                  <a:cubicBezTo>
                    <a:pt x="7644" y="13108"/>
                    <a:pt x="7294" y="14412"/>
                    <a:pt x="6717" y="15539"/>
                  </a:cubicBezTo>
                  <a:cubicBezTo>
                    <a:pt x="6416" y="16116"/>
                    <a:pt x="6040" y="16642"/>
                    <a:pt x="5589" y="17068"/>
                  </a:cubicBezTo>
                  <a:cubicBezTo>
                    <a:pt x="5364" y="17294"/>
                    <a:pt x="5113" y="17469"/>
                    <a:pt x="4862" y="17569"/>
                  </a:cubicBezTo>
                  <a:cubicBezTo>
                    <a:pt x="4712" y="17636"/>
                    <a:pt x="4539" y="17670"/>
                    <a:pt x="4359" y="17670"/>
                  </a:cubicBezTo>
                  <a:cubicBezTo>
                    <a:pt x="4269" y="17670"/>
                    <a:pt x="4177" y="17661"/>
                    <a:pt x="4086" y="17645"/>
                  </a:cubicBezTo>
                  <a:cubicBezTo>
                    <a:pt x="3559" y="17544"/>
                    <a:pt x="3058" y="17143"/>
                    <a:pt x="2682" y="16667"/>
                  </a:cubicBezTo>
                  <a:cubicBezTo>
                    <a:pt x="2306" y="16166"/>
                    <a:pt x="2005" y="15590"/>
                    <a:pt x="1780" y="14988"/>
                  </a:cubicBezTo>
                  <a:cubicBezTo>
                    <a:pt x="852" y="12507"/>
                    <a:pt x="502" y="9800"/>
                    <a:pt x="727" y="7143"/>
                  </a:cubicBezTo>
                  <a:cubicBezTo>
                    <a:pt x="852" y="5815"/>
                    <a:pt x="1103" y="4512"/>
                    <a:pt x="1579" y="3234"/>
                  </a:cubicBezTo>
                  <a:cubicBezTo>
                    <a:pt x="1805" y="2607"/>
                    <a:pt x="2055" y="2005"/>
                    <a:pt x="2406" y="1429"/>
                  </a:cubicBezTo>
                  <a:cubicBezTo>
                    <a:pt x="2757" y="853"/>
                    <a:pt x="3208" y="326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4"/>
            <p:cNvSpPr/>
            <p:nvPr/>
          </p:nvSpPr>
          <p:spPr>
            <a:xfrm flipH="1">
              <a:off x="5066058" y="1276352"/>
              <a:ext cx="2151424" cy="2674006"/>
            </a:xfrm>
            <a:custGeom>
              <a:avLst/>
              <a:gdLst/>
              <a:ahLst/>
              <a:cxnLst/>
              <a:rect l="l" t="t" r="r" b="b"/>
              <a:pathLst>
                <a:path w="143285" h="178089" extrusionOk="0">
                  <a:moveTo>
                    <a:pt x="1" y="1070"/>
                  </a:moveTo>
                  <a:cubicBezTo>
                    <a:pt x="1" y="1070"/>
                    <a:pt x="0" y="1070"/>
                    <a:pt x="0" y="1070"/>
                  </a:cubicBezTo>
                  <a:cubicBezTo>
                    <a:pt x="0" y="1070"/>
                    <a:pt x="1" y="1070"/>
                    <a:pt x="1" y="1070"/>
                  </a:cubicBezTo>
                  <a:close/>
                  <a:moveTo>
                    <a:pt x="113479" y="1"/>
                  </a:moveTo>
                  <a:cubicBezTo>
                    <a:pt x="112850" y="1"/>
                    <a:pt x="112240" y="9"/>
                    <a:pt x="111655" y="18"/>
                  </a:cubicBezTo>
                  <a:cubicBezTo>
                    <a:pt x="110803" y="43"/>
                    <a:pt x="110001" y="43"/>
                    <a:pt x="109274" y="43"/>
                  </a:cubicBezTo>
                  <a:cubicBezTo>
                    <a:pt x="108784" y="34"/>
                    <a:pt x="107959" y="29"/>
                    <a:pt x="106842" y="29"/>
                  </a:cubicBezTo>
                  <a:cubicBezTo>
                    <a:pt x="89357" y="29"/>
                    <a:pt x="221" y="1068"/>
                    <a:pt x="1" y="1070"/>
                  </a:cubicBezTo>
                  <a:lnTo>
                    <a:pt x="1" y="1070"/>
                  </a:lnTo>
                  <a:cubicBezTo>
                    <a:pt x="2" y="1070"/>
                    <a:pt x="7" y="1070"/>
                    <a:pt x="16" y="1070"/>
                  </a:cubicBezTo>
                  <a:cubicBezTo>
                    <a:pt x="588" y="1070"/>
                    <a:pt x="17295" y="1288"/>
                    <a:pt x="18823" y="26710"/>
                  </a:cubicBezTo>
                  <a:cubicBezTo>
                    <a:pt x="19224" y="33627"/>
                    <a:pt x="18472" y="42925"/>
                    <a:pt x="17219" y="53452"/>
                  </a:cubicBezTo>
                  <a:lnTo>
                    <a:pt x="23259" y="55607"/>
                  </a:lnTo>
                  <a:lnTo>
                    <a:pt x="16767" y="57136"/>
                  </a:lnTo>
                  <a:cubicBezTo>
                    <a:pt x="16667" y="57938"/>
                    <a:pt x="16567" y="58715"/>
                    <a:pt x="16467" y="59517"/>
                  </a:cubicBezTo>
                  <a:lnTo>
                    <a:pt x="20702" y="60369"/>
                  </a:lnTo>
                  <a:lnTo>
                    <a:pt x="16166" y="61747"/>
                  </a:lnTo>
                  <a:cubicBezTo>
                    <a:pt x="14236" y="76133"/>
                    <a:pt x="11730" y="92048"/>
                    <a:pt x="10051" y="106860"/>
                  </a:cubicBezTo>
                  <a:lnTo>
                    <a:pt x="14361" y="108414"/>
                  </a:lnTo>
                  <a:lnTo>
                    <a:pt x="9750" y="109492"/>
                  </a:lnTo>
                  <a:cubicBezTo>
                    <a:pt x="9650" y="110570"/>
                    <a:pt x="9524" y="111647"/>
                    <a:pt x="9424" y="112700"/>
                  </a:cubicBezTo>
                  <a:lnTo>
                    <a:pt x="11805" y="113176"/>
                  </a:lnTo>
                  <a:lnTo>
                    <a:pt x="9299" y="113928"/>
                  </a:lnTo>
                  <a:cubicBezTo>
                    <a:pt x="7745" y="130520"/>
                    <a:pt x="7569" y="145081"/>
                    <a:pt x="11003" y="153653"/>
                  </a:cubicBezTo>
                  <a:cubicBezTo>
                    <a:pt x="20778" y="178089"/>
                    <a:pt x="40928" y="177387"/>
                    <a:pt x="49023" y="177713"/>
                  </a:cubicBezTo>
                  <a:lnTo>
                    <a:pt x="143284" y="168966"/>
                  </a:lnTo>
                  <a:cubicBezTo>
                    <a:pt x="133259" y="166735"/>
                    <a:pt x="128096" y="157913"/>
                    <a:pt x="125891" y="145633"/>
                  </a:cubicBezTo>
                  <a:lnTo>
                    <a:pt x="120903" y="144028"/>
                  </a:lnTo>
                  <a:lnTo>
                    <a:pt x="125440" y="142750"/>
                  </a:lnTo>
                  <a:cubicBezTo>
                    <a:pt x="125314" y="141898"/>
                    <a:pt x="125214" y="141046"/>
                    <a:pt x="125114" y="140169"/>
                  </a:cubicBezTo>
                  <a:lnTo>
                    <a:pt x="121530" y="139567"/>
                  </a:lnTo>
                  <a:lnTo>
                    <a:pt x="124913" y="138038"/>
                  </a:lnTo>
                  <a:cubicBezTo>
                    <a:pt x="122758" y="111697"/>
                    <a:pt x="130427" y="74404"/>
                    <a:pt x="134137" y="48589"/>
                  </a:cubicBezTo>
                  <a:lnTo>
                    <a:pt x="128222" y="46710"/>
                  </a:lnTo>
                  <a:lnTo>
                    <a:pt x="134663" y="44880"/>
                  </a:lnTo>
                  <a:cubicBezTo>
                    <a:pt x="134738" y="44329"/>
                    <a:pt x="134813" y="43777"/>
                    <a:pt x="134888" y="43251"/>
                  </a:cubicBezTo>
                  <a:lnTo>
                    <a:pt x="128848" y="42248"/>
                  </a:lnTo>
                  <a:lnTo>
                    <a:pt x="135340" y="39316"/>
                  </a:lnTo>
                  <a:cubicBezTo>
                    <a:pt x="135891" y="34329"/>
                    <a:pt x="136167" y="30043"/>
                    <a:pt x="135991" y="26710"/>
                  </a:cubicBezTo>
                  <a:cubicBezTo>
                    <a:pt x="134752" y="1601"/>
                    <a:pt x="122217" y="1"/>
                    <a:pt x="113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4"/>
            <p:cNvSpPr/>
            <p:nvPr/>
          </p:nvSpPr>
          <p:spPr>
            <a:xfrm flipH="1">
              <a:off x="5034419" y="3563926"/>
              <a:ext cx="1630974" cy="405345"/>
            </a:xfrm>
            <a:custGeom>
              <a:avLst/>
              <a:gdLst/>
              <a:ahLst/>
              <a:cxnLst/>
              <a:rect l="l" t="t" r="r" b="b"/>
              <a:pathLst>
                <a:path w="108623" h="26996" extrusionOk="0">
                  <a:moveTo>
                    <a:pt x="99398" y="1"/>
                  </a:moveTo>
                  <a:cubicBezTo>
                    <a:pt x="91054" y="1"/>
                    <a:pt x="72224" y="2401"/>
                    <a:pt x="54813" y="3365"/>
                  </a:cubicBezTo>
                  <a:cubicBezTo>
                    <a:pt x="48407" y="3727"/>
                    <a:pt x="41167" y="3852"/>
                    <a:pt x="34209" y="3852"/>
                  </a:cubicBezTo>
                  <a:cubicBezTo>
                    <a:pt x="18517" y="3852"/>
                    <a:pt x="4261" y="3214"/>
                    <a:pt x="4261" y="3214"/>
                  </a:cubicBezTo>
                  <a:lnTo>
                    <a:pt x="1" y="24267"/>
                  </a:lnTo>
                  <a:cubicBezTo>
                    <a:pt x="1" y="24267"/>
                    <a:pt x="17345" y="26995"/>
                    <a:pt x="40051" y="26995"/>
                  </a:cubicBezTo>
                  <a:cubicBezTo>
                    <a:pt x="47813" y="26995"/>
                    <a:pt x="56201" y="26677"/>
                    <a:pt x="64738" y="25821"/>
                  </a:cubicBezTo>
                  <a:cubicBezTo>
                    <a:pt x="98247" y="22463"/>
                    <a:pt x="103761" y="20558"/>
                    <a:pt x="106091" y="18954"/>
                  </a:cubicBezTo>
                  <a:cubicBezTo>
                    <a:pt x="107219" y="18177"/>
                    <a:pt x="108623" y="14242"/>
                    <a:pt x="108172" y="10006"/>
                  </a:cubicBezTo>
                  <a:cubicBezTo>
                    <a:pt x="107695" y="5645"/>
                    <a:pt x="105314" y="984"/>
                    <a:pt x="103009" y="307"/>
                  </a:cubicBezTo>
                  <a:cubicBezTo>
                    <a:pt x="102269" y="93"/>
                    <a:pt x="101035" y="1"/>
                    <a:pt x="9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4"/>
            <p:cNvSpPr/>
            <p:nvPr/>
          </p:nvSpPr>
          <p:spPr>
            <a:xfrm flipH="1">
              <a:off x="6522380" y="3615521"/>
              <a:ext cx="220165" cy="314264"/>
            </a:xfrm>
            <a:custGeom>
              <a:avLst/>
              <a:gdLst/>
              <a:ahLst/>
              <a:cxnLst/>
              <a:rect l="l" t="t" r="r" b="b"/>
              <a:pathLst>
                <a:path w="14663" h="20930" extrusionOk="0">
                  <a:moveTo>
                    <a:pt x="8657" y="1"/>
                  </a:moveTo>
                  <a:cubicBezTo>
                    <a:pt x="5498" y="1"/>
                    <a:pt x="2245" y="3896"/>
                    <a:pt x="1179" y="9227"/>
                  </a:cubicBezTo>
                  <a:cubicBezTo>
                    <a:pt x="1" y="14966"/>
                    <a:pt x="1830" y="20179"/>
                    <a:pt x="5239" y="20856"/>
                  </a:cubicBezTo>
                  <a:cubicBezTo>
                    <a:pt x="5487" y="20905"/>
                    <a:pt x="5736" y="20929"/>
                    <a:pt x="5986" y="20929"/>
                  </a:cubicBezTo>
                  <a:cubicBezTo>
                    <a:pt x="9170" y="20929"/>
                    <a:pt x="12417" y="17030"/>
                    <a:pt x="13510" y="11708"/>
                  </a:cubicBezTo>
                  <a:cubicBezTo>
                    <a:pt x="14662" y="5969"/>
                    <a:pt x="12833" y="756"/>
                    <a:pt x="9424" y="79"/>
                  </a:cubicBezTo>
                  <a:cubicBezTo>
                    <a:pt x="9170" y="26"/>
                    <a:pt x="8914" y="1"/>
                    <a:pt x="8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4"/>
            <p:cNvSpPr/>
            <p:nvPr/>
          </p:nvSpPr>
          <p:spPr>
            <a:xfrm flipH="1">
              <a:off x="6556627" y="3615191"/>
              <a:ext cx="145646" cy="280510"/>
            </a:xfrm>
            <a:custGeom>
              <a:avLst/>
              <a:gdLst/>
              <a:ahLst/>
              <a:cxnLst/>
              <a:rect l="l" t="t" r="r" b="b"/>
              <a:pathLst>
                <a:path w="9700" h="18682" extrusionOk="0">
                  <a:moveTo>
                    <a:pt x="6066" y="1"/>
                  </a:moveTo>
                  <a:lnTo>
                    <a:pt x="6066" y="1"/>
                  </a:lnTo>
                  <a:cubicBezTo>
                    <a:pt x="5389" y="201"/>
                    <a:pt x="4787" y="627"/>
                    <a:pt x="4286" y="1104"/>
                  </a:cubicBezTo>
                  <a:cubicBezTo>
                    <a:pt x="3785" y="1580"/>
                    <a:pt x="3359" y="2131"/>
                    <a:pt x="2983" y="2708"/>
                  </a:cubicBezTo>
                  <a:cubicBezTo>
                    <a:pt x="2206" y="3861"/>
                    <a:pt x="1604" y="5139"/>
                    <a:pt x="1153" y="6467"/>
                  </a:cubicBezTo>
                  <a:cubicBezTo>
                    <a:pt x="276" y="9124"/>
                    <a:pt x="0" y="11981"/>
                    <a:pt x="351" y="14763"/>
                  </a:cubicBezTo>
                  <a:cubicBezTo>
                    <a:pt x="452" y="15465"/>
                    <a:pt x="602" y="16191"/>
                    <a:pt x="928" y="16868"/>
                  </a:cubicBezTo>
                  <a:cubicBezTo>
                    <a:pt x="1229" y="17520"/>
                    <a:pt x="1755" y="18171"/>
                    <a:pt x="2507" y="18497"/>
                  </a:cubicBezTo>
                  <a:cubicBezTo>
                    <a:pt x="2770" y="18620"/>
                    <a:pt x="3058" y="18681"/>
                    <a:pt x="3353" y="18681"/>
                  </a:cubicBezTo>
                  <a:cubicBezTo>
                    <a:pt x="3479" y="18681"/>
                    <a:pt x="3607" y="18670"/>
                    <a:pt x="3735" y="18648"/>
                  </a:cubicBezTo>
                  <a:cubicBezTo>
                    <a:pt x="4136" y="18547"/>
                    <a:pt x="4487" y="18372"/>
                    <a:pt x="4787" y="18171"/>
                  </a:cubicBezTo>
                  <a:cubicBezTo>
                    <a:pt x="5414" y="17795"/>
                    <a:pt x="5965" y="17294"/>
                    <a:pt x="6442" y="16743"/>
                  </a:cubicBezTo>
                  <a:cubicBezTo>
                    <a:pt x="7344" y="15615"/>
                    <a:pt x="7995" y="14312"/>
                    <a:pt x="8472" y="12983"/>
                  </a:cubicBezTo>
                  <a:cubicBezTo>
                    <a:pt x="8948" y="11655"/>
                    <a:pt x="9299" y="10302"/>
                    <a:pt x="9499" y="8898"/>
                  </a:cubicBezTo>
                  <a:cubicBezTo>
                    <a:pt x="9675" y="7495"/>
                    <a:pt x="9700" y="6041"/>
                    <a:pt x="9374" y="4637"/>
                  </a:cubicBezTo>
                  <a:cubicBezTo>
                    <a:pt x="9299" y="4262"/>
                    <a:pt x="9173" y="3911"/>
                    <a:pt x="9023" y="3560"/>
                  </a:cubicBezTo>
                  <a:cubicBezTo>
                    <a:pt x="8848" y="3209"/>
                    <a:pt x="8622" y="2883"/>
                    <a:pt x="8271" y="2607"/>
                  </a:cubicBezTo>
                  <a:cubicBezTo>
                    <a:pt x="7945" y="2332"/>
                    <a:pt x="7494" y="2181"/>
                    <a:pt x="7093" y="2181"/>
                  </a:cubicBezTo>
                  <a:cubicBezTo>
                    <a:pt x="6667" y="2181"/>
                    <a:pt x="6266" y="2282"/>
                    <a:pt x="5915" y="2457"/>
                  </a:cubicBezTo>
                  <a:cubicBezTo>
                    <a:pt x="5188" y="2808"/>
                    <a:pt x="4687" y="3384"/>
                    <a:pt x="4261" y="3986"/>
                  </a:cubicBezTo>
                  <a:cubicBezTo>
                    <a:pt x="3860" y="4587"/>
                    <a:pt x="3534" y="5214"/>
                    <a:pt x="3259" y="5891"/>
                  </a:cubicBezTo>
                  <a:cubicBezTo>
                    <a:pt x="2732" y="7194"/>
                    <a:pt x="2406" y="8597"/>
                    <a:pt x="2306" y="10001"/>
                  </a:cubicBezTo>
                  <a:cubicBezTo>
                    <a:pt x="2256" y="10703"/>
                    <a:pt x="2256" y="11430"/>
                    <a:pt x="2306" y="12131"/>
                  </a:cubicBezTo>
                  <a:cubicBezTo>
                    <a:pt x="2331" y="12482"/>
                    <a:pt x="2381" y="12833"/>
                    <a:pt x="2457" y="13184"/>
                  </a:cubicBezTo>
                  <a:cubicBezTo>
                    <a:pt x="2507" y="13535"/>
                    <a:pt x="2582" y="13886"/>
                    <a:pt x="2757" y="14262"/>
                  </a:cubicBezTo>
                  <a:cubicBezTo>
                    <a:pt x="2858" y="14437"/>
                    <a:pt x="2983" y="14612"/>
                    <a:pt x="3183" y="14738"/>
                  </a:cubicBezTo>
                  <a:cubicBezTo>
                    <a:pt x="3339" y="14835"/>
                    <a:pt x="3524" y="14872"/>
                    <a:pt x="3705" y="14872"/>
                  </a:cubicBezTo>
                  <a:cubicBezTo>
                    <a:pt x="3757" y="14872"/>
                    <a:pt x="3809" y="14869"/>
                    <a:pt x="3860" y="14863"/>
                  </a:cubicBezTo>
                  <a:cubicBezTo>
                    <a:pt x="4286" y="14788"/>
                    <a:pt x="4612" y="14487"/>
                    <a:pt x="4838" y="14211"/>
                  </a:cubicBezTo>
                  <a:cubicBezTo>
                    <a:pt x="5314" y="13610"/>
                    <a:pt x="5564" y="12933"/>
                    <a:pt x="5765" y="12257"/>
                  </a:cubicBezTo>
                  <a:cubicBezTo>
                    <a:pt x="5965" y="11580"/>
                    <a:pt x="6116" y="10903"/>
                    <a:pt x="6241" y="10226"/>
                  </a:cubicBezTo>
                  <a:cubicBezTo>
                    <a:pt x="6366" y="9550"/>
                    <a:pt x="6492" y="8873"/>
                    <a:pt x="6542" y="8171"/>
                  </a:cubicBezTo>
                  <a:cubicBezTo>
                    <a:pt x="6592" y="7470"/>
                    <a:pt x="6567" y="6768"/>
                    <a:pt x="6391" y="6066"/>
                  </a:cubicBezTo>
                  <a:cubicBezTo>
                    <a:pt x="6216" y="5414"/>
                    <a:pt x="5865" y="4738"/>
                    <a:pt x="5264" y="4362"/>
                  </a:cubicBezTo>
                  <a:lnTo>
                    <a:pt x="5264" y="4362"/>
                  </a:lnTo>
                  <a:cubicBezTo>
                    <a:pt x="5840" y="4763"/>
                    <a:pt x="6141" y="5439"/>
                    <a:pt x="6266" y="6116"/>
                  </a:cubicBezTo>
                  <a:cubicBezTo>
                    <a:pt x="6417" y="6768"/>
                    <a:pt x="6417" y="7470"/>
                    <a:pt x="6316" y="8146"/>
                  </a:cubicBezTo>
                  <a:cubicBezTo>
                    <a:pt x="6241" y="8823"/>
                    <a:pt x="6091" y="9500"/>
                    <a:pt x="5940" y="10151"/>
                  </a:cubicBezTo>
                  <a:cubicBezTo>
                    <a:pt x="5765" y="10828"/>
                    <a:pt x="5589" y="11505"/>
                    <a:pt x="5389" y="12131"/>
                  </a:cubicBezTo>
                  <a:cubicBezTo>
                    <a:pt x="5163" y="12783"/>
                    <a:pt x="4888" y="13409"/>
                    <a:pt x="4487" y="13911"/>
                  </a:cubicBezTo>
                  <a:cubicBezTo>
                    <a:pt x="4286" y="14136"/>
                    <a:pt x="4036" y="14337"/>
                    <a:pt x="3785" y="14362"/>
                  </a:cubicBezTo>
                  <a:cubicBezTo>
                    <a:pt x="3749" y="14369"/>
                    <a:pt x="3714" y="14373"/>
                    <a:pt x="3681" y="14373"/>
                  </a:cubicBezTo>
                  <a:cubicBezTo>
                    <a:pt x="3485" y="14373"/>
                    <a:pt x="3341" y="14247"/>
                    <a:pt x="3234" y="14011"/>
                  </a:cubicBezTo>
                  <a:cubicBezTo>
                    <a:pt x="3108" y="13760"/>
                    <a:pt x="3033" y="13435"/>
                    <a:pt x="3008" y="13084"/>
                  </a:cubicBezTo>
                  <a:cubicBezTo>
                    <a:pt x="2958" y="12758"/>
                    <a:pt x="2908" y="12432"/>
                    <a:pt x="2908" y="12081"/>
                  </a:cubicBezTo>
                  <a:cubicBezTo>
                    <a:pt x="2858" y="11404"/>
                    <a:pt x="2883" y="10728"/>
                    <a:pt x="2958" y="10051"/>
                  </a:cubicBezTo>
                  <a:cubicBezTo>
                    <a:pt x="3083" y="8723"/>
                    <a:pt x="3409" y="7394"/>
                    <a:pt x="3935" y="6166"/>
                  </a:cubicBezTo>
                  <a:cubicBezTo>
                    <a:pt x="4186" y="5540"/>
                    <a:pt x="4487" y="4938"/>
                    <a:pt x="4863" y="4412"/>
                  </a:cubicBezTo>
                  <a:cubicBezTo>
                    <a:pt x="5239" y="3886"/>
                    <a:pt x="5715" y="3384"/>
                    <a:pt x="6241" y="3134"/>
                  </a:cubicBezTo>
                  <a:cubicBezTo>
                    <a:pt x="6487" y="3017"/>
                    <a:pt x="6755" y="2954"/>
                    <a:pt x="7011" y="2954"/>
                  </a:cubicBezTo>
                  <a:cubicBezTo>
                    <a:pt x="7304" y="2954"/>
                    <a:pt x="7581" y="3035"/>
                    <a:pt x="7795" y="3209"/>
                  </a:cubicBezTo>
                  <a:cubicBezTo>
                    <a:pt x="8221" y="3560"/>
                    <a:pt x="8447" y="4186"/>
                    <a:pt x="8597" y="4813"/>
                  </a:cubicBezTo>
                  <a:cubicBezTo>
                    <a:pt x="8873" y="6091"/>
                    <a:pt x="8848" y="7445"/>
                    <a:pt x="8672" y="8773"/>
                  </a:cubicBezTo>
                  <a:cubicBezTo>
                    <a:pt x="8472" y="10126"/>
                    <a:pt x="8171" y="11455"/>
                    <a:pt x="7720" y="12733"/>
                  </a:cubicBezTo>
                  <a:cubicBezTo>
                    <a:pt x="7269" y="13986"/>
                    <a:pt x="6667" y="15214"/>
                    <a:pt x="5840" y="16242"/>
                  </a:cubicBezTo>
                  <a:cubicBezTo>
                    <a:pt x="5439" y="16768"/>
                    <a:pt x="4938" y="17219"/>
                    <a:pt x="4411" y="17545"/>
                  </a:cubicBezTo>
                  <a:cubicBezTo>
                    <a:pt x="4136" y="17720"/>
                    <a:pt x="3860" y="17871"/>
                    <a:pt x="3584" y="17921"/>
                  </a:cubicBezTo>
                  <a:cubicBezTo>
                    <a:pt x="3493" y="17937"/>
                    <a:pt x="3401" y="17946"/>
                    <a:pt x="3310" y="17946"/>
                  </a:cubicBezTo>
                  <a:cubicBezTo>
                    <a:pt x="3128" y="17946"/>
                    <a:pt x="2949" y="17912"/>
                    <a:pt x="2782" y="17846"/>
                  </a:cubicBezTo>
                  <a:cubicBezTo>
                    <a:pt x="2256" y="17620"/>
                    <a:pt x="1830" y="17119"/>
                    <a:pt x="1554" y="16567"/>
                  </a:cubicBezTo>
                  <a:cubicBezTo>
                    <a:pt x="1279" y="15991"/>
                    <a:pt x="1103" y="15339"/>
                    <a:pt x="978" y="14663"/>
                  </a:cubicBezTo>
                  <a:cubicBezTo>
                    <a:pt x="552" y="12006"/>
                    <a:pt x="752" y="9199"/>
                    <a:pt x="1529" y="6592"/>
                  </a:cubicBezTo>
                  <a:cubicBezTo>
                    <a:pt x="1930" y="5289"/>
                    <a:pt x="2457" y="4011"/>
                    <a:pt x="3158" y="2833"/>
                  </a:cubicBezTo>
                  <a:cubicBezTo>
                    <a:pt x="3509" y="2257"/>
                    <a:pt x="3910" y="1680"/>
                    <a:pt x="4386" y="1179"/>
                  </a:cubicBezTo>
                  <a:cubicBezTo>
                    <a:pt x="4863" y="678"/>
                    <a:pt x="5389" y="226"/>
                    <a:pt x="6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4"/>
            <p:cNvSpPr/>
            <p:nvPr/>
          </p:nvSpPr>
          <p:spPr>
            <a:xfrm flipH="1">
              <a:off x="5382813" y="3004778"/>
              <a:ext cx="12808" cy="298798"/>
            </a:xfrm>
            <a:custGeom>
              <a:avLst/>
              <a:gdLst/>
              <a:ahLst/>
              <a:cxnLst/>
              <a:rect l="l" t="t" r="r" b="b"/>
              <a:pathLst>
                <a:path w="853" h="19900" extrusionOk="0">
                  <a:moveTo>
                    <a:pt x="777" y="0"/>
                  </a:moveTo>
                  <a:cubicBezTo>
                    <a:pt x="502" y="1654"/>
                    <a:pt x="326" y="3308"/>
                    <a:pt x="201" y="4962"/>
                  </a:cubicBezTo>
                  <a:cubicBezTo>
                    <a:pt x="76" y="6617"/>
                    <a:pt x="0" y="8296"/>
                    <a:pt x="0" y="9950"/>
                  </a:cubicBezTo>
                  <a:cubicBezTo>
                    <a:pt x="0" y="11604"/>
                    <a:pt x="26" y="13283"/>
                    <a:pt x="126" y="14937"/>
                  </a:cubicBezTo>
                  <a:cubicBezTo>
                    <a:pt x="251" y="16592"/>
                    <a:pt x="401" y="18246"/>
                    <a:pt x="677" y="19900"/>
                  </a:cubicBezTo>
                  <a:cubicBezTo>
                    <a:pt x="752" y="18221"/>
                    <a:pt x="777" y="16567"/>
                    <a:pt x="777" y="14912"/>
                  </a:cubicBezTo>
                  <a:lnTo>
                    <a:pt x="828" y="9950"/>
                  </a:lnTo>
                  <a:lnTo>
                    <a:pt x="853" y="4988"/>
                  </a:lnTo>
                  <a:cubicBezTo>
                    <a:pt x="853" y="3333"/>
                    <a:pt x="828" y="1679"/>
                    <a:pt x="77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4"/>
            <p:cNvSpPr/>
            <p:nvPr/>
          </p:nvSpPr>
          <p:spPr>
            <a:xfrm flipH="1">
              <a:off x="5456571" y="3370191"/>
              <a:ext cx="13183" cy="69264"/>
            </a:xfrm>
            <a:custGeom>
              <a:avLst/>
              <a:gdLst/>
              <a:ahLst/>
              <a:cxnLst/>
              <a:rect l="l" t="t" r="r" b="b"/>
              <a:pathLst>
                <a:path w="878" h="4613" extrusionOk="0">
                  <a:moveTo>
                    <a:pt x="301" y="1"/>
                  </a:moveTo>
                  <a:cubicBezTo>
                    <a:pt x="150" y="402"/>
                    <a:pt x="100" y="803"/>
                    <a:pt x="50" y="1179"/>
                  </a:cubicBezTo>
                  <a:cubicBezTo>
                    <a:pt x="0" y="1580"/>
                    <a:pt x="0" y="1956"/>
                    <a:pt x="25" y="2332"/>
                  </a:cubicBezTo>
                  <a:cubicBezTo>
                    <a:pt x="50" y="2733"/>
                    <a:pt x="100" y="3109"/>
                    <a:pt x="176" y="3485"/>
                  </a:cubicBezTo>
                  <a:cubicBezTo>
                    <a:pt x="276" y="3861"/>
                    <a:pt x="376" y="4237"/>
                    <a:pt x="577" y="4613"/>
                  </a:cubicBezTo>
                  <a:cubicBezTo>
                    <a:pt x="727" y="4237"/>
                    <a:pt x="802" y="3836"/>
                    <a:pt x="827" y="3460"/>
                  </a:cubicBezTo>
                  <a:cubicBezTo>
                    <a:pt x="877" y="3059"/>
                    <a:pt x="877" y="2683"/>
                    <a:pt x="852" y="2282"/>
                  </a:cubicBezTo>
                  <a:cubicBezTo>
                    <a:pt x="827" y="1906"/>
                    <a:pt x="777" y="1530"/>
                    <a:pt x="702" y="1154"/>
                  </a:cubicBezTo>
                  <a:cubicBezTo>
                    <a:pt x="602" y="753"/>
                    <a:pt x="501" y="377"/>
                    <a:pt x="301" y="1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4"/>
            <p:cNvSpPr/>
            <p:nvPr/>
          </p:nvSpPr>
          <p:spPr>
            <a:xfrm flipH="1">
              <a:off x="5453944" y="3258052"/>
              <a:ext cx="12808" cy="62102"/>
            </a:xfrm>
            <a:custGeom>
              <a:avLst/>
              <a:gdLst/>
              <a:ahLst/>
              <a:cxnLst/>
              <a:rect l="l" t="t" r="r" b="b"/>
              <a:pathLst>
                <a:path w="853" h="4136" extrusionOk="0">
                  <a:moveTo>
                    <a:pt x="427" y="0"/>
                  </a:moveTo>
                  <a:cubicBezTo>
                    <a:pt x="251" y="351"/>
                    <a:pt x="176" y="677"/>
                    <a:pt x="101" y="1028"/>
                  </a:cubicBezTo>
                  <a:cubicBezTo>
                    <a:pt x="26" y="1379"/>
                    <a:pt x="1" y="1730"/>
                    <a:pt x="1" y="2055"/>
                  </a:cubicBezTo>
                  <a:cubicBezTo>
                    <a:pt x="1" y="2406"/>
                    <a:pt x="26" y="2757"/>
                    <a:pt x="101" y="3108"/>
                  </a:cubicBezTo>
                  <a:cubicBezTo>
                    <a:pt x="151" y="3434"/>
                    <a:pt x="251" y="3785"/>
                    <a:pt x="427" y="4136"/>
                  </a:cubicBezTo>
                  <a:cubicBezTo>
                    <a:pt x="602" y="3785"/>
                    <a:pt x="677" y="3434"/>
                    <a:pt x="752" y="3108"/>
                  </a:cubicBezTo>
                  <a:cubicBezTo>
                    <a:pt x="828" y="2757"/>
                    <a:pt x="853" y="2406"/>
                    <a:pt x="853" y="2055"/>
                  </a:cubicBezTo>
                  <a:cubicBezTo>
                    <a:pt x="853" y="1730"/>
                    <a:pt x="803" y="1379"/>
                    <a:pt x="752" y="1028"/>
                  </a:cubicBezTo>
                  <a:cubicBezTo>
                    <a:pt x="677" y="677"/>
                    <a:pt x="602" y="351"/>
                    <a:pt x="42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4"/>
            <p:cNvSpPr/>
            <p:nvPr/>
          </p:nvSpPr>
          <p:spPr>
            <a:xfrm flipH="1">
              <a:off x="5318831" y="2417309"/>
              <a:ext cx="12808" cy="157688"/>
            </a:xfrm>
            <a:custGeom>
              <a:avLst/>
              <a:gdLst/>
              <a:ahLst/>
              <a:cxnLst/>
              <a:rect l="l" t="t" r="r" b="b"/>
              <a:pathLst>
                <a:path w="853" h="10502" extrusionOk="0">
                  <a:moveTo>
                    <a:pt x="326" y="0"/>
                  </a:moveTo>
                  <a:cubicBezTo>
                    <a:pt x="201" y="877"/>
                    <a:pt x="150" y="1754"/>
                    <a:pt x="100" y="2632"/>
                  </a:cubicBezTo>
                  <a:cubicBezTo>
                    <a:pt x="50" y="3509"/>
                    <a:pt x="50" y="4386"/>
                    <a:pt x="25" y="5238"/>
                  </a:cubicBezTo>
                  <a:cubicBezTo>
                    <a:pt x="0" y="6115"/>
                    <a:pt x="0" y="6993"/>
                    <a:pt x="25" y="7870"/>
                  </a:cubicBezTo>
                  <a:cubicBezTo>
                    <a:pt x="25" y="8722"/>
                    <a:pt x="50" y="9599"/>
                    <a:pt x="150" y="10501"/>
                  </a:cubicBezTo>
                  <a:cubicBezTo>
                    <a:pt x="401" y="9649"/>
                    <a:pt x="552" y="8772"/>
                    <a:pt x="677" y="7895"/>
                  </a:cubicBezTo>
                  <a:cubicBezTo>
                    <a:pt x="777" y="7018"/>
                    <a:pt x="827" y="6140"/>
                    <a:pt x="852" y="5263"/>
                  </a:cubicBezTo>
                  <a:cubicBezTo>
                    <a:pt x="852" y="4386"/>
                    <a:pt x="827" y="3509"/>
                    <a:pt x="752" y="2632"/>
                  </a:cubicBezTo>
                  <a:cubicBezTo>
                    <a:pt x="677" y="1729"/>
                    <a:pt x="552" y="877"/>
                    <a:pt x="326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4"/>
            <p:cNvSpPr/>
            <p:nvPr/>
          </p:nvSpPr>
          <p:spPr>
            <a:xfrm flipH="1">
              <a:off x="7371405" y="1518980"/>
              <a:ext cx="164459" cy="318753"/>
            </a:xfrm>
            <a:custGeom>
              <a:avLst/>
              <a:gdLst/>
              <a:ahLst/>
              <a:cxnLst/>
              <a:rect l="l" t="t" r="r" b="b"/>
              <a:pathLst>
                <a:path w="10953" h="21229" extrusionOk="0">
                  <a:moveTo>
                    <a:pt x="1479" y="0"/>
                  </a:moveTo>
                  <a:lnTo>
                    <a:pt x="0" y="351"/>
                  </a:lnTo>
                  <a:lnTo>
                    <a:pt x="4837" y="21228"/>
                  </a:lnTo>
                  <a:lnTo>
                    <a:pt x="8146" y="21203"/>
                  </a:lnTo>
                  <a:cubicBezTo>
                    <a:pt x="10502" y="18121"/>
                    <a:pt x="10953" y="13735"/>
                    <a:pt x="9299" y="10251"/>
                  </a:cubicBezTo>
                  <a:cubicBezTo>
                    <a:pt x="7469" y="6391"/>
                    <a:pt x="3233" y="3885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4"/>
            <p:cNvSpPr/>
            <p:nvPr/>
          </p:nvSpPr>
          <p:spPr>
            <a:xfrm flipH="1">
              <a:off x="7447788" y="1520481"/>
              <a:ext cx="133243" cy="334940"/>
            </a:xfrm>
            <a:custGeom>
              <a:avLst/>
              <a:gdLst/>
              <a:ahLst/>
              <a:cxnLst/>
              <a:rect l="l" t="t" r="r" b="b"/>
              <a:pathLst>
                <a:path w="8874" h="22307" extrusionOk="0">
                  <a:moveTo>
                    <a:pt x="4036" y="0"/>
                  </a:moveTo>
                  <a:lnTo>
                    <a:pt x="2557" y="351"/>
                  </a:lnTo>
                  <a:cubicBezTo>
                    <a:pt x="2708" y="4612"/>
                    <a:pt x="1" y="8747"/>
                    <a:pt x="51" y="12983"/>
                  </a:cubicBezTo>
                  <a:cubicBezTo>
                    <a:pt x="101" y="16843"/>
                    <a:pt x="2457" y="20602"/>
                    <a:pt x="5916" y="22306"/>
                  </a:cubicBezTo>
                  <a:lnTo>
                    <a:pt x="8873" y="20878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4"/>
            <p:cNvSpPr/>
            <p:nvPr/>
          </p:nvSpPr>
          <p:spPr>
            <a:xfrm flipH="1">
              <a:off x="7466615" y="1520481"/>
              <a:ext cx="70000" cy="232207"/>
            </a:xfrm>
            <a:custGeom>
              <a:avLst/>
              <a:gdLst/>
              <a:ahLst/>
              <a:cxnLst/>
              <a:rect l="l" t="t" r="r" b="b"/>
              <a:pathLst>
                <a:path w="4662" h="15465" extrusionOk="0">
                  <a:moveTo>
                    <a:pt x="1128" y="0"/>
                  </a:moveTo>
                  <a:lnTo>
                    <a:pt x="0" y="251"/>
                  </a:lnTo>
                  <a:lnTo>
                    <a:pt x="3534" y="15464"/>
                  </a:lnTo>
                  <a:lnTo>
                    <a:pt x="4662" y="1518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4"/>
            <p:cNvSpPr/>
            <p:nvPr/>
          </p:nvSpPr>
          <p:spPr>
            <a:xfrm flipH="1">
              <a:off x="7439511" y="1712310"/>
              <a:ext cx="76036" cy="69204"/>
            </a:xfrm>
            <a:custGeom>
              <a:avLst/>
              <a:gdLst/>
              <a:ahLst/>
              <a:cxnLst/>
              <a:rect l="l" t="t" r="r" b="b"/>
              <a:pathLst>
                <a:path w="5064" h="4609" extrusionOk="0">
                  <a:moveTo>
                    <a:pt x="2525" y="1"/>
                  </a:moveTo>
                  <a:cubicBezTo>
                    <a:pt x="2354" y="1"/>
                    <a:pt x="2180" y="19"/>
                    <a:pt x="2006" y="58"/>
                  </a:cubicBezTo>
                  <a:cubicBezTo>
                    <a:pt x="753" y="358"/>
                    <a:pt x="1" y="1586"/>
                    <a:pt x="276" y="2839"/>
                  </a:cubicBezTo>
                  <a:cubicBezTo>
                    <a:pt x="533" y="3889"/>
                    <a:pt x="1467" y="4609"/>
                    <a:pt x="2515" y="4609"/>
                  </a:cubicBezTo>
                  <a:cubicBezTo>
                    <a:pt x="2694" y="4609"/>
                    <a:pt x="2876" y="4588"/>
                    <a:pt x="3058" y="4544"/>
                  </a:cubicBezTo>
                  <a:cubicBezTo>
                    <a:pt x="4286" y="4268"/>
                    <a:pt x="5063" y="3015"/>
                    <a:pt x="4788" y="1787"/>
                  </a:cubicBezTo>
                  <a:cubicBezTo>
                    <a:pt x="4529" y="708"/>
                    <a:pt x="3583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4"/>
            <p:cNvSpPr/>
            <p:nvPr/>
          </p:nvSpPr>
          <p:spPr>
            <a:xfrm flipH="1">
              <a:off x="7242311" y="2393974"/>
              <a:ext cx="136621" cy="120811"/>
            </a:xfrm>
            <a:custGeom>
              <a:avLst/>
              <a:gdLst/>
              <a:ahLst/>
              <a:cxnLst/>
              <a:rect l="l" t="t" r="r" b="b"/>
              <a:pathLst>
                <a:path w="9099" h="8046" extrusionOk="0">
                  <a:moveTo>
                    <a:pt x="7620" y="0"/>
                  </a:moveTo>
                  <a:lnTo>
                    <a:pt x="1" y="1755"/>
                  </a:lnTo>
                  <a:cubicBezTo>
                    <a:pt x="502" y="3860"/>
                    <a:pt x="978" y="5990"/>
                    <a:pt x="1454" y="8045"/>
                  </a:cubicBezTo>
                  <a:lnTo>
                    <a:pt x="9098" y="6266"/>
                  </a:lnTo>
                  <a:cubicBezTo>
                    <a:pt x="8597" y="4211"/>
                    <a:pt x="8121" y="2105"/>
                    <a:pt x="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4"/>
            <p:cNvSpPr/>
            <p:nvPr/>
          </p:nvSpPr>
          <p:spPr>
            <a:xfrm flipH="1">
              <a:off x="7147473" y="2730797"/>
              <a:ext cx="161456" cy="126832"/>
            </a:xfrm>
            <a:custGeom>
              <a:avLst/>
              <a:gdLst/>
              <a:ahLst/>
              <a:cxnLst/>
              <a:rect l="l" t="t" r="r" b="b"/>
              <a:pathLst>
                <a:path w="10753" h="8447" extrusionOk="0">
                  <a:moveTo>
                    <a:pt x="8797" y="0"/>
                  </a:moveTo>
                  <a:lnTo>
                    <a:pt x="0" y="2030"/>
                  </a:lnTo>
                  <a:cubicBezTo>
                    <a:pt x="326" y="4060"/>
                    <a:pt x="652" y="6191"/>
                    <a:pt x="953" y="8446"/>
                  </a:cubicBezTo>
                  <a:lnTo>
                    <a:pt x="10752" y="6166"/>
                  </a:lnTo>
                  <a:cubicBezTo>
                    <a:pt x="10050" y="4010"/>
                    <a:pt x="9399" y="1955"/>
                    <a:pt x="8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4"/>
            <p:cNvSpPr/>
            <p:nvPr/>
          </p:nvSpPr>
          <p:spPr>
            <a:xfrm flipH="1">
              <a:off x="6832022" y="2823370"/>
              <a:ext cx="462612" cy="1067521"/>
            </a:xfrm>
            <a:custGeom>
              <a:avLst/>
              <a:gdLst/>
              <a:ahLst/>
              <a:cxnLst/>
              <a:rect l="l" t="t" r="r" b="b"/>
              <a:pathLst>
                <a:path w="30810" h="71097" extrusionOk="0">
                  <a:moveTo>
                    <a:pt x="9800" y="1"/>
                  </a:moveTo>
                  <a:lnTo>
                    <a:pt x="1" y="2281"/>
                  </a:lnTo>
                  <a:cubicBezTo>
                    <a:pt x="2883" y="22632"/>
                    <a:pt x="5640" y="50953"/>
                    <a:pt x="8296" y="62407"/>
                  </a:cubicBezTo>
                  <a:cubicBezTo>
                    <a:pt x="9693" y="68435"/>
                    <a:pt x="14117" y="71097"/>
                    <a:pt x="18541" y="71097"/>
                  </a:cubicBezTo>
                  <a:cubicBezTo>
                    <a:pt x="24675" y="71097"/>
                    <a:pt x="30810" y="65978"/>
                    <a:pt x="28873" y="57620"/>
                  </a:cubicBezTo>
                  <a:cubicBezTo>
                    <a:pt x="26216" y="46166"/>
                    <a:pt x="16191" y="19550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4"/>
            <p:cNvSpPr/>
            <p:nvPr/>
          </p:nvSpPr>
          <p:spPr>
            <a:xfrm flipH="1">
              <a:off x="7176830" y="2488049"/>
              <a:ext cx="180270" cy="273228"/>
            </a:xfrm>
            <a:custGeom>
              <a:avLst/>
              <a:gdLst/>
              <a:ahLst/>
              <a:cxnLst/>
              <a:rect l="l" t="t" r="r" b="b"/>
              <a:pathLst>
                <a:path w="12006" h="18197" extrusionOk="0">
                  <a:moveTo>
                    <a:pt x="7644" y="1"/>
                  </a:moveTo>
                  <a:lnTo>
                    <a:pt x="0" y="1780"/>
                  </a:lnTo>
                  <a:cubicBezTo>
                    <a:pt x="702" y="4988"/>
                    <a:pt x="1379" y="8096"/>
                    <a:pt x="1930" y="10953"/>
                  </a:cubicBezTo>
                  <a:cubicBezTo>
                    <a:pt x="2356" y="13084"/>
                    <a:pt x="2782" y="15540"/>
                    <a:pt x="3208" y="18196"/>
                  </a:cubicBezTo>
                  <a:lnTo>
                    <a:pt x="12005" y="16166"/>
                  </a:lnTo>
                  <a:cubicBezTo>
                    <a:pt x="11203" y="13585"/>
                    <a:pt x="10501" y="11204"/>
                    <a:pt x="9950" y="9099"/>
                  </a:cubicBezTo>
                  <a:cubicBezTo>
                    <a:pt x="9198" y="6292"/>
                    <a:pt x="8421" y="3209"/>
                    <a:pt x="7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4"/>
            <p:cNvSpPr/>
            <p:nvPr/>
          </p:nvSpPr>
          <p:spPr>
            <a:xfrm flipH="1">
              <a:off x="7297634" y="1911496"/>
              <a:ext cx="199850" cy="363168"/>
            </a:xfrm>
            <a:custGeom>
              <a:avLst/>
              <a:gdLst/>
              <a:ahLst/>
              <a:cxnLst/>
              <a:rect l="l" t="t" r="r" b="b"/>
              <a:pathLst>
                <a:path w="13310" h="24187" extrusionOk="0">
                  <a:moveTo>
                    <a:pt x="8572" y="1"/>
                  </a:moveTo>
                  <a:lnTo>
                    <a:pt x="4286" y="1003"/>
                  </a:lnTo>
                  <a:lnTo>
                    <a:pt x="1" y="1981"/>
                  </a:lnTo>
                  <a:cubicBezTo>
                    <a:pt x="1" y="1981"/>
                    <a:pt x="2657" y="12106"/>
                    <a:pt x="5590" y="24186"/>
                  </a:cubicBezTo>
                  <a:lnTo>
                    <a:pt x="13309" y="22382"/>
                  </a:lnTo>
                  <a:cubicBezTo>
                    <a:pt x="10627" y="10251"/>
                    <a:pt x="8572" y="1"/>
                    <a:pt x="8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4"/>
            <p:cNvSpPr/>
            <p:nvPr/>
          </p:nvSpPr>
          <p:spPr>
            <a:xfrm flipH="1">
              <a:off x="7264519" y="2342409"/>
              <a:ext cx="126456" cy="77913"/>
            </a:xfrm>
            <a:custGeom>
              <a:avLst/>
              <a:gdLst/>
              <a:ahLst/>
              <a:cxnLst/>
              <a:rect l="l" t="t" r="r" b="b"/>
              <a:pathLst>
                <a:path w="8422" h="5189" extrusionOk="0">
                  <a:moveTo>
                    <a:pt x="7645" y="1"/>
                  </a:moveTo>
                  <a:lnTo>
                    <a:pt x="1" y="1755"/>
                  </a:lnTo>
                  <a:cubicBezTo>
                    <a:pt x="276" y="2908"/>
                    <a:pt x="552" y="4036"/>
                    <a:pt x="803" y="5189"/>
                  </a:cubicBezTo>
                  <a:lnTo>
                    <a:pt x="8422" y="3434"/>
                  </a:lnTo>
                  <a:cubicBezTo>
                    <a:pt x="8146" y="2281"/>
                    <a:pt x="7895" y="1128"/>
                    <a:pt x="7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4"/>
            <p:cNvSpPr/>
            <p:nvPr/>
          </p:nvSpPr>
          <p:spPr>
            <a:xfrm flipH="1">
              <a:off x="7276187" y="2247568"/>
              <a:ext cx="137372" cy="121186"/>
            </a:xfrm>
            <a:custGeom>
              <a:avLst/>
              <a:gdLst/>
              <a:ahLst/>
              <a:cxnLst/>
              <a:rect l="l" t="t" r="r" b="b"/>
              <a:pathLst>
                <a:path w="9149" h="8071" extrusionOk="0">
                  <a:moveTo>
                    <a:pt x="7720" y="1"/>
                  </a:moveTo>
                  <a:lnTo>
                    <a:pt x="1" y="1805"/>
                  </a:lnTo>
                  <a:cubicBezTo>
                    <a:pt x="502" y="3860"/>
                    <a:pt x="1003" y="5966"/>
                    <a:pt x="1505" y="8071"/>
                  </a:cubicBezTo>
                  <a:lnTo>
                    <a:pt x="9149" y="6317"/>
                  </a:lnTo>
                  <a:cubicBezTo>
                    <a:pt x="8647" y="4186"/>
                    <a:pt x="8171" y="2081"/>
                    <a:pt x="7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4"/>
            <p:cNvSpPr/>
            <p:nvPr/>
          </p:nvSpPr>
          <p:spPr>
            <a:xfrm flipH="1">
              <a:off x="7134295" y="3821435"/>
              <a:ext cx="10556" cy="15060"/>
            </a:xfrm>
            <a:custGeom>
              <a:avLst/>
              <a:gdLst/>
              <a:ahLst/>
              <a:cxnLst/>
              <a:rect l="l" t="t" r="r" b="b"/>
              <a:pathLst>
                <a:path w="703" h="1003" extrusionOk="0">
                  <a:moveTo>
                    <a:pt x="702" y="1003"/>
                  </a:moveTo>
                  <a:cubicBezTo>
                    <a:pt x="452" y="677"/>
                    <a:pt x="226" y="351"/>
                    <a:pt x="1" y="0"/>
                  </a:cubicBezTo>
                  <a:lnTo>
                    <a:pt x="1" y="0"/>
                  </a:lnTo>
                  <a:cubicBezTo>
                    <a:pt x="226" y="351"/>
                    <a:pt x="452" y="677"/>
                    <a:pt x="702" y="1003"/>
                  </a:cubicBezTo>
                  <a:lnTo>
                    <a:pt x="702" y="1003"/>
                  </a:lnTo>
                  <a:close/>
                </a:path>
              </a:pathLst>
            </a:custGeom>
            <a:solidFill>
              <a:srgbClr val="301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4"/>
            <p:cNvSpPr/>
            <p:nvPr/>
          </p:nvSpPr>
          <p:spPr>
            <a:xfrm flipH="1">
              <a:off x="7144837" y="3730363"/>
              <a:ext cx="31997" cy="91081"/>
            </a:xfrm>
            <a:custGeom>
              <a:avLst/>
              <a:gdLst/>
              <a:ahLst/>
              <a:cxnLst/>
              <a:rect l="l" t="t" r="r" b="b"/>
              <a:pathLst>
                <a:path w="2131" h="6066" extrusionOk="0">
                  <a:moveTo>
                    <a:pt x="2131" y="6065"/>
                  </a:moveTo>
                  <a:cubicBezTo>
                    <a:pt x="1604" y="5263"/>
                    <a:pt x="1153" y="4361"/>
                    <a:pt x="802" y="3308"/>
                  </a:cubicBezTo>
                  <a:lnTo>
                    <a:pt x="802" y="3308"/>
                  </a:lnTo>
                  <a:cubicBezTo>
                    <a:pt x="1153" y="4361"/>
                    <a:pt x="1604" y="5263"/>
                    <a:pt x="2131" y="6065"/>
                  </a:cubicBezTo>
                  <a:lnTo>
                    <a:pt x="2131" y="6065"/>
                  </a:lnTo>
                  <a:close/>
                  <a:moveTo>
                    <a:pt x="627" y="2682"/>
                  </a:moveTo>
                  <a:cubicBezTo>
                    <a:pt x="552" y="2456"/>
                    <a:pt x="502" y="2231"/>
                    <a:pt x="451" y="2005"/>
                  </a:cubicBezTo>
                  <a:cubicBezTo>
                    <a:pt x="301" y="1379"/>
                    <a:pt x="151" y="727"/>
                    <a:pt x="0" y="0"/>
                  </a:cubicBezTo>
                  <a:lnTo>
                    <a:pt x="0" y="0"/>
                  </a:lnTo>
                  <a:cubicBezTo>
                    <a:pt x="151" y="727"/>
                    <a:pt x="301" y="1379"/>
                    <a:pt x="451" y="2005"/>
                  </a:cubicBezTo>
                  <a:cubicBezTo>
                    <a:pt x="502" y="2231"/>
                    <a:pt x="552" y="2456"/>
                    <a:pt x="627" y="2682"/>
                  </a:cubicBezTo>
                  <a:lnTo>
                    <a:pt x="627" y="26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4"/>
            <p:cNvSpPr/>
            <p:nvPr/>
          </p:nvSpPr>
          <p:spPr>
            <a:xfrm flipH="1">
              <a:off x="7101562" y="3836481"/>
              <a:ext cx="32748" cy="29369"/>
            </a:xfrm>
            <a:custGeom>
              <a:avLst/>
              <a:gdLst/>
              <a:ahLst/>
              <a:cxnLst/>
              <a:rect l="l" t="t" r="r" b="b"/>
              <a:pathLst>
                <a:path w="2181" h="1956" extrusionOk="0">
                  <a:moveTo>
                    <a:pt x="2181" y="1956"/>
                  </a:moveTo>
                  <a:cubicBezTo>
                    <a:pt x="1379" y="1429"/>
                    <a:pt x="652" y="778"/>
                    <a:pt x="0" y="1"/>
                  </a:cubicBezTo>
                  <a:lnTo>
                    <a:pt x="0" y="1"/>
                  </a:lnTo>
                  <a:cubicBezTo>
                    <a:pt x="652" y="778"/>
                    <a:pt x="1379" y="1429"/>
                    <a:pt x="2181" y="1956"/>
                  </a:cubicBezTo>
                  <a:lnTo>
                    <a:pt x="2181" y="1956"/>
                  </a:lnTo>
                  <a:close/>
                </a:path>
              </a:pathLst>
            </a:custGeom>
            <a:solidFill>
              <a:srgbClr val="306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4"/>
            <p:cNvSpPr/>
            <p:nvPr/>
          </p:nvSpPr>
          <p:spPr>
            <a:xfrm flipH="1">
              <a:off x="7164777" y="3770621"/>
              <a:ext cx="2658" cy="9429"/>
            </a:xfrm>
            <a:custGeom>
              <a:avLst/>
              <a:gdLst/>
              <a:ahLst/>
              <a:cxnLst/>
              <a:rect l="l" t="t" r="r" b="b"/>
              <a:pathLst>
                <a:path w="177" h="628" extrusionOk="0">
                  <a:moveTo>
                    <a:pt x="176" y="627"/>
                  </a:moveTo>
                  <a:cubicBezTo>
                    <a:pt x="126" y="427"/>
                    <a:pt x="51" y="226"/>
                    <a:pt x="1" y="1"/>
                  </a:cubicBezTo>
                  <a:lnTo>
                    <a:pt x="1" y="1"/>
                  </a:lnTo>
                  <a:cubicBezTo>
                    <a:pt x="51" y="226"/>
                    <a:pt x="126" y="427"/>
                    <a:pt x="176" y="627"/>
                  </a:cubicBezTo>
                  <a:lnTo>
                    <a:pt x="176" y="6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4"/>
            <p:cNvSpPr/>
            <p:nvPr/>
          </p:nvSpPr>
          <p:spPr>
            <a:xfrm flipH="1">
              <a:off x="7091395" y="3865837"/>
              <a:ext cx="10180" cy="6411"/>
            </a:xfrm>
            <a:custGeom>
              <a:avLst/>
              <a:gdLst/>
              <a:ahLst/>
              <a:cxnLst/>
              <a:rect l="l" t="t" r="r" b="b"/>
              <a:pathLst>
                <a:path w="678" h="427" extrusionOk="0">
                  <a:moveTo>
                    <a:pt x="678" y="427"/>
                  </a:moveTo>
                  <a:cubicBezTo>
                    <a:pt x="452" y="301"/>
                    <a:pt x="226" y="151"/>
                    <a:pt x="1" y="1"/>
                  </a:cubicBezTo>
                  <a:lnTo>
                    <a:pt x="1" y="1"/>
                  </a:lnTo>
                  <a:cubicBezTo>
                    <a:pt x="226" y="151"/>
                    <a:pt x="452" y="301"/>
                    <a:pt x="678" y="427"/>
                  </a:cubicBezTo>
                  <a:close/>
                </a:path>
              </a:pathLst>
            </a:custGeom>
            <a:solidFill>
              <a:srgbClr val="27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4"/>
            <p:cNvSpPr/>
            <p:nvPr/>
          </p:nvSpPr>
          <p:spPr>
            <a:xfrm flipH="1">
              <a:off x="7314939" y="2410146"/>
              <a:ext cx="63994" cy="104640"/>
            </a:xfrm>
            <a:custGeom>
              <a:avLst/>
              <a:gdLst/>
              <a:ahLst/>
              <a:cxnLst/>
              <a:rect l="l" t="t" r="r" b="b"/>
              <a:pathLst>
                <a:path w="4262" h="6969" extrusionOk="0">
                  <a:moveTo>
                    <a:pt x="2908" y="1"/>
                  </a:moveTo>
                  <a:lnTo>
                    <a:pt x="1" y="678"/>
                  </a:lnTo>
                  <a:cubicBezTo>
                    <a:pt x="502" y="2783"/>
                    <a:pt x="978" y="4913"/>
                    <a:pt x="1454" y="6968"/>
                  </a:cubicBezTo>
                  <a:lnTo>
                    <a:pt x="4261" y="6317"/>
                  </a:lnTo>
                  <a:cubicBezTo>
                    <a:pt x="3835" y="4211"/>
                    <a:pt x="3384" y="2106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4"/>
            <p:cNvSpPr/>
            <p:nvPr/>
          </p:nvSpPr>
          <p:spPr>
            <a:xfrm flipH="1">
              <a:off x="7254725" y="2752239"/>
              <a:ext cx="54204" cy="105390"/>
            </a:xfrm>
            <a:custGeom>
              <a:avLst/>
              <a:gdLst/>
              <a:ahLst/>
              <a:cxnLst/>
              <a:rect l="l" t="t" r="r" b="b"/>
              <a:pathLst>
                <a:path w="3610" h="7019" extrusionOk="0">
                  <a:moveTo>
                    <a:pt x="2607" y="1"/>
                  </a:moveTo>
                  <a:lnTo>
                    <a:pt x="0" y="602"/>
                  </a:lnTo>
                  <a:cubicBezTo>
                    <a:pt x="326" y="2632"/>
                    <a:pt x="652" y="4763"/>
                    <a:pt x="953" y="7018"/>
                  </a:cubicBezTo>
                  <a:lnTo>
                    <a:pt x="3609" y="6392"/>
                  </a:lnTo>
                  <a:cubicBezTo>
                    <a:pt x="3283" y="4262"/>
                    <a:pt x="2958" y="2131"/>
                    <a:pt x="2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4"/>
            <p:cNvSpPr/>
            <p:nvPr/>
          </p:nvSpPr>
          <p:spPr>
            <a:xfrm flipH="1">
              <a:off x="6871256" y="2848206"/>
              <a:ext cx="423378" cy="1042792"/>
            </a:xfrm>
            <a:custGeom>
              <a:avLst/>
              <a:gdLst/>
              <a:ahLst/>
              <a:cxnLst/>
              <a:rect l="l" t="t" r="r" b="b"/>
              <a:pathLst>
                <a:path w="28197" h="69450" extrusionOk="0">
                  <a:moveTo>
                    <a:pt x="2657" y="1"/>
                  </a:moveTo>
                  <a:lnTo>
                    <a:pt x="1" y="627"/>
                  </a:lnTo>
                  <a:cubicBezTo>
                    <a:pt x="527" y="4312"/>
                    <a:pt x="1053" y="8297"/>
                    <a:pt x="1554" y="12357"/>
                  </a:cubicBezTo>
                  <a:cubicBezTo>
                    <a:pt x="1680" y="13359"/>
                    <a:pt x="1805" y="14362"/>
                    <a:pt x="1930" y="15364"/>
                  </a:cubicBezTo>
                  <a:cubicBezTo>
                    <a:pt x="3058" y="24362"/>
                    <a:pt x="4161" y="33760"/>
                    <a:pt x="5239" y="41956"/>
                  </a:cubicBezTo>
                  <a:cubicBezTo>
                    <a:pt x="5539" y="44187"/>
                    <a:pt x="5840" y="46317"/>
                    <a:pt x="6116" y="48347"/>
                  </a:cubicBezTo>
                  <a:cubicBezTo>
                    <a:pt x="6392" y="50152"/>
                    <a:pt x="6642" y="51856"/>
                    <a:pt x="6893" y="53435"/>
                  </a:cubicBezTo>
                  <a:cubicBezTo>
                    <a:pt x="6943" y="53610"/>
                    <a:pt x="6968" y="53786"/>
                    <a:pt x="6993" y="53961"/>
                  </a:cubicBezTo>
                  <a:cubicBezTo>
                    <a:pt x="7269" y="55715"/>
                    <a:pt x="7570" y="57320"/>
                    <a:pt x="7845" y="58748"/>
                  </a:cubicBezTo>
                  <a:cubicBezTo>
                    <a:pt x="7996" y="59475"/>
                    <a:pt x="8146" y="60127"/>
                    <a:pt x="8296" y="60753"/>
                  </a:cubicBezTo>
                  <a:cubicBezTo>
                    <a:pt x="8347" y="60979"/>
                    <a:pt x="8397" y="61204"/>
                    <a:pt x="8472" y="61430"/>
                  </a:cubicBezTo>
                  <a:cubicBezTo>
                    <a:pt x="8522" y="61655"/>
                    <a:pt x="8597" y="61856"/>
                    <a:pt x="8647" y="62056"/>
                  </a:cubicBezTo>
                  <a:cubicBezTo>
                    <a:pt x="8998" y="63109"/>
                    <a:pt x="9449" y="64011"/>
                    <a:pt x="9976" y="64813"/>
                  </a:cubicBezTo>
                  <a:cubicBezTo>
                    <a:pt x="10201" y="65164"/>
                    <a:pt x="10427" y="65490"/>
                    <a:pt x="10677" y="65816"/>
                  </a:cubicBezTo>
                  <a:cubicBezTo>
                    <a:pt x="11329" y="66593"/>
                    <a:pt x="12056" y="67244"/>
                    <a:pt x="12858" y="67771"/>
                  </a:cubicBezTo>
                  <a:cubicBezTo>
                    <a:pt x="13083" y="67921"/>
                    <a:pt x="13309" y="68071"/>
                    <a:pt x="13535" y="68197"/>
                  </a:cubicBezTo>
                  <a:cubicBezTo>
                    <a:pt x="15088" y="69049"/>
                    <a:pt x="16818" y="69450"/>
                    <a:pt x="18547" y="69450"/>
                  </a:cubicBezTo>
                  <a:cubicBezTo>
                    <a:pt x="22457" y="69450"/>
                    <a:pt x="26367" y="67345"/>
                    <a:pt x="28196" y="63660"/>
                  </a:cubicBezTo>
                  <a:lnTo>
                    <a:pt x="28196" y="63660"/>
                  </a:lnTo>
                  <a:cubicBezTo>
                    <a:pt x="27394" y="63786"/>
                    <a:pt x="26617" y="63836"/>
                    <a:pt x="25815" y="63836"/>
                  </a:cubicBezTo>
                  <a:cubicBezTo>
                    <a:pt x="22306" y="63836"/>
                    <a:pt x="18823" y="62708"/>
                    <a:pt x="16166" y="60427"/>
                  </a:cubicBezTo>
                  <a:cubicBezTo>
                    <a:pt x="12056" y="56893"/>
                    <a:pt x="10176" y="51430"/>
                    <a:pt x="8923" y="46167"/>
                  </a:cubicBezTo>
                  <a:cubicBezTo>
                    <a:pt x="6492" y="35866"/>
                    <a:pt x="5715" y="25289"/>
                    <a:pt x="4562" y="14788"/>
                  </a:cubicBezTo>
                  <a:cubicBezTo>
                    <a:pt x="4011" y="9851"/>
                    <a:pt x="3359" y="4913"/>
                    <a:pt x="2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4"/>
            <p:cNvSpPr/>
            <p:nvPr/>
          </p:nvSpPr>
          <p:spPr>
            <a:xfrm flipH="1">
              <a:off x="7269788" y="2504987"/>
              <a:ext cx="87312" cy="256291"/>
            </a:xfrm>
            <a:custGeom>
              <a:avLst/>
              <a:gdLst/>
              <a:ahLst/>
              <a:cxnLst/>
              <a:rect l="l" t="t" r="r" b="b"/>
              <a:pathLst>
                <a:path w="5815" h="17069" extrusionOk="0">
                  <a:moveTo>
                    <a:pt x="2807" y="1"/>
                  </a:moveTo>
                  <a:lnTo>
                    <a:pt x="0" y="652"/>
                  </a:lnTo>
                  <a:cubicBezTo>
                    <a:pt x="702" y="3860"/>
                    <a:pt x="1379" y="6968"/>
                    <a:pt x="1930" y="9825"/>
                  </a:cubicBezTo>
                  <a:cubicBezTo>
                    <a:pt x="2356" y="11956"/>
                    <a:pt x="2782" y="14412"/>
                    <a:pt x="3208" y="17068"/>
                  </a:cubicBezTo>
                  <a:lnTo>
                    <a:pt x="5815" y="16467"/>
                  </a:lnTo>
                  <a:cubicBezTo>
                    <a:pt x="4912" y="10953"/>
                    <a:pt x="3910" y="5464"/>
                    <a:pt x="2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4"/>
            <p:cNvSpPr/>
            <p:nvPr/>
          </p:nvSpPr>
          <p:spPr>
            <a:xfrm flipH="1">
              <a:off x="7369135" y="1932579"/>
              <a:ext cx="128348" cy="342087"/>
            </a:xfrm>
            <a:custGeom>
              <a:avLst/>
              <a:gdLst/>
              <a:ahLst/>
              <a:cxnLst/>
              <a:rect l="l" t="t" r="r" b="b"/>
              <a:pathLst>
                <a:path w="8548" h="22783" extrusionOk="0">
                  <a:moveTo>
                    <a:pt x="2507" y="0"/>
                  </a:moveTo>
                  <a:lnTo>
                    <a:pt x="1" y="577"/>
                  </a:lnTo>
                  <a:cubicBezTo>
                    <a:pt x="1" y="577"/>
                    <a:pt x="2657" y="10702"/>
                    <a:pt x="5590" y="22782"/>
                  </a:cubicBezTo>
                  <a:lnTo>
                    <a:pt x="8547" y="22080"/>
                  </a:lnTo>
                  <a:cubicBezTo>
                    <a:pt x="6743" y="14687"/>
                    <a:pt x="4713" y="7318"/>
                    <a:pt x="2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4"/>
            <p:cNvSpPr/>
            <p:nvPr/>
          </p:nvSpPr>
          <p:spPr>
            <a:xfrm flipH="1">
              <a:off x="7335270" y="2358596"/>
              <a:ext cx="55706" cy="61727"/>
            </a:xfrm>
            <a:custGeom>
              <a:avLst/>
              <a:gdLst/>
              <a:ahLst/>
              <a:cxnLst/>
              <a:rect l="l" t="t" r="r" b="b"/>
              <a:pathLst>
                <a:path w="3710" h="4111" extrusionOk="0">
                  <a:moveTo>
                    <a:pt x="2958" y="0"/>
                  </a:moveTo>
                  <a:lnTo>
                    <a:pt x="1" y="677"/>
                  </a:lnTo>
                  <a:cubicBezTo>
                    <a:pt x="276" y="1830"/>
                    <a:pt x="552" y="2958"/>
                    <a:pt x="803" y="4111"/>
                  </a:cubicBezTo>
                  <a:lnTo>
                    <a:pt x="3710" y="3434"/>
                  </a:lnTo>
                  <a:cubicBezTo>
                    <a:pt x="3459" y="2281"/>
                    <a:pt x="3209" y="1153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4"/>
            <p:cNvSpPr/>
            <p:nvPr/>
          </p:nvSpPr>
          <p:spPr>
            <a:xfrm flipH="1">
              <a:off x="7346563" y="2264131"/>
              <a:ext cx="66997" cy="104625"/>
            </a:xfrm>
            <a:custGeom>
              <a:avLst/>
              <a:gdLst/>
              <a:ahLst/>
              <a:cxnLst/>
              <a:rect l="l" t="t" r="r" b="b"/>
              <a:pathLst>
                <a:path w="4462" h="6968" extrusionOk="0">
                  <a:moveTo>
                    <a:pt x="2958" y="0"/>
                  </a:moveTo>
                  <a:lnTo>
                    <a:pt x="1" y="702"/>
                  </a:lnTo>
                  <a:cubicBezTo>
                    <a:pt x="502" y="2757"/>
                    <a:pt x="1003" y="4863"/>
                    <a:pt x="1505" y="6968"/>
                  </a:cubicBezTo>
                  <a:lnTo>
                    <a:pt x="4462" y="6291"/>
                  </a:lnTo>
                  <a:cubicBezTo>
                    <a:pt x="3961" y="4186"/>
                    <a:pt x="3484" y="2106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4"/>
            <p:cNvSpPr/>
            <p:nvPr/>
          </p:nvSpPr>
          <p:spPr>
            <a:xfrm flipH="1">
              <a:off x="7349197" y="1812526"/>
              <a:ext cx="186291" cy="118919"/>
            </a:xfrm>
            <a:custGeom>
              <a:avLst/>
              <a:gdLst/>
              <a:ahLst/>
              <a:cxnLst/>
              <a:rect l="l" t="t" r="r" b="b"/>
              <a:pathLst>
                <a:path w="12407" h="7920" extrusionOk="0">
                  <a:moveTo>
                    <a:pt x="11178" y="0"/>
                  </a:moveTo>
                  <a:lnTo>
                    <a:pt x="0" y="2607"/>
                  </a:lnTo>
                  <a:lnTo>
                    <a:pt x="1228" y="7920"/>
                  </a:lnTo>
                  <a:lnTo>
                    <a:pt x="12406" y="5338"/>
                  </a:lnTo>
                  <a:lnTo>
                    <a:pt x="11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4"/>
            <p:cNvSpPr/>
            <p:nvPr/>
          </p:nvSpPr>
          <p:spPr>
            <a:xfrm flipH="1">
              <a:off x="7307802" y="1877590"/>
              <a:ext cx="242748" cy="101456"/>
            </a:xfrm>
            <a:custGeom>
              <a:avLst/>
              <a:gdLst/>
              <a:ahLst/>
              <a:cxnLst/>
              <a:rect l="l" t="t" r="r" b="b"/>
              <a:pathLst>
                <a:path w="16167" h="6757" extrusionOk="0">
                  <a:moveTo>
                    <a:pt x="13939" y="1"/>
                  </a:moveTo>
                  <a:cubicBezTo>
                    <a:pt x="13789" y="1"/>
                    <a:pt x="13636" y="18"/>
                    <a:pt x="13485" y="53"/>
                  </a:cubicBezTo>
                  <a:lnTo>
                    <a:pt x="1780" y="2785"/>
                  </a:lnTo>
                  <a:cubicBezTo>
                    <a:pt x="678" y="3036"/>
                    <a:pt x="1" y="4113"/>
                    <a:pt x="252" y="5191"/>
                  </a:cubicBezTo>
                  <a:cubicBezTo>
                    <a:pt x="464" y="6127"/>
                    <a:pt x="1291" y="6756"/>
                    <a:pt x="2196" y="6756"/>
                  </a:cubicBezTo>
                  <a:cubicBezTo>
                    <a:pt x="2356" y="6756"/>
                    <a:pt x="2520" y="6736"/>
                    <a:pt x="2683" y="6695"/>
                  </a:cubicBezTo>
                  <a:lnTo>
                    <a:pt x="14387" y="3988"/>
                  </a:lnTo>
                  <a:cubicBezTo>
                    <a:pt x="15490" y="3737"/>
                    <a:pt x="16166" y="2660"/>
                    <a:pt x="15916" y="1557"/>
                  </a:cubicBezTo>
                  <a:cubicBezTo>
                    <a:pt x="15700" y="631"/>
                    <a:pt x="14856" y="1"/>
                    <a:pt x="13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4"/>
            <p:cNvSpPr/>
            <p:nvPr/>
          </p:nvSpPr>
          <p:spPr>
            <a:xfrm flipH="1">
              <a:off x="6927706" y="2776700"/>
              <a:ext cx="267192" cy="792552"/>
            </a:xfrm>
            <a:custGeom>
              <a:avLst/>
              <a:gdLst/>
              <a:ahLst/>
              <a:cxnLst/>
              <a:rect l="l" t="t" r="r" b="b"/>
              <a:pathLst>
                <a:path w="17795" h="52784" extrusionOk="0">
                  <a:moveTo>
                    <a:pt x="0" y="1"/>
                  </a:moveTo>
                  <a:lnTo>
                    <a:pt x="0" y="1"/>
                  </a:lnTo>
                  <a:cubicBezTo>
                    <a:pt x="1228" y="4462"/>
                    <a:pt x="2582" y="8923"/>
                    <a:pt x="3985" y="13334"/>
                  </a:cubicBezTo>
                  <a:cubicBezTo>
                    <a:pt x="4662" y="15565"/>
                    <a:pt x="5389" y="17770"/>
                    <a:pt x="6116" y="19976"/>
                  </a:cubicBezTo>
                  <a:lnTo>
                    <a:pt x="8296" y="26593"/>
                  </a:lnTo>
                  <a:lnTo>
                    <a:pt x="10552" y="33184"/>
                  </a:lnTo>
                  <a:cubicBezTo>
                    <a:pt x="11329" y="35365"/>
                    <a:pt x="12081" y="37570"/>
                    <a:pt x="12883" y="39751"/>
                  </a:cubicBezTo>
                  <a:cubicBezTo>
                    <a:pt x="14461" y="44111"/>
                    <a:pt x="16065" y="48472"/>
                    <a:pt x="17795" y="52783"/>
                  </a:cubicBezTo>
                  <a:cubicBezTo>
                    <a:pt x="16567" y="48297"/>
                    <a:pt x="15213" y="43861"/>
                    <a:pt x="13810" y="39425"/>
                  </a:cubicBezTo>
                  <a:cubicBezTo>
                    <a:pt x="13133" y="37219"/>
                    <a:pt x="12406" y="35014"/>
                    <a:pt x="11679" y="32783"/>
                  </a:cubicBezTo>
                  <a:lnTo>
                    <a:pt x="9499" y="26192"/>
                  </a:lnTo>
                  <a:lnTo>
                    <a:pt x="7218" y="19600"/>
                  </a:lnTo>
                  <a:cubicBezTo>
                    <a:pt x="6466" y="17420"/>
                    <a:pt x="5689" y="15214"/>
                    <a:pt x="4913" y="13034"/>
                  </a:cubicBezTo>
                  <a:cubicBezTo>
                    <a:pt x="3334" y="8673"/>
                    <a:pt x="1730" y="43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4"/>
            <p:cNvSpPr/>
            <p:nvPr/>
          </p:nvSpPr>
          <p:spPr>
            <a:xfrm flipH="1">
              <a:off x="7214079" y="2365744"/>
              <a:ext cx="85075" cy="337192"/>
            </a:xfrm>
            <a:custGeom>
              <a:avLst/>
              <a:gdLst/>
              <a:ahLst/>
              <a:cxnLst/>
              <a:rect l="l" t="t" r="r" b="b"/>
              <a:pathLst>
                <a:path w="5666" h="22457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930"/>
                    <a:pt x="427" y="3860"/>
                    <a:pt x="778" y="5765"/>
                  </a:cubicBezTo>
                  <a:cubicBezTo>
                    <a:pt x="953" y="6717"/>
                    <a:pt x="1154" y="7645"/>
                    <a:pt x="1354" y="8597"/>
                  </a:cubicBezTo>
                  <a:cubicBezTo>
                    <a:pt x="1555" y="9549"/>
                    <a:pt x="1780" y="10477"/>
                    <a:pt x="2006" y="11429"/>
                  </a:cubicBezTo>
                  <a:cubicBezTo>
                    <a:pt x="2256" y="12356"/>
                    <a:pt x="2507" y="13309"/>
                    <a:pt x="2758" y="14236"/>
                  </a:cubicBezTo>
                  <a:cubicBezTo>
                    <a:pt x="3033" y="15163"/>
                    <a:pt x="3309" y="16091"/>
                    <a:pt x="3610" y="16993"/>
                  </a:cubicBezTo>
                  <a:cubicBezTo>
                    <a:pt x="4211" y="18848"/>
                    <a:pt x="4863" y="20677"/>
                    <a:pt x="5665" y="22457"/>
                  </a:cubicBezTo>
                  <a:cubicBezTo>
                    <a:pt x="5364" y="20527"/>
                    <a:pt x="4963" y="18622"/>
                    <a:pt x="4562" y="16742"/>
                  </a:cubicBezTo>
                  <a:cubicBezTo>
                    <a:pt x="4362" y="15815"/>
                    <a:pt x="4111" y="14863"/>
                    <a:pt x="3911" y="13935"/>
                  </a:cubicBezTo>
                  <a:lnTo>
                    <a:pt x="3234" y="11128"/>
                  </a:lnTo>
                  <a:lnTo>
                    <a:pt x="2507" y="8321"/>
                  </a:lnTo>
                  <a:cubicBezTo>
                    <a:pt x="2231" y="7394"/>
                    <a:pt x="2006" y="6467"/>
                    <a:pt x="1730" y="5539"/>
                  </a:cubicBezTo>
                  <a:cubicBezTo>
                    <a:pt x="1204" y="3685"/>
                    <a:pt x="652" y="18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4"/>
            <p:cNvSpPr/>
            <p:nvPr/>
          </p:nvSpPr>
          <p:spPr>
            <a:xfrm flipH="1">
              <a:off x="5352413" y="2074825"/>
              <a:ext cx="1422116" cy="50075"/>
            </a:xfrm>
            <a:custGeom>
              <a:avLst/>
              <a:gdLst/>
              <a:ahLst/>
              <a:cxnLst/>
              <a:rect l="l" t="t" r="r" b="b"/>
              <a:pathLst>
                <a:path w="94713" h="3335" extrusionOk="0">
                  <a:moveTo>
                    <a:pt x="31354" y="1"/>
                  </a:moveTo>
                  <a:cubicBezTo>
                    <a:pt x="28873" y="1"/>
                    <a:pt x="26467" y="1028"/>
                    <a:pt x="24086" y="1329"/>
                  </a:cubicBezTo>
                  <a:cubicBezTo>
                    <a:pt x="23409" y="1404"/>
                    <a:pt x="22682" y="1429"/>
                    <a:pt x="21955" y="1429"/>
                  </a:cubicBezTo>
                  <a:cubicBezTo>
                    <a:pt x="17544" y="1429"/>
                    <a:pt x="12056" y="201"/>
                    <a:pt x="7244" y="201"/>
                  </a:cubicBezTo>
                  <a:cubicBezTo>
                    <a:pt x="4562" y="201"/>
                    <a:pt x="2081" y="577"/>
                    <a:pt x="126" y="1805"/>
                  </a:cubicBezTo>
                  <a:cubicBezTo>
                    <a:pt x="25" y="1856"/>
                    <a:pt x="0" y="1981"/>
                    <a:pt x="50" y="2081"/>
                  </a:cubicBezTo>
                  <a:cubicBezTo>
                    <a:pt x="101" y="2148"/>
                    <a:pt x="173" y="2181"/>
                    <a:pt x="245" y="2181"/>
                  </a:cubicBezTo>
                  <a:cubicBezTo>
                    <a:pt x="282" y="2181"/>
                    <a:pt x="318" y="2173"/>
                    <a:pt x="351" y="2156"/>
                  </a:cubicBezTo>
                  <a:cubicBezTo>
                    <a:pt x="2206" y="1003"/>
                    <a:pt x="4612" y="627"/>
                    <a:pt x="7244" y="627"/>
                  </a:cubicBezTo>
                  <a:cubicBezTo>
                    <a:pt x="11980" y="627"/>
                    <a:pt x="17494" y="1856"/>
                    <a:pt x="21955" y="1856"/>
                  </a:cubicBezTo>
                  <a:cubicBezTo>
                    <a:pt x="22707" y="1856"/>
                    <a:pt x="23434" y="1805"/>
                    <a:pt x="24136" y="1730"/>
                  </a:cubicBezTo>
                  <a:cubicBezTo>
                    <a:pt x="26562" y="1433"/>
                    <a:pt x="28916" y="426"/>
                    <a:pt x="31268" y="426"/>
                  </a:cubicBezTo>
                  <a:cubicBezTo>
                    <a:pt x="31297" y="426"/>
                    <a:pt x="31325" y="427"/>
                    <a:pt x="31354" y="427"/>
                  </a:cubicBezTo>
                  <a:cubicBezTo>
                    <a:pt x="31705" y="427"/>
                    <a:pt x="32081" y="452"/>
                    <a:pt x="32432" y="502"/>
                  </a:cubicBezTo>
                  <a:cubicBezTo>
                    <a:pt x="34261" y="753"/>
                    <a:pt x="35940" y="1780"/>
                    <a:pt x="37795" y="2432"/>
                  </a:cubicBezTo>
                  <a:cubicBezTo>
                    <a:pt x="40051" y="3209"/>
                    <a:pt x="42432" y="3334"/>
                    <a:pt x="44788" y="3334"/>
                  </a:cubicBezTo>
                  <a:cubicBezTo>
                    <a:pt x="45364" y="3334"/>
                    <a:pt x="45940" y="3309"/>
                    <a:pt x="46517" y="3309"/>
                  </a:cubicBezTo>
                  <a:cubicBezTo>
                    <a:pt x="62507" y="3084"/>
                    <a:pt x="78497" y="2858"/>
                    <a:pt x="94487" y="2632"/>
                  </a:cubicBezTo>
                  <a:cubicBezTo>
                    <a:pt x="94612" y="2632"/>
                    <a:pt x="94713" y="2532"/>
                    <a:pt x="94713" y="2432"/>
                  </a:cubicBezTo>
                  <a:cubicBezTo>
                    <a:pt x="94713" y="2307"/>
                    <a:pt x="94612" y="2206"/>
                    <a:pt x="94487" y="2206"/>
                  </a:cubicBezTo>
                  <a:cubicBezTo>
                    <a:pt x="78497" y="2432"/>
                    <a:pt x="62507" y="2658"/>
                    <a:pt x="46492" y="2883"/>
                  </a:cubicBezTo>
                  <a:cubicBezTo>
                    <a:pt x="45940" y="2908"/>
                    <a:pt x="45364" y="2908"/>
                    <a:pt x="44788" y="2908"/>
                  </a:cubicBezTo>
                  <a:cubicBezTo>
                    <a:pt x="42432" y="2908"/>
                    <a:pt x="40101" y="2783"/>
                    <a:pt x="37920" y="2031"/>
                  </a:cubicBezTo>
                  <a:cubicBezTo>
                    <a:pt x="36141" y="1429"/>
                    <a:pt x="34437" y="377"/>
                    <a:pt x="32507" y="76"/>
                  </a:cubicBezTo>
                  <a:cubicBezTo>
                    <a:pt x="32106" y="26"/>
                    <a:pt x="31730" y="1"/>
                    <a:pt x="3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4"/>
            <p:cNvSpPr/>
            <p:nvPr/>
          </p:nvSpPr>
          <p:spPr>
            <a:xfrm flipH="1">
              <a:off x="5362955" y="2190748"/>
              <a:ext cx="1425119" cy="46667"/>
            </a:xfrm>
            <a:custGeom>
              <a:avLst/>
              <a:gdLst/>
              <a:ahLst/>
              <a:cxnLst/>
              <a:rect l="l" t="t" r="r" b="b"/>
              <a:pathLst>
                <a:path w="94913" h="3108" extrusionOk="0">
                  <a:moveTo>
                    <a:pt x="13559" y="0"/>
                  </a:moveTo>
                  <a:cubicBezTo>
                    <a:pt x="9073" y="0"/>
                    <a:pt x="4562" y="577"/>
                    <a:pt x="201" y="1679"/>
                  </a:cubicBezTo>
                  <a:cubicBezTo>
                    <a:pt x="75" y="1730"/>
                    <a:pt x="0" y="1830"/>
                    <a:pt x="50" y="1955"/>
                  </a:cubicBezTo>
                  <a:cubicBezTo>
                    <a:pt x="72" y="2042"/>
                    <a:pt x="150" y="2110"/>
                    <a:pt x="253" y="2110"/>
                  </a:cubicBezTo>
                  <a:cubicBezTo>
                    <a:pt x="268" y="2110"/>
                    <a:pt x="284" y="2109"/>
                    <a:pt x="301" y="2105"/>
                  </a:cubicBezTo>
                  <a:cubicBezTo>
                    <a:pt x="4637" y="978"/>
                    <a:pt x="9098" y="426"/>
                    <a:pt x="13559" y="426"/>
                  </a:cubicBezTo>
                  <a:cubicBezTo>
                    <a:pt x="16441" y="426"/>
                    <a:pt x="19324" y="652"/>
                    <a:pt x="22181" y="1128"/>
                  </a:cubicBezTo>
                  <a:cubicBezTo>
                    <a:pt x="25815" y="1730"/>
                    <a:pt x="29474" y="2707"/>
                    <a:pt x="33183" y="2707"/>
                  </a:cubicBezTo>
                  <a:cubicBezTo>
                    <a:pt x="33509" y="2707"/>
                    <a:pt x="33860" y="2707"/>
                    <a:pt x="34211" y="2682"/>
                  </a:cubicBezTo>
                  <a:cubicBezTo>
                    <a:pt x="36943" y="2532"/>
                    <a:pt x="39624" y="1805"/>
                    <a:pt x="42306" y="1805"/>
                  </a:cubicBezTo>
                  <a:lnTo>
                    <a:pt x="42406" y="1805"/>
                  </a:lnTo>
                  <a:cubicBezTo>
                    <a:pt x="45840" y="1830"/>
                    <a:pt x="49274" y="3083"/>
                    <a:pt x="52782" y="3083"/>
                  </a:cubicBezTo>
                  <a:cubicBezTo>
                    <a:pt x="53183" y="3083"/>
                    <a:pt x="53609" y="3058"/>
                    <a:pt x="54035" y="3033"/>
                  </a:cubicBezTo>
                  <a:cubicBezTo>
                    <a:pt x="56692" y="2757"/>
                    <a:pt x="59173" y="1654"/>
                    <a:pt x="61755" y="1629"/>
                  </a:cubicBezTo>
                  <a:lnTo>
                    <a:pt x="61830" y="1629"/>
                  </a:lnTo>
                  <a:cubicBezTo>
                    <a:pt x="63910" y="1629"/>
                    <a:pt x="65965" y="2331"/>
                    <a:pt x="68096" y="2732"/>
                  </a:cubicBezTo>
                  <a:cubicBezTo>
                    <a:pt x="69625" y="3008"/>
                    <a:pt x="71379" y="3108"/>
                    <a:pt x="73284" y="3108"/>
                  </a:cubicBezTo>
                  <a:cubicBezTo>
                    <a:pt x="78798" y="3108"/>
                    <a:pt x="85464" y="2231"/>
                    <a:pt x="90752" y="2231"/>
                  </a:cubicBezTo>
                  <a:cubicBezTo>
                    <a:pt x="92181" y="2231"/>
                    <a:pt x="93509" y="2306"/>
                    <a:pt x="94662" y="2456"/>
                  </a:cubicBezTo>
                  <a:cubicBezTo>
                    <a:pt x="94676" y="2459"/>
                    <a:pt x="94688" y="2460"/>
                    <a:pt x="94701" y="2460"/>
                  </a:cubicBezTo>
                  <a:cubicBezTo>
                    <a:pt x="94808" y="2460"/>
                    <a:pt x="94890" y="2371"/>
                    <a:pt x="94913" y="2281"/>
                  </a:cubicBezTo>
                  <a:cubicBezTo>
                    <a:pt x="94913" y="2156"/>
                    <a:pt x="94838" y="2055"/>
                    <a:pt x="94737" y="2055"/>
                  </a:cubicBezTo>
                  <a:cubicBezTo>
                    <a:pt x="93534" y="1880"/>
                    <a:pt x="92181" y="1830"/>
                    <a:pt x="90752" y="1830"/>
                  </a:cubicBezTo>
                  <a:cubicBezTo>
                    <a:pt x="85414" y="1830"/>
                    <a:pt x="78772" y="2682"/>
                    <a:pt x="73284" y="2682"/>
                  </a:cubicBezTo>
                  <a:cubicBezTo>
                    <a:pt x="71404" y="2682"/>
                    <a:pt x="69650" y="2582"/>
                    <a:pt x="68171" y="2306"/>
                  </a:cubicBezTo>
                  <a:cubicBezTo>
                    <a:pt x="66091" y="1930"/>
                    <a:pt x="64010" y="1203"/>
                    <a:pt x="61830" y="1203"/>
                  </a:cubicBezTo>
                  <a:lnTo>
                    <a:pt x="61730" y="1203"/>
                  </a:lnTo>
                  <a:cubicBezTo>
                    <a:pt x="59048" y="1228"/>
                    <a:pt x="56567" y="2356"/>
                    <a:pt x="53985" y="2607"/>
                  </a:cubicBezTo>
                  <a:cubicBezTo>
                    <a:pt x="53584" y="2657"/>
                    <a:pt x="53183" y="2657"/>
                    <a:pt x="52782" y="2657"/>
                  </a:cubicBezTo>
                  <a:cubicBezTo>
                    <a:pt x="52749" y="2657"/>
                    <a:pt x="52716" y="2657"/>
                    <a:pt x="52683" y="2657"/>
                  </a:cubicBezTo>
                  <a:cubicBezTo>
                    <a:pt x="49307" y="2657"/>
                    <a:pt x="45906" y="1403"/>
                    <a:pt x="42406" y="1379"/>
                  </a:cubicBezTo>
                  <a:lnTo>
                    <a:pt x="42306" y="1379"/>
                  </a:lnTo>
                  <a:cubicBezTo>
                    <a:pt x="39549" y="1379"/>
                    <a:pt x="36867" y="2131"/>
                    <a:pt x="34186" y="2256"/>
                  </a:cubicBezTo>
                  <a:cubicBezTo>
                    <a:pt x="33835" y="2281"/>
                    <a:pt x="33509" y="2281"/>
                    <a:pt x="33183" y="2281"/>
                  </a:cubicBezTo>
                  <a:cubicBezTo>
                    <a:pt x="29524" y="2281"/>
                    <a:pt x="25915" y="1303"/>
                    <a:pt x="22256" y="702"/>
                  </a:cubicBezTo>
                  <a:cubicBezTo>
                    <a:pt x="19374" y="226"/>
                    <a:pt x="16466" y="0"/>
                    <a:pt x="13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4"/>
            <p:cNvSpPr/>
            <p:nvPr/>
          </p:nvSpPr>
          <p:spPr>
            <a:xfrm flipH="1">
              <a:off x="5333226" y="2313804"/>
              <a:ext cx="1479308" cy="56847"/>
            </a:xfrm>
            <a:custGeom>
              <a:avLst/>
              <a:gdLst/>
              <a:ahLst/>
              <a:cxnLst/>
              <a:rect l="l" t="t" r="r" b="b"/>
              <a:pathLst>
                <a:path w="98522" h="3786" extrusionOk="0">
                  <a:moveTo>
                    <a:pt x="27419" y="1"/>
                  </a:moveTo>
                  <a:cubicBezTo>
                    <a:pt x="25890" y="1"/>
                    <a:pt x="24361" y="126"/>
                    <a:pt x="22832" y="402"/>
                  </a:cubicBezTo>
                  <a:cubicBezTo>
                    <a:pt x="19524" y="1003"/>
                    <a:pt x="16241" y="2332"/>
                    <a:pt x="13058" y="2332"/>
                  </a:cubicBezTo>
                  <a:cubicBezTo>
                    <a:pt x="12256" y="2332"/>
                    <a:pt x="11454" y="2256"/>
                    <a:pt x="10677" y="2056"/>
                  </a:cubicBezTo>
                  <a:cubicBezTo>
                    <a:pt x="9223" y="1680"/>
                    <a:pt x="7820" y="928"/>
                    <a:pt x="6266" y="627"/>
                  </a:cubicBezTo>
                  <a:cubicBezTo>
                    <a:pt x="5815" y="527"/>
                    <a:pt x="5338" y="477"/>
                    <a:pt x="4862" y="477"/>
                  </a:cubicBezTo>
                  <a:cubicBezTo>
                    <a:pt x="3158" y="477"/>
                    <a:pt x="1454" y="1053"/>
                    <a:pt x="100" y="2131"/>
                  </a:cubicBezTo>
                  <a:cubicBezTo>
                    <a:pt x="25" y="2181"/>
                    <a:pt x="0" y="2332"/>
                    <a:pt x="75" y="2407"/>
                  </a:cubicBezTo>
                  <a:cubicBezTo>
                    <a:pt x="119" y="2465"/>
                    <a:pt x="181" y="2490"/>
                    <a:pt x="244" y="2490"/>
                  </a:cubicBezTo>
                  <a:cubicBezTo>
                    <a:pt x="289" y="2490"/>
                    <a:pt x="334" y="2478"/>
                    <a:pt x="376" y="2457"/>
                  </a:cubicBezTo>
                  <a:cubicBezTo>
                    <a:pt x="1629" y="1454"/>
                    <a:pt x="3258" y="903"/>
                    <a:pt x="4862" y="903"/>
                  </a:cubicBezTo>
                  <a:cubicBezTo>
                    <a:pt x="5313" y="903"/>
                    <a:pt x="5764" y="953"/>
                    <a:pt x="6191" y="1028"/>
                  </a:cubicBezTo>
                  <a:cubicBezTo>
                    <a:pt x="7669" y="1329"/>
                    <a:pt x="9048" y="2081"/>
                    <a:pt x="10577" y="2457"/>
                  </a:cubicBezTo>
                  <a:cubicBezTo>
                    <a:pt x="11404" y="2657"/>
                    <a:pt x="12231" y="2758"/>
                    <a:pt x="13058" y="2758"/>
                  </a:cubicBezTo>
                  <a:cubicBezTo>
                    <a:pt x="16366" y="2733"/>
                    <a:pt x="19649" y="1379"/>
                    <a:pt x="22907" y="803"/>
                  </a:cubicBezTo>
                  <a:cubicBezTo>
                    <a:pt x="24411" y="527"/>
                    <a:pt x="25915" y="427"/>
                    <a:pt x="27419" y="427"/>
                  </a:cubicBezTo>
                  <a:cubicBezTo>
                    <a:pt x="31103" y="427"/>
                    <a:pt x="34837" y="1078"/>
                    <a:pt x="38547" y="1630"/>
                  </a:cubicBezTo>
                  <a:cubicBezTo>
                    <a:pt x="48221" y="3033"/>
                    <a:pt x="60677" y="3785"/>
                    <a:pt x="72782" y="3785"/>
                  </a:cubicBezTo>
                  <a:cubicBezTo>
                    <a:pt x="81980" y="3785"/>
                    <a:pt x="90953" y="3359"/>
                    <a:pt x="98321" y="2457"/>
                  </a:cubicBezTo>
                  <a:cubicBezTo>
                    <a:pt x="98447" y="2432"/>
                    <a:pt x="98522" y="2332"/>
                    <a:pt x="98522" y="2231"/>
                  </a:cubicBezTo>
                  <a:cubicBezTo>
                    <a:pt x="98497" y="2106"/>
                    <a:pt x="98397" y="2031"/>
                    <a:pt x="98271" y="2031"/>
                  </a:cubicBezTo>
                  <a:cubicBezTo>
                    <a:pt x="90928" y="2933"/>
                    <a:pt x="81955" y="3359"/>
                    <a:pt x="72782" y="3359"/>
                  </a:cubicBezTo>
                  <a:cubicBezTo>
                    <a:pt x="60702" y="3359"/>
                    <a:pt x="48246" y="2632"/>
                    <a:pt x="38597" y="1204"/>
                  </a:cubicBezTo>
                  <a:cubicBezTo>
                    <a:pt x="34913" y="652"/>
                    <a:pt x="31153" y="1"/>
                    <a:pt x="2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4"/>
            <p:cNvSpPr/>
            <p:nvPr/>
          </p:nvSpPr>
          <p:spPr>
            <a:xfrm flipH="1">
              <a:off x="5321560" y="2445148"/>
              <a:ext cx="1498137" cy="49685"/>
            </a:xfrm>
            <a:custGeom>
              <a:avLst/>
              <a:gdLst/>
              <a:ahLst/>
              <a:cxnLst/>
              <a:rect l="l" t="t" r="r" b="b"/>
              <a:pathLst>
                <a:path w="99776" h="3309" extrusionOk="0">
                  <a:moveTo>
                    <a:pt x="11830" y="1"/>
                  </a:moveTo>
                  <a:cubicBezTo>
                    <a:pt x="7845" y="1"/>
                    <a:pt x="3835" y="828"/>
                    <a:pt x="151" y="2407"/>
                  </a:cubicBezTo>
                  <a:cubicBezTo>
                    <a:pt x="51" y="2457"/>
                    <a:pt x="1" y="2582"/>
                    <a:pt x="51" y="2682"/>
                  </a:cubicBezTo>
                  <a:cubicBezTo>
                    <a:pt x="88" y="2756"/>
                    <a:pt x="151" y="2802"/>
                    <a:pt x="232" y="2802"/>
                  </a:cubicBezTo>
                  <a:cubicBezTo>
                    <a:pt x="261" y="2802"/>
                    <a:pt x="293" y="2796"/>
                    <a:pt x="327" y="2783"/>
                  </a:cubicBezTo>
                  <a:cubicBezTo>
                    <a:pt x="3936" y="1229"/>
                    <a:pt x="7896" y="427"/>
                    <a:pt x="11830" y="427"/>
                  </a:cubicBezTo>
                  <a:cubicBezTo>
                    <a:pt x="12557" y="427"/>
                    <a:pt x="13284" y="452"/>
                    <a:pt x="13986" y="502"/>
                  </a:cubicBezTo>
                  <a:cubicBezTo>
                    <a:pt x="19049" y="878"/>
                    <a:pt x="24036" y="2582"/>
                    <a:pt x="29174" y="2607"/>
                  </a:cubicBezTo>
                  <a:cubicBezTo>
                    <a:pt x="29525" y="2607"/>
                    <a:pt x="29876" y="2582"/>
                    <a:pt x="30227" y="2582"/>
                  </a:cubicBezTo>
                  <a:cubicBezTo>
                    <a:pt x="33836" y="2407"/>
                    <a:pt x="37294" y="1279"/>
                    <a:pt x="40828" y="878"/>
                  </a:cubicBezTo>
                  <a:cubicBezTo>
                    <a:pt x="41981" y="753"/>
                    <a:pt x="43134" y="702"/>
                    <a:pt x="44312" y="702"/>
                  </a:cubicBezTo>
                  <a:cubicBezTo>
                    <a:pt x="47244" y="702"/>
                    <a:pt x="50202" y="1053"/>
                    <a:pt x="53134" y="1404"/>
                  </a:cubicBezTo>
                  <a:cubicBezTo>
                    <a:pt x="57996" y="1981"/>
                    <a:pt x="62858" y="2557"/>
                    <a:pt x="67721" y="3134"/>
                  </a:cubicBezTo>
                  <a:cubicBezTo>
                    <a:pt x="68873" y="3259"/>
                    <a:pt x="70753" y="3309"/>
                    <a:pt x="73009" y="3309"/>
                  </a:cubicBezTo>
                  <a:cubicBezTo>
                    <a:pt x="82658" y="3309"/>
                    <a:pt x="99575" y="2331"/>
                    <a:pt x="99575" y="2331"/>
                  </a:cubicBezTo>
                  <a:cubicBezTo>
                    <a:pt x="99701" y="2331"/>
                    <a:pt x="99776" y="2231"/>
                    <a:pt x="99776" y="2106"/>
                  </a:cubicBezTo>
                  <a:cubicBezTo>
                    <a:pt x="99776" y="2006"/>
                    <a:pt x="99676" y="1905"/>
                    <a:pt x="99550" y="1905"/>
                  </a:cubicBezTo>
                  <a:cubicBezTo>
                    <a:pt x="99550" y="1905"/>
                    <a:pt x="99300" y="1930"/>
                    <a:pt x="98823" y="1956"/>
                  </a:cubicBezTo>
                  <a:cubicBezTo>
                    <a:pt x="95440" y="2156"/>
                    <a:pt x="81430" y="2908"/>
                    <a:pt x="73009" y="2908"/>
                  </a:cubicBezTo>
                  <a:cubicBezTo>
                    <a:pt x="70753" y="2908"/>
                    <a:pt x="68898" y="2833"/>
                    <a:pt x="67771" y="2707"/>
                  </a:cubicBezTo>
                  <a:cubicBezTo>
                    <a:pt x="62908" y="2131"/>
                    <a:pt x="58046" y="1555"/>
                    <a:pt x="53184" y="978"/>
                  </a:cubicBezTo>
                  <a:cubicBezTo>
                    <a:pt x="50252" y="627"/>
                    <a:pt x="47269" y="276"/>
                    <a:pt x="44312" y="276"/>
                  </a:cubicBezTo>
                  <a:cubicBezTo>
                    <a:pt x="43134" y="276"/>
                    <a:pt x="41956" y="326"/>
                    <a:pt x="40778" y="477"/>
                  </a:cubicBezTo>
                  <a:cubicBezTo>
                    <a:pt x="37194" y="878"/>
                    <a:pt x="33735" y="1981"/>
                    <a:pt x="30202" y="2156"/>
                  </a:cubicBezTo>
                  <a:cubicBezTo>
                    <a:pt x="29851" y="2181"/>
                    <a:pt x="29525" y="2181"/>
                    <a:pt x="29174" y="2181"/>
                  </a:cubicBezTo>
                  <a:cubicBezTo>
                    <a:pt x="24136" y="2181"/>
                    <a:pt x="19149" y="477"/>
                    <a:pt x="14036" y="76"/>
                  </a:cubicBezTo>
                  <a:cubicBezTo>
                    <a:pt x="13309" y="26"/>
                    <a:pt x="12557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4"/>
            <p:cNvSpPr/>
            <p:nvPr/>
          </p:nvSpPr>
          <p:spPr>
            <a:xfrm flipH="1">
              <a:off x="5346021" y="2594181"/>
              <a:ext cx="1498512" cy="40661"/>
            </a:xfrm>
            <a:custGeom>
              <a:avLst/>
              <a:gdLst/>
              <a:ahLst/>
              <a:cxnLst/>
              <a:rect l="l" t="t" r="r" b="b"/>
              <a:pathLst>
                <a:path w="99801" h="2708" extrusionOk="0">
                  <a:moveTo>
                    <a:pt x="16442" y="1"/>
                  </a:moveTo>
                  <a:cubicBezTo>
                    <a:pt x="11028" y="1"/>
                    <a:pt x="5590" y="527"/>
                    <a:pt x="201" y="1053"/>
                  </a:cubicBezTo>
                  <a:cubicBezTo>
                    <a:pt x="76" y="1078"/>
                    <a:pt x="1" y="1178"/>
                    <a:pt x="1" y="1304"/>
                  </a:cubicBezTo>
                  <a:cubicBezTo>
                    <a:pt x="23" y="1393"/>
                    <a:pt x="106" y="1483"/>
                    <a:pt x="195" y="1483"/>
                  </a:cubicBezTo>
                  <a:cubicBezTo>
                    <a:pt x="205" y="1483"/>
                    <a:pt x="216" y="1482"/>
                    <a:pt x="226" y="1479"/>
                  </a:cubicBezTo>
                  <a:cubicBezTo>
                    <a:pt x="5615" y="953"/>
                    <a:pt x="11053" y="427"/>
                    <a:pt x="16442" y="427"/>
                  </a:cubicBezTo>
                  <a:cubicBezTo>
                    <a:pt x="19675" y="427"/>
                    <a:pt x="22908" y="602"/>
                    <a:pt x="26116" y="1103"/>
                  </a:cubicBezTo>
                  <a:cubicBezTo>
                    <a:pt x="29023" y="1554"/>
                    <a:pt x="31906" y="2256"/>
                    <a:pt x="34863" y="2457"/>
                  </a:cubicBezTo>
                  <a:cubicBezTo>
                    <a:pt x="35590" y="2532"/>
                    <a:pt x="36292" y="2532"/>
                    <a:pt x="37018" y="2532"/>
                  </a:cubicBezTo>
                  <a:cubicBezTo>
                    <a:pt x="40201" y="2532"/>
                    <a:pt x="43384" y="2106"/>
                    <a:pt x="46567" y="1880"/>
                  </a:cubicBezTo>
                  <a:cubicBezTo>
                    <a:pt x="49149" y="1680"/>
                    <a:pt x="51755" y="1630"/>
                    <a:pt x="54362" y="1630"/>
                  </a:cubicBezTo>
                  <a:cubicBezTo>
                    <a:pt x="56317" y="1630"/>
                    <a:pt x="58297" y="1655"/>
                    <a:pt x="60252" y="1680"/>
                  </a:cubicBezTo>
                  <a:cubicBezTo>
                    <a:pt x="67921" y="1805"/>
                    <a:pt x="91906" y="2582"/>
                    <a:pt x="99575" y="2707"/>
                  </a:cubicBezTo>
                  <a:cubicBezTo>
                    <a:pt x="99700" y="2707"/>
                    <a:pt x="99801" y="2632"/>
                    <a:pt x="99801" y="2507"/>
                  </a:cubicBezTo>
                  <a:cubicBezTo>
                    <a:pt x="99801" y="2381"/>
                    <a:pt x="99700" y="2306"/>
                    <a:pt x="99600" y="2281"/>
                  </a:cubicBezTo>
                  <a:cubicBezTo>
                    <a:pt x="91931" y="2156"/>
                    <a:pt x="67946" y="1404"/>
                    <a:pt x="60252" y="1279"/>
                  </a:cubicBezTo>
                  <a:cubicBezTo>
                    <a:pt x="58297" y="1229"/>
                    <a:pt x="56342" y="1204"/>
                    <a:pt x="54362" y="1204"/>
                  </a:cubicBezTo>
                  <a:cubicBezTo>
                    <a:pt x="51755" y="1204"/>
                    <a:pt x="49149" y="1254"/>
                    <a:pt x="46542" y="1454"/>
                  </a:cubicBezTo>
                  <a:cubicBezTo>
                    <a:pt x="43334" y="1680"/>
                    <a:pt x="40176" y="2131"/>
                    <a:pt x="37018" y="2131"/>
                  </a:cubicBezTo>
                  <a:cubicBezTo>
                    <a:pt x="36292" y="2131"/>
                    <a:pt x="35590" y="2106"/>
                    <a:pt x="34888" y="2056"/>
                  </a:cubicBezTo>
                  <a:cubicBezTo>
                    <a:pt x="31981" y="1855"/>
                    <a:pt x="29099" y="1153"/>
                    <a:pt x="26191" y="702"/>
                  </a:cubicBezTo>
                  <a:cubicBezTo>
                    <a:pt x="22958" y="201"/>
                    <a:pt x="19700" y="1"/>
                    <a:pt x="16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4"/>
            <p:cNvSpPr/>
            <p:nvPr/>
          </p:nvSpPr>
          <p:spPr>
            <a:xfrm flipH="1">
              <a:off x="5354296" y="2724024"/>
              <a:ext cx="1514323" cy="35390"/>
            </a:xfrm>
            <a:custGeom>
              <a:avLst/>
              <a:gdLst/>
              <a:ahLst/>
              <a:cxnLst/>
              <a:rect l="l" t="t" r="r" b="b"/>
              <a:pathLst>
                <a:path w="100854" h="2357" extrusionOk="0">
                  <a:moveTo>
                    <a:pt x="6793" y="0"/>
                  </a:moveTo>
                  <a:cubicBezTo>
                    <a:pt x="4437" y="0"/>
                    <a:pt x="2181" y="426"/>
                    <a:pt x="126" y="1730"/>
                  </a:cubicBezTo>
                  <a:cubicBezTo>
                    <a:pt x="26" y="1780"/>
                    <a:pt x="1" y="1930"/>
                    <a:pt x="51" y="2005"/>
                  </a:cubicBezTo>
                  <a:cubicBezTo>
                    <a:pt x="101" y="2072"/>
                    <a:pt x="173" y="2105"/>
                    <a:pt x="246" y="2105"/>
                  </a:cubicBezTo>
                  <a:cubicBezTo>
                    <a:pt x="282" y="2105"/>
                    <a:pt x="318" y="2097"/>
                    <a:pt x="352" y="2080"/>
                  </a:cubicBezTo>
                  <a:cubicBezTo>
                    <a:pt x="2306" y="827"/>
                    <a:pt x="4487" y="426"/>
                    <a:pt x="6793" y="426"/>
                  </a:cubicBezTo>
                  <a:cubicBezTo>
                    <a:pt x="10878" y="426"/>
                    <a:pt x="15339" y="1730"/>
                    <a:pt x="19600" y="1905"/>
                  </a:cubicBezTo>
                  <a:lnTo>
                    <a:pt x="20502" y="1905"/>
                  </a:lnTo>
                  <a:cubicBezTo>
                    <a:pt x="23008" y="1905"/>
                    <a:pt x="25490" y="1554"/>
                    <a:pt x="27946" y="1454"/>
                  </a:cubicBezTo>
                  <a:cubicBezTo>
                    <a:pt x="28522" y="1429"/>
                    <a:pt x="29074" y="1429"/>
                    <a:pt x="29650" y="1429"/>
                  </a:cubicBezTo>
                  <a:cubicBezTo>
                    <a:pt x="32808" y="1429"/>
                    <a:pt x="35966" y="1755"/>
                    <a:pt x="39149" y="2005"/>
                  </a:cubicBezTo>
                  <a:cubicBezTo>
                    <a:pt x="42457" y="2256"/>
                    <a:pt x="46868" y="2356"/>
                    <a:pt x="51831" y="2356"/>
                  </a:cubicBezTo>
                  <a:cubicBezTo>
                    <a:pt x="67871" y="2356"/>
                    <a:pt x="89901" y="1278"/>
                    <a:pt x="100628" y="852"/>
                  </a:cubicBezTo>
                  <a:cubicBezTo>
                    <a:pt x="100753" y="827"/>
                    <a:pt x="100853" y="752"/>
                    <a:pt x="100828" y="627"/>
                  </a:cubicBezTo>
                  <a:cubicBezTo>
                    <a:pt x="100828" y="501"/>
                    <a:pt x="100728" y="426"/>
                    <a:pt x="100628" y="426"/>
                  </a:cubicBezTo>
                  <a:cubicBezTo>
                    <a:pt x="89876" y="852"/>
                    <a:pt x="67871" y="1955"/>
                    <a:pt x="51831" y="1955"/>
                  </a:cubicBezTo>
                  <a:cubicBezTo>
                    <a:pt x="46868" y="1955"/>
                    <a:pt x="42482" y="1830"/>
                    <a:pt x="39174" y="1579"/>
                  </a:cubicBezTo>
                  <a:cubicBezTo>
                    <a:pt x="36016" y="1329"/>
                    <a:pt x="32833" y="1003"/>
                    <a:pt x="29650" y="1003"/>
                  </a:cubicBezTo>
                  <a:cubicBezTo>
                    <a:pt x="29074" y="1003"/>
                    <a:pt x="28497" y="1003"/>
                    <a:pt x="27946" y="1028"/>
                  </a:cubicBezTo>
                  <a:cubicBezTo>
                    <a:pt x="25439" y="1153"/>
                    <a:pt x="22958" y="1504"/>
                    <a:pt x="20502" y="1504"/>
                  </a:cubicBezTo>
                  <a:cubicBezTo>
                    <a:pt x="20201" y="1504"/>
                    <a:pt x="19901" y="1479"/>
                    <a:pt x="19600" y="1479"/>
                  </a:cubicBezTo>
                  <a:cubicBezTo>
                    <a:pt x="15439" y="1329"/>
                    <a:pt x="10953" y="0"/>
                    <a:pt x="6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4"/>
            <p:cNvSpPr/>
            <p:nvPr/>
          </p:nvSpPr>
          <p:spPr>
            <a:xfrm flipH="1">
              <a:off x="5384026" y="2875685"/>
              <a:ext cx="1497011" cy="47808"/>
            </a:xfrm>
            <a:custGeom>
              <a:avLst/>
              <a:gdLst/>
              <a:ahLst/>
              <a:cxnLst/>
              <a:rect l="l" t="t" r="r" b="b"/>
              <a:pathLst>
                <a:path w="99701" h="3184" extrusionOk="0">
                  <a:moveTo>
                    <a:pt x="11379" y="0"/>
                  </a:moveTo>
                  <a:cubicBezTo>
                    <a:pt x="7519" y="0"/>
                    <a:pt x="3735" y="502"/>
                    <a:pt x="151" y="2131"/>
                  </a:cubicBezTo>
                  <a:cubicBezTo>
                    <a:pt x="51" y="2181"/>
                    <a:pt x="1" y="2306"/>
                    <a:pt x="51" y="2407"/>
                  </a:cubicBezTo>
                  <a:cubicBezTo>
                    <a:pt x="90" y="2504"/>
                    <a:pt x="174" y="2541"/>
                    <a:pt x="256" y="2541"/>
                  </a:cubicBezTo>
                  <a:cubicBezTo>
                    <a:pt x="280" y="2541"/>
                    <a:pt x="304" y="2537"/>
                    <a:pt x="326" y="2532"/>
                  </a:cubicBezTo>
                  <a:cubicBezTo>
                    <a:pt x="3835" y="928"/>
                    <a:pt x="7545" y="427"/>
                    <a:pt x="11379" y="427"/>
                  </a:cubicBezTo>
                  <a:cubicBezTo>
                    <a:pt x="17419" y="427"/>
                    <a:pt x="23735" y="1655"/>
                    <a:pt x="29926" y="1655"/>
                  </a:cubicBezTo>
                  <a:cubicBezTo>
                    <a:pt x="30527" y="1655"/>
                    <a:pt x="31154" y="1630"/>
                    <a:pt x="31755" y="1605"/>
                  </a:cubicBezTo>
                  <a:cubicBezTo>
                    <a:pt x="36091" y="1429"/>
                    <a:pt x="40427" y="477"/>
                    <a:pt x="44713" y="477"/>
                  </a:cubicBezTo>
                  <a:cubicBezTo>
                    <a:pt x="45715" y="477"/>
                    <a:pt x="46718" y="527"/>
                    <a:pt x="47720" y="652"/>
                  </a:cubicBezTo>
                  <a:cubicBezTo>
                    <a:pt x="51028" y="1078"/>
                    <a:pt x="54236" y="2281"/>
                    <a:pt x="57570" y="2858"/>
                  </a:cubicBezTo>
                  <a:cubicBezTo>
                    <a:pt x="59074" y="3083"/>
                    <a:pt x="61705" y="3183"/>
                    <a:pt x="64988" y="3183"/>
                  </a:cubicBezTo>
                  <a:cubicBezTo>
                    <a:pt x="70577" y="3183"/>
                    <a:pt x="77971" y="2908"/>
                    <a:pt x="84588" y="2457"/>
                  </a:cubicBezTo>
                  <a:cubicBezTo>
                    <a:pt x="91229" y="2031"/>
                    <a:pt x="97044" y="1454"/>
                    <a:pt x="99525" y="903"/>
                  </a:cubicBezTo>
                  <a:cubicBezTo>
                    <a:pt x="99625" y="878"/>
                    <a:pt x="99700" y="777"/>
                    <a:pt x="99675" y="652"/>
                  </a:cubicBezTo>
                  <a:cubicBezTo>
                    <a:pt x="99654" y="565"/>
                    <a:pt x="99575" y="497"/>
                    <a:pt x="99473" y="497"/>
                  </a:cubicBezTo>
                  <a:cubicBezTo>
                    <a:pt x="99457" y="497"/>
                    <a:pt x="99441" y="498"/>
                    <a:pt x="99425" y="502"/>
                  </a:cubicBezTo>
                  <a:cubicBezTo>
                    <a:pt x="97019" y="1028"/>
                    <a:pt x="91179" y="1605"/>
                    <a:pt x="84562" y="2056"/>
                  </a:cubicBezTo>
                  <a:cubicBezTo>
                    <a:pt x="77946" y="2482"/>
                    <a:pt x="70552" y="2782"/>
                    <a:pt x="64988" y="2782"/>
                  </a:cubicBezTo>
                  <a:cubicBezTo>
                    <a:pt x="61730" y="2782"/>
                    <a:pt x="59074" y="2682"/>
                    <a:pt x="57645" y="2432"/>
                  </a:cubicBezTo>
                  <a:cubicBezTo>
                    <a:pt x="54362" y="1880"/>
                    <a:pt x="51154" y="677"/>
                    <a:pt x="47770" y="251"/>
                  </a:cubicBezTo>
                  <a:cubicBezTo>
                    <a:pt x="46743" y="126"/>
                    <a:pt x="45740" y="76"/>
                    <a:pt x="44713" y="76"/>
                  </a:cubicBezTo>
                  <a:cubicBezTo>
                    <a:pt x="40352" y="76"/>
                    <a:pt x="36041" y="1003"/>
                    <a:pt x="31730" y="1204"/>
                  </a:cubicBezTo>
                  <a:cubicBezTo>
                    <a:pt x="31129" y="1229"/>
                    <a:pt x="30527" y="1229"/>
                    <a:pt x="29926" y="1229"/>
                  </a:cubicBezTo>
                  <a:cubicBezTo>
                    <a:pt x="23810" y="1229"/>
                    <a:pt x="17469" y="0"/>
                    <a:pt x="1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4"/>
            <p:cNvSpPr/>
            <p:nvPr/>
          </p:nvSpPr>
          <p:spPr>
            <a:xfrm flipH="1">
              <a:off x="5451752" y="3023593"/>
              <a:ext cx="1311485" cy="24099"/>
            </a:xfrm>
            <a:custGeom>
              <a:avLst/>
              <a:gdLst/>
              <a:ahLst/>
              <a:cxnLst/>
              <a:rect l="l" t="t" r="r" b="b"/>
              <a:pathLst>
                <a:path w="87345" h="1605" extrusionOk="0">
                  <a:moveTo>
                    <a:pt x="12782" y="0"/>
                  </a:moveTo>
                  <a:cubicBezTo>
                    <a:pt x="8572" y="0"/>
                    <a:pt x="4361" y="226"/>
                    <a:pt x="201" y="1003"/>
                  </a:cubicBezTo>
                  <a:cubicBezTo>
                    <a:pt x="75" y="1028"/>
                    <a:pt x="0" y="1128"/>
                    <a:pt x="25" y="1253"/>
                  </a:cubicBezTo>
                  <a:cubicBezTo>
                    <a:pt x="47" y="1340"/>
                    <a:pt x="126" y="1409"/>
                    <a:pt x="228" y="1409"/>
                  </a:cubicBezTo>
                  <a:cubicBezTo>
                    <a:pt x="243" y="1409"/>
                    <a:pt x="259" y="1407"/>
                    <a:pt x="276" y="1404"/>
                  </a:cubicBezTo>
                  <a:cubicBezTo>
                    <a:pt x="4386" y="652"/>
                    <a:pt x="8597" y="426"/>
                    <a:pt x="12782" y="426"/>
                  </a:cubicBezTo>
                  <a:cubicBezTo>
                    <a:pt x="14837" y="426"/>
                    <a:pt x="16868" y="476"/>
                    <a:pt x="18923" y="526"/>
                  </a:cubicBezTo>
                  <a:cubicBezTo>
                    <a:pt x="29424" y="877"/>
                    <a:pt x="49574" y="1604"/>
                    <a:pt x="66392" y="1604"/>
                  </a:cubicBezTo>
                  <a:cubicBezTo>
                    <a:pt x="74612" y="1604"/>
                    <a:pt x="82006" y="1429"/>
                    <a:pt x="87144" y="953"/>
                  </a:cubicBezTo>
                  <a:cubicBezTo>
                    <a:pt x="87244" y="927"/>
                    <a:pt x="87344" y="827"/>
                    <a:pt x="87319" y="727"/>
                  </a:cubicBezTo>
                  <a:cubicBezTo>
                    <a:pt x="87319" y="602"/>
                    <a:pt x="87219" y="526"/>
                    <a:pt x="87093" y="526"/>
                  </a:cubicBezTo>
                  <a:cubicBezTo>
                    <a:pt x="82006" y="1028"/>
                    <a:pt x="74587" y="1203"/>
                    <a:pt x="66392" y="1203"/>
                  </a:cubicBezTo>
                  <a:cubicBezTo>
                    <a:pt x="49574" y="1203"/>
                    <a:pt x="29424" y="451"/>
                    <a:pt x="18923" y="125"/>
                  </a:cubicBezTo>
                  <a:cubicBezTo>
                    <a:pt x="16893" y="50"/>
                    <a:pt x="14837" y="0"/>
                    <a:pt x="1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4"/>
            <p:cNvSpPr/>
            <p:nvPr/>
          </p:nvSpPr>
          <p:spPr>
            <a:xfrm flipH="1">
              <a:off x="5558244" y="3165839"/>
              <a:ext cx="1047311" cy="46682"/>
            </a:xfrm>
            <a:custGeom>
              <a:avLst/>
              <a:gdLst/>
              <a:ahLst/>
              <a:cxnLst/>
              <a:rect l="l" t="t" r="r" b="b"/>
              <a:pathLst>
                <a:path w="69751" h="3109" extrusionOk="0">
                  <a:moveTo>
                    <a:pt x="6818" y="1"/>
                  </a:moveTo>
                  <a:cubicBezTo>
                    <a:pt x="4537" y="1"/>
                    <a:pt x="2281" y="377"/>
                    <a:pt x="151" y="1354"/>
                  </a:cubicBezTo>
                  <a:cubicBezTo>
                    <a:pt x="51" y="1404"/>
                    <a:pt x="1" y="1530"/>
                    <a:pt x="51" y="1630"/>
                  </a:cubicBezTo>
                  <a:cubicBezTo>
                    <a:pt x="87" y="1703"/>
                    <a:pt x="164" y="1750"/>
                    <a:pt x="242" y="1750"/>
                  </a:cubicBezTo>
                  <a:cubicBezTo>
                    <a:pt x="271" y="1750"/>
                    <a:pt x="300" y="1744"/>
                    <a:pt x="326" y="1730"/>
                  </a:cubicBezTo>
                  <a:cubicBezTo>
                    <a:pt x="2407" y="778"/>
                    <a:pt x="4562" y="427"/>
                    <a:pt x="6818" y="427"/>
                  </a:cubicBezTo>
                  <a:cubicBezTo>
                    <a:pt x="11905" y="427"/>
                    <a:pt x="17344" y="2257"/>
                    <a:pt x="22632" y="2833"/>
                  </a:cubicBezTo>
                  <a:cubicBezTo>
                    <a:pt x="24387" y="3033"/>
                    <a:pt x="26642" y="3109"/>
                    <a:pt x="29224" y="3109"/>
                  </a:cubicBezTo>
                  <a:cubicBezTo>
                    <a:pt x="41379" y="3109"/>
                    <a:pt x="60778" y="1354"/>
                    <a:pt x="69274" y="1354"/>
                  </a:cubicBezTo>
                  <a:lnTo>
                    <a:pt x="69550" y="1354"/>
                  </a:lnTo>
                  <a:cubicBezTo>
                    <a:pt x="69675" y="1354"/>
                    <a:pt x="69750" y="1279"/>
                    <a:pt x="69750" y="1154"/>
                  </a:cubicBezTo>
                  <a:cubicBezTo>
                    <a:pt x="69750" y="1028"/>
                    <a:pt x="69675" y="953"/>
                    <a:pt x="69550" y="953"/>
                  </a:cubicBezTo>
                  <a:lnTo>
                    <a:pt x="69274" y="953"/>
                  </a:lnTo>
                  <a:cubicBezTo>
                    <a:pt x="60753" y="953"/>
                    <a:pt x="41354" y="2708"/>
                    <a:pt x="29224" y="2708"/>
                  </a:cubicBezTo>
                  <a:cubicBezTo>
                    <a:pt x="26667" y="2708"/>
                    <a:pt x="24412" y="2607"/>
                    <a:pt x="22682" y="2432"/>
                  </a:cubicBezTo>
                  <a:cubicBezTo>
                    <a:pt x="17444" y="1856"/>
                    <a:pt x="12006" y="26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4"/>
            <p:cNvSpPr/>
            <p:nvPr/>
          </p:nvSpPr>
          <p:spPr>
            <a:xfrm flipH="1">
              <a:off x="5553700" y="3320518"/>
              <a:ext cx="625840" cy="26652"/>
            </a:xfrm>
            <a:custGeom>
              <a:avLst/>
              <a:gdLst/>
              <a:ahLst/>
              <a:cxnLst/>
              <a:rect l="l" t="t" r="r" b="b"/>
              <a:pathLst>
                <a:path w="41681" h="1775" extrusionOk="0">
                  <a:moveTo>
                    <a:pt x="12507" y="1"/>
                  </a:moveTo>
                  <a:cubicBezTo>
                    <a:pt x="7545" y="1"/>
                    <a:pt x="3108" y="301"/>
                    <a:pt x="176" y="1379"/>
                  </a:cubicBezTo>
                  <a:cubicBezTo>
                    <a:pt x="76" y="1404"/>
                    <a:pt x="1" y="1530"/>
                    <a:pt x="51" y="1630"/>
                  </a:cubicBezTo>
                  <a:cubicBezTo>
                    <a:pt x="88" y="1723"/>
                    <a:pt x="153" y="1774"/>
                    <a:pt x="235" y="1774"/>
                  </a:cubicBezTo>
                  <a:cubicBezTo>
                    <a:pt x="263" y="1774"/>
                    <a:pt x="294" y="1768"/>
                    <a:pt x="326" y="1755"/>
                  </a:cubicBezTo>
                  <a:cubicBezTo>
                    <a:pt x="3159" y="728"/>
                    <a:pt x="7570" y="427"/>
                    <a:pt x="12507" y="427"/>
                  </a:cubicBezTo>
                  <a:cubicBezTo>
                    <a:pt x="19750" y="427"/>
                    <a:pt x="28171" y="1078"/>
                    <a:pt x="34688" y="1078"/>
                  </a:cubicBezTo>
                  <a:cubicBezTo>
                    <a:pt x="37344" y="1078"/>
                    <a:pt x="39675" y="978"/>
                    <a:pt x="41505" y="652"/>
                  </a:cubicBezTo>
                  <a:cubicBezTo>
                    <a:pt x="41605" y="652"/>
                    <a:pt x="41680" y="527"/>
                    <a:pt x="41680" y="427"/>
                  </a:cubicBezTo>
                  <a:cubicBezTo>
                    <a:pt x="41658" y="318"/>
                    <a:pt x="41560" y="247"/>
                    <a:pt x="41469" y="247"/>
                  </a:cubicBezTo>
                  <a:cubicBezTo>
                    <a:pt x="41456" y="247"/>
                    <a:pt x="41442" y="248"/>
                    <a:pt x="41429" y="251"/>
                  </a:cubicBezTo>
                  <a:cubicBezTo>
                    <a:pt x="39650" y="552"/>
                    <a:pt x="37319" y="677"/>
                    <a:pt x="34688" y="677"/>
                  </a:cubicBezTo>
                  <a:cubicBezTo>
                    <a:pt x="28196" y="677"/>
                    <a:pt x="19775" y="1"/>
                    <a:pt x="1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4"/>
            <p:cNvSpPr/>
            <p:nvPr/>
          </p:nvSpPr>
          <p:spPr>
            <a:xfrm flipH="1">
              <a:off x="4677231" y="1718136"/>
              <a:ext cx="1018332" cy="1806259"/>
            </a:xfrm>
            <a:custGeom>
              <a:avLst/>
              <a:gdLst/>
              <a:ahLst/>
              <a:cxnLst/>
              <a:rect l="l" t="t" r="r" b="b"/>
              <a:pathLst>
                <a:path w="67821" h="120297" extrusionOk="0">
                  <a:moveTo>
                    <a:pt x="56178" y="0"/>
                  </a:moveTo>
                  <a:cubicBezTo>
                    <a:pt x="52211" y="0"/>
                    <a:pt x="48443" y="2340"/>
                    <a:pt x="45539" y="5033"/>
                  </a:cubicBezTo>
                  <a:cubicBezTo>
                    <a:pt x="45264" y="5284"/>
                    <a:pt x="45013" y="5534"/>
                    <a:pt x="44763" y="5785"/>
                  </a:cubicBezTo>
                  <a:cubicBezTo>
                    <a:pt x="44437" y="9619"/>
                    <a:pt x="44336" y="13479"/>
                    <a:pt x="44487" y="17339"/>
                  </a:cubicBezTo>
                  <a:cubicBezTo>
                    <a:pt x="43961" y="14005"/>
                    <a:pt x="43560" y="10672"/>
                    <a:pt x="43259" y="7339"/>
                  </a:cubicBezTo>
                  <a:cubicBezTo>
                    <a:pt x="42908" y="7715"/>
                    <a:pt x="42557" y="8116"/>
                    <a:pt x="42231" y="8492"/>
                  </a:cubicBezTo>
                  <a:cubicBezTo>
                    <a:pt x="42031" y="12301"/>
                    <a:pt x="41905" y="16136"/>
                    <a:pt x="41880" y="19945"/>
                  </a:cubicBezTo>
                  <a:cubicBezTo>
                    <a:pt x="40953" y="17188"/>
                    <a:pt x="40276" y="14356"/>
                    <a:pt x="39825" y="11474"/>
                  </a:cubicBezTo>
                  <a:cubicBezTo>
                    <a:pt x="36041" y="16587"/>
                    <a:pt x="33008" y="22276"/>
                    <a:pt x="29700" y="27715"/>
                  </a:cubicBezTo>
                  <a:cubicBezTo>
                    <a:pt x="27369" y="31524"/>
                    <a:pt x="24863" y="35284"/>
                    <a:pt x="22432" y="39043"/>
                  </a:cubicBezTo>
                  <a:cubicBezTo>
                    <a:pt x="21254" y="45033"/>
                    <a:pt x="20627" y="51123"/>
                    <a:pt x="20577" y="57239"/>
                  </a:cubicBezTo>
                  <a:cubicBezTo>
                    <a:pt x="19875" y="52878"/>
                    <a:pt x="19424" y="48467"/>
                    <a:pt x="19274" y="44081"/>
                  </a:cubicBezTo>
                  <a:cubicBezTo>
                    <a:pt x="18973" y="44557"/>
                    <a:pt x="18697" y="45033"/>
                    <a:pt x="18396" y="45534"/>
                  </a:cubicBezTo>
                  <a:cubicBezTo>
                    <a:pt x="18021" y="50923"/>
                    <a:pt x="17745" y="56311"/>
                    <a:pt x="17620" y="61725"/>
                  </a:cubicBezTo>
                  <a:cubicBezTo>
                    <a:pt x="16592" y="58091"/>
                    <a:pt x="15915" y="54357"/>
                    <a:pt x="15564" y="50647"/>
                  </a:cubicBezTo>
                  <a:cubicBezTo>
                    <a:pt x="14111" y="53454"/>
                    <a:pt x="11579" y="63254"/>
                    <a:pt x="11153" y="66387"/>
                  </a:cubicBezTo>
                  <a:cubicBezTo>
                    <a:pt x="9224" y="80672"/>
                    <a:pt x="7745" y="81274"/>
                    <a:pt x="8823" y="92502"/>
                  </a:cubicBezTo>
                  <a:cubicBezTo>
                    <a:pt x="7469" y="87640"/>
                    <a:pt x="6141" y="82778"/>
                    <a:pt x="4787" y="77941"/>
                  </a:cubicBezTo>
                  <a:lnTo>
                    <a:pt x="4787" y="77941"/>
                  </a:lnTo>
                  <a:cubicBezTo>
                    <a:pt x="4236" y="87815"/>
                    <a:pt x="4537" y="98392"/>
                    <a:pt x="10101" y="106988"/>
                  </a:cubicBezTo>
                  <a:cubicBezTo>
                    <a:pt x="5464" y="101274"/>
                    <a:pt x="2632" y="94231"/>
                    <a:pt x="2156" y="87114"/>
                  </a:cubicBezTo>
                  <a:lnTo>
                    <a:pt x="2156" y="87114"/>
                  </a:lnTo>
                  <a:cubicBezTo>
                    <a:pt x="0" y="94808"/>
                    <a:pt x="1930" y="103605"/>
                    <a:pt x="7168" y="110046"/>
                  </a:cubicBezTo>
                  <a:cubicBezTo>
                    <a:pt x="8672" y="111926"/>
                    <a:pt x="10401" y="113605"/>
                    <a:pt x="11880" y="115460"/>
                  </a:cubicBezTo>
                  <a:cubicBezTo>
                    <a:pt x="12983" y="116863"/>
                    <a:pt x="15640" y="120297"/>
                    <a:pt x="15640" y="120297"/>
                  </a:cubicBezTo>
                  <a:cubicBezTo>
                    <a:pt x="15640" y="120297"/>
                    <a:pt x="23685" y="116262"/>
                    <a:pt x="25940" y="114332"/>
                  </a:cubicBezTo>
                  <a:cubicBezTo>
                    <a:pt x="32682" y="108542"/>
                    <a:pt x="37795" y="100998"/>
                    <a:pt x="40602" y="92652"/>
                  </a:cubicBezTo>
                  <a:lnTo>
                    <a:pt x="40602" y="92652"/>
                  </a:lnTo>
                  <a:cubicBezTo>
                    <a:pt x="37444" y="96111"/>
                    <a:pt x="33785" y="99144"/>
                    <a:pt x="29750" y="101650"/>
                  </a:cubicBezTo>
                  <a:cubicBezTo>
                    <a:pt x="35063" y="95861"/>
                    <a:pt x="39098" y="88968"/>
                    <a:pt x="41580" y="81550"/>
                  </a:cubicBezTo>
                  <a:lnTo>
                    <a:pt x="41580" y="81550"/>
                  </a:lnTo>
                  <a:cubicBezTo>
                    <a:pt x="38622" y="84958"/>
                    <a:pt x="35690" y="88392"/>
                    <a:pt x="32732" y="91800"/>
                  </a:cubicBezTo>
                  <a:cubicBezTo>
                    <a:pt x="36367" y="79946"/>
                    <a:pt x="41254" y="68517"/>
                    <a:pt x="47294" y="57715"/>
                  </a:cubicBezTo>
                  <a:cubicBezTo>
                    <a:pt x="47996" y="56487"/>
                    <a:pt x="48697" y="55259"/>
                    <a:pt x="49399" y="54031"/>
                  </a:cubicBezTo>
                  <a:lnTo>
                    <a:pt x="49399" y="54031"/>
                  </a:lnTo>
                  <a:cubicBezTo>
                    <a:pt x="45765" y="56111"/>
                    <a:pt x="41905" y="57941"/>
                    <a:pt x="38096" y="59745"/>
                  </a:cubicBezTo>
                  <a:cubicBezTo>
                    <a:pt x="43133" y="56161"/>
                    <a:pt x="47996" y="52402"/>
                    <a:pt x="52733" y="48467"/>
                  </a:cubicBezTo>
                  <a:cubicBezTo>
                    <a:pt x="53159" y="47765"/>
                    <a:pt x="53560" y="47063"/>
                    <a:pt x="53986" y="46387"/>
                  </a:cubicBezTo>
                  <a:lnTo>
                    <a:pt x="53986" y="46387"/>
                  </a:lnTo>
                  <a:cubicBezTo>
                    <a:pt x="50301" y="48367"/>
                    <a:pt x="46492" y="50171"/>
                    <a:pt x="42582" y="51800"/>
                  </a:cubicBezTo>
                  <a:cubicBezTo>
                    <a:pt x="47845" y="47890"/>
                    <a:pt x="52958" y="43805"/>
                    <a:pt x="57946" y="39569"/>
                  </a:cubicBezTo>
                  <a:cubicBezTo>
                    <a:pt x="61154" y="33805"/>
                    <a:pt x="64036" y="27890"/>
                    <a:pt x="65890" y="21574"/>
                  </a:cubicBezTo>
                  <a:cubicBezTo>
                    <a:pt x="67068" y="17614"/>
                    <a:pt x="67820" y="13379"/>
                    <a:pt x="66818" y="9269"/>
                  </a:cubicBezTo>
                  <a:cubicBezTo>
                    <a:pt x="65815" y="5183"/>
                    <a:pt x="62708" y="1274"/>
                    <a:pt x="58472" y="271"/>
                  </a:cubicBezTo>
                  <a:cubicBezTo>
                    <a:pt x="57703" y="86"/>
                    <a:pt x="56937" y="0"/>
                    <a:pt x="5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4"/>
            <p:cNvSpPr/>
            <p:nvPr/>
          </p:nvSpPr>
          <p:spPr>
            <a:xfrm flipH="1">
              <a:off x="4837538" y="1784672"/>
              <a:ext cx="709744" cy="1697581"/>
            </a:xfrm>
            <a:custGeom>
              <a:avLst/>
              <a:gdLst/>
              <a:ahLst/>
              <a:cxnLst/>
              <a:rect l="l" t="t" r="r" b="b"/>
              <a:pathLst>
                <a:path w="47269" h="113059" extrusionOk="0">
                  <a:moveTo>
                    <a:pt x="47269" y="0"/>
                  </a:moveTo>
                  <a:lnTo>
                    <a:pt x="47269" y="0"/>
                  </a:lnTo>
                  <a:cubicBezTo>
                    <a:pt x="43860" y="5088"/>
                    <a:pt x="40777" y="10402"/>
                    <a:pt x="38045" y="15890"/>
                  </a:cubicBezTo>
                  <a:cubicBezTo>
                    <a:pt x="38446" y="14712"/>
                    <a:pt x="38847" y="13534"/>
                    <a:pt x="39223" y="12381"/>
                  </a:cubicBezTo>
                  <a:lnTo>
                    <a:pt x="39223" y="12381"/>
                  </a:lnTo>
                  <a:cubicBezTo>
                    <a:pt x="32782" y="19925"/>
                    <a:pt x="27619" y="28547"/>
                    <a:pt x="24060" y="37820"/>
                  </a:cubicBezTo>
                  <a:cubicBezTo>
                    <a:pt x="23935" y="33334"/>
                    <a:pt x="24938" y="28848"/>
                    <a:pt x="26893" y="24838"/>
                  </a:cubicBezTo>
                  <a:lnTo>
                    <a:pt x="26893" y="24838"/>
                  </a:lnTo>
                  <a:cubicBezTo>
                    <a:pt x="17745" y="37595"/>
                    <a:pt x="12807" y="53109"/>
                    <a:pt x="11429" y="68748"/>
                  </a:cubicBezTo>
                  <a:cubicBezTo>
                    <a:pt x="11704" y="64888"/>
                    <a:pt x="11153" y="60953"/>
                    <a:pt x="9825" y="57319"/>
                  </a:cubicBezTo>
                  <a:cubicBezTo>
                    <a:pt x="9023" y="64462"/>
                    <a:pt x="8221" y="71580"/>
                    <a:pt x="7419" y="78698"/>
                  </a:cubicBezTo>
                  <a:cubicBezTo>
                    <a:pt x="7569" y="74236"/>
                    <a:pt x="6917" y="69750"/>
                    <a:pt x="5489" y="65515"/>
                  </a:cubicBezTo>
                  <a:cubicBezTo>
                    <a:pt x="4812" y="73760"/>
                    <a:pt x="4537" y="82056"/>
                    <a:pt x="4637" y="90352"/>
                  </a:cubicBezTo>
                  <a:cubicBezTo>
                    <a:pt x="3258" y="85665"/>
                    <a:pt x="2381" y="80803"/>
                    <a:pt x="2055" y="75916"/>
                  </a:cubicBezTo>
                  <a:lnTo>
                    <a:pt x="2055" y="75916"/>
                  </a:lnTo>
                  <a:cubicBezTo>
                    <a:pt x="0" y="85690"/>
                    <a:pt x="1028" y="96091"/>
                    <a:pt x="4938" y="105314"/>
                  </a:cubicBezTo>
                  <a:cubicBezTo>
                    <a:pt x="3509" y="103685"/>
                    <a:pt x="2206" y="101956"/>
                    <a:pt x="1078" y="100126"/>
                  </a:cubicBezTo>
                  <a:lnTo>
                    <a:pt x="1078" y="100126"/>
                  </a:lnTo>
                  <a:cubicBezTo>
                    <a:pt x="1830" y="103635"/>
                    <a:pt x="3233" y="107019"/>
                    <a:pt x="5238" y="110001"/>
                  </a:cubicBezTo>
                  <a:lnTo>
                    <a:pt x="6191" y="113059"/>
                  </a:lnTo>
                  <a:cubicBezTo>
                    <a:pt x="8095" y="111755"/>
                    <a:pt x="9825" y="110252"/>
                    <a:pt x="11404" y="108572"/>
                  </a:cubicBezTo>
                  <a:lnTo>
                    <a:pt x="11404" y="108572"/>
                  </a:lnTo>
                  <a:cubicBezTo>
                    <a:pt x="11253" y="108648"/>
                    <a:pt x="11103" y="108748"/>
                    <a:pt x="10953" y="108823"/>
                  </a:cubicBezTo>
                  <a:cubicBezTo>
                    <a:pt x="11153" y="108698"/>
                    <a:pt x="11354" y="108547"/>
                    <a:pt x="11554" y="108397"/>
                  </a:cubicBezTo>
                  <a:cubicBezTo>
                    <a:pt x="12607" y="107269"/>
                    <a:pt x="13609" y="106041"/>
                    <a:pt x="14486" y="104763"/>
                  </a:cubicBezTo>
                  <a:cubicBezTo>
                    <a:pt x="14812" y="103986"/>
                    <a:pt x="15088" y="103209"/>
                    <a:pt x="15364" y="102407"/>
                  </a:cubicBezTo>
                  <a:lnTo>
                    <a:pt x="15364" y="102407"/>
                  </a:lnTo>
                  <a:cubicBezTo>
                    <a:pt x="15063" y="102733"/>
                    <a:pt x="14712" y="103009"/>
                    <a:pt x="14336" y="103259"/>
                  </a:cubicBezTo>
                  <a:cubicBezTo>
                    <a:pt x="13910" y="103685"/>
                    <a:pt x="13434" y="104086"/>
                    <a:pt x="12983" y="104512"/>
                  </a:cubicBezTo>
                  <a:cubicBezTo>
                    <a:pt x="12481" y="104913"/>
                    <a:pt x="11980" y="105314"/>
                    <a:pt x="11479" y="105690"/>
                  </a:cubicBezTo>
                  <a:cubicBezTo>
                    <a:pt x="10978" y="106066"/>
                    <a:pt x="10451" y="106442"/>
                    <a:pt x="9900" y="106768"/>
                  </a:cubicBezTo>
                  <a:cubicBezTo>
                    <a:pt x="10376" y="106342"/>
                    <a:pt x="10877" y="105941"/>
                    <a:pt x="11354" y="105515"/>
                  </a:cubicBezTo>
                  <a:cubicBezTo>
                    <a:pt x="11830" y="105114"/>
                    <a:pt x="12331" y="104713"/>
                    <a:pt x="12782" y="104287"/>
                  </a:cubicBezTo>
                  <a:lnTo>
                    <a:pt x="13484" y="103710"/>
                  </a:lnTo>
                  <a:lnTo>
                    <a:pt x="13484" y="103710"/>
                  </a:lnTo>
                  <a:cubicBezTo>
                    <a:pt x="13058" y="103886"/>
                    <a:pt x="12607" y="104011"/>
                    <a:pt x="12156" y="104061"/>
                  </a:cubicBezTo>
                  <a:cubicBezTo>
                    <a:pt x="13183" y="102908"/>
                    <a:pt x="14110" y="101655"/>
                    <a:pt x="14988" y="100352"/>
                  </a:cubicBezTo>
                  <a:lnTo>
                    <a:pt x="14988" y="100352"/>
                  </a:lnTo>
                  <a:cubicBezTo>
                    <a:pt x="13910" y="101054"/>
                    <a:pt x="12807" y="101730"/>
                    <a:pt x="11730" y="102407"/>
                  </a:cubicBezTo>
                  <a:cubicBezTo>
                    <a:pt x="12481" y="101379"/>
                    <a:pt x="13208" y="100352"/>
                    <a:pt x="13885" y="99274"/>
                  </a:cubicBezTo>
                  <a:lnTo>
                    <a:pt x="13885" y="99274"/>
                  </a:lnTo>
                  <a:cubicBezTo>
                    <a:pt x="13459" y="99525"/>
                    <a:pt x="13058" y="99800"/>
                    <a:pt x="12632" y="100051"/>
                  </a:cubicBezTo>
                  <a:cubicBezTo>
                    <a:pt x="13133" y="98948"/>
                    <a:pt x="13584" y="97846"/>
                    <a:pt x="14060" y="96743"/>
                  </a:cubicBezTo>
                  <a:lnTo>
                    <a:pt x="14060" y="96743"/>
                  </a:lnTo>
                  <a:cubicBezTo>
                    <a:pt x="13409" y="97319"/>
                    <a:pt x="12782" y="97871"/>
                    <a:pt x="12131" y="98422"/>
                  </a:cubicBezTo>
                  <a:cubicBezTo>
                    <a:pt x="12807" y="97745"/>
                    <a:pt x="13509" y="97069"/>
                    <a:pt x="14211" y="96392"/>
                  </a:cubicBezTo>
                  <a:cubicBezTo>
                    <a:pt x="14687" y="95239"/>
                    <a:pt x="15163" y="94086"/>
                    <a:pt x="15614" y="92933"/>
                  </a:cubicBezTo>
                  <a:lnTo>
                    <a:pt x="15614" y="92933"/>
                  </a:lnTo>
                  <a:cubicBezTo>
                    <a:pt x="14511" y="93886"/>
                    <a:pt x="13459" y="94913"/>
                    <a:pt x="12481" y="96016"/>
                  </a:cubicBezTo>
                  <a:cubicBezTo>
                    <a:pt x="14010" y="93635"/>
                    <a:pt x="15364" y="91154"/>
                    <a:pt x="16567" y="88572"/>
                  </a:cubicBezTo>
                  <a:lnTo>
                    <a:pt x="16567" y="88572"/>
                  </a:lnTo>
                  <a:cubicBezTo>
                    <a:pt x="16441" y="88698"/>
                    <a:pt x="16341" y="88823"/>
                    <a:pt x="16216" y="88948"/>
                  </a:cubicBezTo>
                  <a:cubicBezTo>
                    <a:pt x="15840" y="89324"/>
                    <a:pt x="15464" y="89700"/>
                    <a:pt x="15088" y="90051"/>
                  </a:cubicBezTo>
                  <a:cubicBezTo>
                    <a:pt x="14712" y="90427"/>
                    <a:pt x="14311" y="90778"/>
                    <a:pt x="13910" y="91104"/>
                  </a:cubicBezTo>
                  <a:cubicBezTo>
                    <a:pt x="14236" y="90703"/>
                    <a:pt x="14587" y="90302"/>
                    <a:pt x="14938" y="89901"/>
                  </a:cubicBezTo>
                  <a:cubicBezTo>
                    <a:pt x="15288" y="89525"/>
                    <a:pt x="15664" y="89149"/>
                    <a:pt x="16015" y="88748"/>
                  </a:cubicBezTo>
                  <a:cubicBezTo>
                    <a:pt x="16291" y="88472"/>
                    <a:pt x="16592" y="88196"/>
                    <a:pt x="16867" y="87921"/>
                  </a:cubicBezTo>
                  <a:cubicBezTo>
                    <a:pt x="17619" y="86292"/>
                    <a:pt x="18296" y="84612"/>
                    <a:pt x="18897" y="82933"/>
                  </a:cubicBezTo>
                  <a:lnTo>
                    <a:pt x="18897" y="82933"/>
                  </a:lnTo>
                  <a:cubicBezTo>
                    <a:pt x="18647" y="83184"/>
                    <a:pt x="18396" y="83409"/>
                    <a:pt x="18171" y="83660"/>
                  </a:cubicBezTo>
                  <a:cubicBezTo>
                    <a:pt x="17544" y="84236"/>
                    <a:pt x="16918" y="84838"/>
                    <a:pt x="16291" y="85414"/>
                  </a:cubicBezTo>
                  <a:cubicBezTo>
                    <a:pt x="15664" y="85991"/>
                    <a:pt x="15013" y="86567"/>
                    <a:pt x="14361" y="87119"/>
                  </a:cubicBezTo>
                  <a:cubicBezTo>
                    <a:pt x="14938" y="86467"/>
                    <a:pt x="15539" y="85866"/>
                    <a:pt x="16141" y="85264"/>
                  </a:cubicBezTo>
                  <a:cubicBezTo>
                    <a:pt x="16742" y="84638"/>
                    <a:pt x="17369" y="84061"/>
                    <a:pt x="17970" y="83460"/>
                  </a:cubicBezTo>
                  <a:cubicBezTo>
                    <a:pt x="18346" y="83109"/>
                    <a:pt x="18722" y="82758"/>
                    <a:pt x="19073" y="82407"/>
                  </a:cubicBezTo>
                  <a:cubicBezTo>
                    <a:pt x="19850" y="80226"/>
                    <a:pt x="20476" y="78021"/>
                    <a:pt x="21003" y="75765"/>
                  </a:cubicBezTo>
                  <a:lnTo>
                    <a:pt x="21003" y="75765"/>
                  </a:lnTo>
                  <a:cubicBezTo>
                    <a:pt x="19449" y="77996"/>
                    <a:pt x="17544" y="80001"/>
                    <a:pt x="15389" y="81680"/>
                  </a:cubicBezTo>
                  <a:cubicBezTo>
                    <a:pt x="16617" y="79149"/>
                    <a:pt x="17870" y="76617"/>
                    <a:pt x="19123" y="74086"/>
                  </a:cubicBezTo>
                  <a:lnTo>
                    <a:pt x="19123" y="74086"/>
                  </a:lnTo>
                  <a:cubicBezTo>
                    <a:pt x="18923" y="74236"/>
                    <a:pt x="18722" y="74387"/>
                    <a:pt x="18547" y="74562"/>
                  </a:cubicBezTo>
                  <a:cubicBezTo>
                    <a:pt x="17644" y="75264"/>
                    <a:pt x="16767" y="75966"/>
                    <a:pt x="15865" y="76668"/>
                  </a:cubicBezTo>
                  <a:cubicBezTo>
                    <a:pt x="16692" y="75891"/>
                    <a:pt x="17544" y="75139"/>
                    <a:pt x="18396" y="74387"/>
                  </a:cubicBezTo>
                  <a:cubicBezTo>
                    <a:pt x="18722" y="74111"/>
                    <a:pt x="19048" y="73835"/>
                    <a:pt x="19374" y="73560"/>
                  </a:cubicBezTo>
                  <a:cubicBezTo>
                    <a:pt x="20276" y="71730"/>
                    <a:pt x="21153" y="69926"/>
                    <a:pt x="22055" y="68096"/>
                  </a:cubicBezTo>
                  <a:lnTo>
                    <a:pt x="22055" y="68096"/>
                  </a:lnTo>
                  <a:cubicBezTo>
                    <a:pt x="21629" y="68397"/>
                    <a:pt x="21228" y="68698"/>
                    <a:pt x="20802" y="68973"/>
                  </a:cubicBezTo>
                  <a:cubicBezTo>
                    <a:pt x="19950" y="69550"/>
                    <a:pt x="19073" y="70126"/>
                    <a:pt x="18196" y="70652"/>
                  </a:cubicBezTo>
                  <a:lnTo>
                    <a:pt x="20677" y="68823"/>
                  </a:lnTo>
                  <a:cubicBezTo>
                    <a:pt x="21203" y="68397"/>
                    <a:pt x="21755" y="67996"/>
                    <a:pt x="22306" y="67595"/>
                  </a:cubicBezTo>
                  <a:cubicBezTo>
                    <a:pt x="22481" y="67244"/>
                    <a:pt x="22657" y="66868"/>
                    <a:pt x="22832" y="66517"/>
                  </a:cubicBezTo>
                  <a:lnTo>
                    <a:pt x="22832" y="66517"/>
                  </a:lnTo>
                  <a:cubicBezTo>
                    <a:pt x="22281" y="66843"/>
                    <a:pt x="21755" y="67169"/>
                    <a:pt x="21203" y="67495"/>
                  </a:cubicBezTo>
                  <a:cubicBezTo>
                    <a:pt x="21604" y="66166"/>
                    <a:pt x="22005" y="64838"/>
                    <a:pt x="22456" y="63535"/>
                  </a:cubicBezTo>
                  <a:lnTo>
                    <a:pt x="22456" y="63535"/>
                  </a:lnTo>
                  <a:cubicBezTo>
                    <a:pt x="21905" y="63860"/>
                    <a:pt x="21354" y="64186"/>
                    <a:pt x="20802" y="64487"/>
                  </a:cubicBezTo>
                  <a:cubicBezTo>
                    <a:pt x="21379" y="64086"/>
                    <a:pt x="21955" y="63685"/>
                    <a:pt x="22532" y="63284"/>
                  </a:cubicBezTo>
                  <a:cubicBezTo>
                    <a:pt x="22782" y="62482"/>
                    <a:pt x="23058" y="61680"/>
                    <a:pt x="23334" y="60903"/>
                  </a:cubicBezTo>
                  <a:lnTo>
                    <a:pt x="23334" y="60903"/>
                  </a:lnTo>
                  <a:cubicBezTo>
                    <a:pt x="22657" y="61329"/>
                    <a:pt x="21980" y="61730"/>
                    <a:pt x="21253" y="62106"/>
                  </a:cubicBezTo>
                  <a:cubicBezTo>
                    <a:pt x="22456" y="60226"/>
                    <a:pt x="23710" y="58397"/>
                    <a:pt x="25013" y="56617"/>
                  </a:cubicBezTo>
                  <a:cubicBezTo>
                    <a:pt x="25715" y="54963"/>
                    <a:pt x="26466" y="53359"/>
                    <a:pt x="27319" y="51780"/>
                  </a:cubicBezTo>
                  <a:cubicBezTo>
                    <a:pt x="27519" y="51379"/>
                    <a:pt x="27720" y="51003"/>
                    <a:pt x="27945" y="50627"/>
                  </a:cubicBezTo>
                  <a:lnTo>
                    <a:pt x="27945" y="50627"/>
                  </a:lnTo>
                  <a:cubicBezTo>
                    <a:pt x="27820" y="50702"/>
                    <a:pt x="27669" y="50778"/>
                    <a:pt x="27544" y="50828"/>
                  </a:cubicBezTo>
                  <a:cubicBezTo>
                    <a:pt x="27845" y="50477"/>
                    <a:pt x="28146" y="50101"/>
                    <a:pt x="28446" y="49725"/>
                  </a:cubicBezTo>
                  <a:cubicBezTo>
                    <a:pt x="29800" y="47469"/>
                    <a:pt x="31279" y="45289"/>
                    <a:pt x="32832" y="43184"/>
                  </a:cubicBezTo>
                  <a:lnTo>
                    <a:pt x="32832" y="43184"/>
                  </a:lnTo>
                  <a:cubicBezTo>
                    <a:pt x="32782" y="43209"/>
                    <a:pt x="32732" y="43259"/>
                    <a:pt x="32657" y="43284"/>
                  </a:cubicBezTo>
                  <a:cubicBezTo>
                    <a:pt x="31955" y="43710"/>
                    <a:pt x="31253" y="44136"/>
                    <a:pt x="30527" y="44512"/>
                  </a:cubicBezTo>
                  <a:cubicBezTo>
                    <a:pt x="29800" y="44888"/>
                    <a:pt x="29073" y="45239"/>
                    <a:pt x="28321" y="45540"/>
                  </a:cubicBezTo>
                  <a:lnTo>
                    <a:pt x="30426" y="44311"/>
                  </a:lnTo>
                  <a:cubicBezTo>
                    <a:pt x="31128" y="43910"/>
                    <a:pt x="31830" y="43484"/>
                    <a:pt x="32507" y="43058"/>
                  </a:cubicBezTo>
                  <a:cubicBezTo>
                    <a:pt x="32782" y="42908"/>
                    <a:pt x="33033" y="42733"/>
                    <a:pt x="33284" y="42582"/>
                  </a:cubicBezTo>
                  <a:cubicBezTo>
                    <a:pt x="34612" y="40803"/>
                    <a:pt x="35990" y="39048"/>
                    <a:pt x="37394" y="37294"/>
                  </a:cubicBezTo>
                  <a:lnTo>
                    <a:pt x="37394" y="37294"/>
                  </a:lnTo>
                  <a:cubicBezTo>
                    <a:pt x="36266" y="37946"/>
                    <a:pt x="35113" y="38597"/>
                    <a:pt x="33960" y="39199"/>
                  </a:cubicBezTo>
                  <a:cubicBezTo>
                    <a:pt x="33183" y="39600"/>
                    <a:pt x="32381" y="40001"/>
                    <a:pt x="31579" y="40402"/>
                  </a:cubicBezTo>
                  <a:cubicBezTo>
                    <a:pt x="30777" y="40778"/>
                    <a:pt x="29975" y="41154"/>
                    <a:pt x="29173" y="41504"/>
                  </a:cubicBezTo>
                  <a:cubicBezTo>
                    <a:pt x="29950" y="41103"/>
                    <a:pt x="30752" y="40702"/>
                    <a:pt x="31529" y="40276"/>
                  </a:cubicBezTo>
                  <a:cubicBezTo>
                    <a:pt x="32306" y="39850"/>
                    <a:pt x="33083" y="39449"/>
                    <a:pt x="33860" y="38998"/>
                  </a:cubicBezTo>
                  <a:cubicBezTo>
                    <a:pt x="35163" y="38296"/>
                    <a:pt x="36441" y="37545"/>
                    <a:pt x="37720" y="36793"/>
                  </a:cubicBezTo>
                  <a:cubicBezTo>
                    <a:pt x="39223" y="34412"/>
                    <a:pt x="40627" y="31956"/>
                    <a:pt x="41980" y="29474"/>
                  </a:cubicBezTo>
                  <a:lnTo>
                    <a:pt x="41980" y="29474"/>
                  </a:lnTo>
                  <a:cubicBezTo>
                    <a:pt x="40702" y="30377"/>
                    <a:pt x="39424" y="31229"/>
                    <a:pt x="38096" y="32056"/>
                  </a:cubicBezTo>
                  <a:cubicBezTo>
                    <a:pt x="37319" y="32507"/>
                    <a:pt x="36542" y="32983"/>
                    <a:pt x="35765" y="33434"/>
                  </a:cubicBezTo>
                  <a:cubicBezTo>
                    <a:pt x="34963" y="33885"/>
                    <a:pt x="34161" y="34311"/>
                    <a:pt x="33359" y="34712"/>
                  </a:cubicBezTo>
                  <a:cubicBezTo>
                    <a:pt x="34136" y="34261"/>
                    <a:pt x="34913" y="33785"/>
                    <a:pt x="35690" y="33309"/>
                  </a:cubicBezTo>
                  <a:cubicBezTo>
                    <a:pt x="36467" y="32833"/>
                    <a:pt x="37218" y="32357"/>
                    <a:pt x="37995" y="31855"/>
                  </a:cubicBezTo>
                  <a:cubicBezTo>
                    <a:pt x="39424" y="30928"/>
                    <a:pt x="40852" y="29950"/>
                    <a:pt x="42256" y="28948"/>
                  </a:cubicBezTo>
                  <a:cubicBezTo>
                    <a:pt x="43233" y="27093"/>
                    <a:pt x="44186" y="25214"/>
                    <a:pt x="45088" y="23309"/>
                  </a:cubicBezTo>
                  <a:lnTo>
                    <a:pt x="45088" y="23309"/>
                  </a:lnTo>
                  <a:cubicBezTo>
                    <a:pt x="42081" y="26091"/>
                    <a:pt x="39073" y="28873"/>
                    <a:pt x="36065" y="31655"/>
                  </a:cubicBezTo>
                  <a:cubicBezTo>
                    <a:pt x="38045" y="28898"/>
                    <a:pt x="39649" y="25940"/>
                    <a:pt x="41003" y="22858"/>
                  </a:cubicBezTo>
                  <a:lnTo>
                    <a:pt x="41003" y="22858"/>
                  </a:lnTo>
                  <a:cubicBezTo>
                    <a:pt x="40025" y="23309"/>
                    <a:pt x="39048" y="23710"/>
                    <a:pt x="38045" y="24061"/>
                  </a:cubicBezTo>
                  <a:cubicBezTo>
                    <a:pt x="39073" y="23610"/>
                    <a:pt x="40101" y="23108"/>
                    <a:pt x="41103" y="22582"/>
                  </a:cubicBezTo>
                  <a:cubicBezTo>
                    <a:pt x="44136" y="15464"/>
                    <a:pt x="45740" y="7645"/>
                    <a:pt x="47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4"/>
            <p:cNvSpPr/>
            <p:nvPr/>
          </p:nvSpPr>
          <p:spPr>
            <a:xfrm flipH="1">
              <a:off x="4916937" y="1999565"/>
              <a:ext cx="633738" cy="1892145"/>
            </a:xfrm>
            <a:custGeom>
              <a:avLst/>
              <a:gdLst/>
              <a:ahLst/>
              <a:cxnLst/>
              <a:rect l="l" t="t" r="r" b="b"/>
              <a:pathLst>
                <a:path w="42207" h="126017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2" y="8271"/>
                    <a:pt x="31229" y="17093"/>
                    <a:pt x="26818" y="26266"/>
                  </a:cubicBezTo>
                  <a:cubicBezTo>
                    <a:pt x="22382" y="35414"/>
                    <a:pt x="18647" y="44913"/>
                    <a:pt x="15489" y="54562"/>
                  </a:cubicBezTo>
                  <a:cubicBezTo>
                    <a:pt x="12306" y="64236"/>
                    <a:pt x="9675" y="74086"/>
                    <a:pt x="7469" y="84011"/>
                  </a:cubicBezTo>
                  <a:cubicBezTo>
                    <a:pt x="5239" y="93936"/>
                    <a:pt x="1554" y="115966"/>
                    <a:pt x="1" y="126016"/>
                  </a:cubicBezTo>
                  <a:lnTo>
                    <a:pt x="3033" y="120151"/>
                  </a:lnTo>
                  <a:cubicBezTo>
                    <a:pt x="4412" y="110101"/>
                    <a:pt x="6818" y="94236"/>
                    <a:pt x="8873" y="84312"/>
                  </a:cubicBezTo>
                  <a:cubicBezTo>
                    <a:pt x="10928" y="74387"/>
                    <a:pt x="13384" y="64537"/>
                    <a:pt x="16392" y="54863"/>
                  </a:cubicBezTo>
                  <a:cubicBezTo>
                    <a:pt x="19424" y="45189"/>
                    <a:pt x="22983" y="35665"/>
                    <a:pt x="27244" y="26467"/>
                  </a:cubicBezTo>
                  <a:cubicBezTo>
                    <a:pt x="31505" y="17269"/>
                    <a:pt x="36467" y="8371"/>
                    <a:pt x="4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4"/>
            <p:cNvSpPr/>
            <p:nvPr/>
          </p:nvSpPr>
          <p:spPr>
            <a:xfrm flipH="1">
              <a:off x="4919580" y="1986021"/>
              <a:ext cx="633723" cy="1892130"/>
            </a:xfrm>
            <a:custGeom>
              <a:avLst/>
              <a:gdLst/>
              <a:ahLst/>
              <a:cxnLst/>
              <a:rect l="l" t="t" r="r" b="b"/>
              <a:pathLst>
                <a:path w="42206" h="126016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1" y="8296"/>
                    <a:pt x="31228" y="17118"/>
                    <a:pt x="26817" y="26266"/>
                  </a:cubicBezTo>
                  <a:cubicBezTo>
                    <a:pt x="22381" y="35439"/>
                    <a:pt x="18672" y="44913"/>
                    <a:pt x="15489" y="54587"/>
                  </a:cubicBezTo>
                  <a:cubicBezTo>
                    <a:pt x="12306" y="64236"/>
                    <a:pt x="9674" y="74086"/>
                    <a:pt x="7469" y="84011"/>
                  </a:cubicBezTo>
                  <a:cubicBezTo>
                    <a:pt x="5238" y="93935"/>
                    <a:pt x="1554" y="115966"/>
                    <a:pt x="0" y="126016"/>
                  </a:cubicBezTo>
                  <a:lnTo>
                    <a:pt x="3033" y="120151"/>
                  </a:lnTo>
                  <a:cubicBezTo>
                    <a:pt x="4411" y="110126"/>
                    <a:pt x="6817" y="94236"/>
                    <a:pt x="8872" y="84311"/>
                  </a:cubicBezTo>
                  <a:cubicBezTo>
                    <a:pt x="10928" y="74386"/>
                    <a:pt x="13384" y="64562"/>
                    <a:pt x="16391" y="54862"/>
                  </a:cubicBezTo>
                  <a:cubicBezTo>
                    <a:pt x="19424" y="45188"/>
                    <a:pt x="22983" y="35689"/>
                    <a:pt x="27243" y="26466"/>
                  </a:cubicBezTo>
                  <a:cubicBezTo>
                    <a:pt x="31504" y="17268"/>
                    <a:pt x="36466" y="8371"/>
                    <a:pt x="4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4"/>
            <p:cNvSpPr/>
            <p:nvPr/>
          </p:nvSpPr>
          <p:spPr>
            <a:xfrm flipH="1">
              <a:off x="5263889" y="2228753"/>
              <a:ext cx="32372" cy="380855"/>
            </a:xfrm>
            <a:custGeom>
              <a:avLst/>
              <a:gdLst/>
              <a:ahLst/>
              <a:cxnLst/>
              <a:rect l="l" t="t" r="r" b="b"/>
              <a:pathLst>
                <a:path w="2156" h="25365" extrusionOk="0">
                  <a:moveTo>
                    <a:pt x="2155" y="1"/>
                  </a:moveTo>
                  <a:lnTo>
                    <a:pt x="1704" y="1554"/>
                  </a:lnTo>
                  <a:lnTo>
                    <a:pt x="1303" y="3108"/>
                  </a:lnTo>
                  <a:lnTo>
                    <a:pt x="977" y="4662"/>
                  </a:lnTo>
                  <a:lnTo>
                    <a:pt x="677" y="6241"/>
                  </a:lnTo>
                  <a:cubicBezTo>
                    <a:pt x="326" y="8372"/>
                    <a:pt x="125" y="10502"/>
                    <a:pt x="50" y="12632"/>
                  </a:cubicBezTo>
                  <a:cubicBezTo>
                    <a:pt x="0" y="14788"/>
                    <a:pt x="50" y="16918"/>
                    <a:pt x="276" y="19048"/>
                  </a:cubicBezTo>
                  <a:lnTo>
                    <a:pt x="451" y="20652"/>
                  </a:lnTo>
                  <a:lnTo>
                    <a:pt x="677" y="22231"/>
                  </a:lnTo>
                  <a:lnTo>
                    <a:pt x="977" y="23810"/>
                  </a:lnTo>
                  <a:lnTo>
                    <a:pt x="1303" y="25364"/>
                  </a:lnTo>
                  <a:lnTo>
                    <a:pt x="1028" y="23785"/>
                  </a:lnTo>
                  <a:lnTo>
                    <a:pt x="802" y="22206"/>
                  </a:lnTo>
                  <a:lnTo>
                    <a:pt x="627" y="20627"/>
                  </a:lnTo>
                  <a:lnTo>
                    <a:pt x="476" y="19023"/>
                  </a:lnTo>
                  <a:cubicBezTo>
                    <a:pt x="301" y="16918"/>
                    <a:pt x="251" y="14788"/>
                    <a:pt x="326" y="12657"/>
                  </a:cubicBezTo>
                  <a:cubicBezTo>
                    <a:pt x="401" y="10527"/>
                    <a:pt x="602" y="8397"/>
                    <a:pt x="902" y="6291"/>
                  </a:cubicBezTo>
                  <a:lnTo>
                    <a:pt x="1153" y="4712"/>
                  </a:lnTo>
                  <a:lnTo>
                    <a:pt x="1429" y="3133"/>
                  </a:lnTo>
                  <a:lnTo>
                    <a:pt x="1779" y="158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4"/>
            <p:cNvSpPr/>
            <p:nvPr/>
          </p:nvSpPr>
          <p:spPr>
            <a:xfrm flipH="1">
              <a:off x="5205928" y="2116224"/>
              <a:ext cx="44805" cy="371066"/>
            </a:xfrm>
            <a:custGeom>
              <a:avLst/>
              <a:gdLst/>
              <a:ahLst/>
              <a:cxnLst/>
              <a:rect l="l" t="t" r="r" b="b"/>
              <a:pathLst>
                <a:path w="2984" h="24713" extrusionOk="0">
                  <a:moveTo>
                    <a:pt x="2983" y="1"/>
                  </a:moveTo>
                  <a:lnTo>
                    <a:pt x="2457" y="1479"/>
                  </a:lnTo>
                  <a:lnTo>
                    <a:pt x="2006" y="2983"/>
                  </a:lnTo>
                  <a:lnTo>
                    <a:pt x="1605" y="4487"/>
                  </a:lnTo>
                  <a:lnTo>
                    <a:pt x="1229" y="6016"/>
                  </a:lnTo>
                  <a:cubicBezTo>
                    <a:pt x="778" y="8071"/>
                    <a:pt x="477" y="10126"/>
                    <a:pt x="251" y="12231"/>
                  </a:cubicBezTo>
                  <a:cubicBezTo>
                    <a:pt x="76" y="14312"/>
                    <a:pt x="1" y="16392"/>
                    <a:pt x="76" y="18497"/>
                  </a:cubicBezTo>
                  <a:lnTo>
                    <a:pt x="151" y="20051"/>
                  </a:lnTo>
                  <a:lnTo>
                    <a:pt x="276" y="21630"/>
                  </a:lnTo>
                  <a:lnTo>
                    <a:pt x="452" y="23184"/>
                  </a:lnTo>
                  <a:lnTo>
                    <a:pt x="677" y="24713"/>
                  </a:lnTo>
                  <a:lnTo>
                    <a:pt x="527" y="23159"/>
                  </a:lnTo>
                  <a:lnTo>
                    <a:pt x="402" y="21605"/>
                  </a:lnTo>
                  <a:lnTo>
                    <a:pt x="326" y="20051"/>
                  </a:lnTo>
                  <a:lnTo>
                    <a:pt x="276" y="18472"/>
                  </a:lnTo>
                  <a:cubicBezTo>
                    <a:pt x="251" y="16392"/>
                    <a:pt x="326" y="14312"/>
                    <a:pt x="527" y="12256"/>
                  </a:cubicBezTo>
                  <a:cubicBezTo>
                    <a:pt x="727" y="10176"/>
                    <a:pt x="1028" y="8121"/>
                    <a:pt x="1429" y="6066"/>
                  </a:cubicBezTo>
                  <a:lnTo>
                    <a:pt x="1755" y="4537"/>
                  </a:lnTo>
                  <a:lnTo>
                    <a:pt x="2131" y="3008"/>
                  </a:lnTo>
                  <a:lnTo>
                    <a:pt x="2532" y="1505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4"/>
            <p:cNvSpPr/>
            <p:nvPr/>
          </p:nvSpPr>
          <p:spPr>
            <a:xfrm flipH="1">
              <a:off x="5133670" y="2071446"/>
              <a:ext cx="11682" cy="223543"/>
            </a:xfrm>
            <a:custGeom>
              <a:avLst/>
              <a:gdLst/>
              <a:ahLst/>
              <a:cxnLst/>
              <a:rect l="l" t="t" r="r" b="b"/>
              <a:pathLst>
                <a:path w="778" h="14888" extrusionOk="0">
                  <a:moveTo>
                    <a:pt x="777" y="0"/>
                  </a:moveTo>
                  <a:cubicBezTo>
                    <a:pt x="552" y="1228"/>
                    <a:pt x="376" y="2456"/>
                    <a:pt x="251" y="3710"/>
                  </a:cubicBezTo>
                  <a:cubicBezTo>
                    <a:pt x="126" y="4938"/>
                    <a:pt x="75" y="6191"/>
                    <a:pt x="25" y="7444"/>
                  </a:cubicBezTo>
                  <a:cubicBezTo>
                    <a:pt x="0" y="8672"/>
                    <a:pt x="0" y="9925"/>
                    <a:pt x="75" y="11178"/>
                  </a:cubicBezTo>
                  <a:cubicBezTo>
                    <a:pt x="151" y="12406"/>
                    <a:pt x="251" y="13660"/>
                    <a:pt x="401" y="14888"/>
                  </a:cubicBezTo>
                  <a:cubicBezTo>
                    <a:pt x="351" y="13660"/>
                    <a:pt x="301" y="12406"/>
                    <a:pt x="276" y="11153"/>
                  </a:cubicBezTo>
                  <a:cubicBezTo>
                    <a:pt x="276" y="9925"/>
                    <a:pt x="251" y="8672"/>
                    <a:pt x="301" y="7444"/>
                  </a:cubicBezTo>
                  <a:cubicBezTo>
                    <a:pt x="326" y="6191"/>
                    <a:pt x="401" y="4963"/>
                    <a:pt x="476" y="3710"/>
                  </a:cubicBezTo>
                  <a:cubicBezTo>
                    <a:pt x="552" y="2482"/>
                    <a:pt x="677" y="1253"/>
                    <a:pt x="777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4"/>
            <p:cNvSpPr/>
            <p:nvPr/>
          </p:nvSpPr>
          <p:spPr>
            <a:xfrm flipH="1">
              <a:off x="5094914" y="2069945"/>
              <a:ext cx="12808" cy="179895"/>
            </a:xfrm>
            <a:custGeom>
              <a:avLst/>
              <a:gdLst/>
              <a:ahLst/>
              <a:cxnLst/>
              <a:rect l="l" t="t" r="r" b="b"/>
              <a:pathLst>
                <a:path w="853" h="11981" extrusionOk="0">
                  <a:moveTo>
                    <a:pt x="853" y="0"/>
                  </a:moveTo>
                  <a:lnTo>
                    <a:pt x="853" y="0"/>
                  </a:lnTo>
                  <a:cubicBezTo>
                    <a:pt x="652" y="977"/>
                    <a:pt x="502" y="1955"/>
                    <a:pt x="376" y="2957"/>
                  </a:cubicBezTo>
                  <a:cubicBezTo>
                    <a:pt x="251" y="3960"/>
                    <a:pt x="176" y="4962"/>
                    <a:pt x="101" y="5965"/>
                  </a:cubicBezTo>
                  <a:cubicBezTo>
                    <a:pt x="51" y="6968"/>
                    <a:pt x="0" y="7970"/>
                    <a:pt x="26" y="8973"/>
                  </a:cubicBezTo>
                  <a:cubicBezTo>
                    <a:pt x="26" y="9975"/>
                    <a:pt x="76" y="10978"/>
                    <a:pt x="151" y="11980"/>
                  </a:cubicBezTo>
                  <a:cubicBezTo>
                    <a:pt x="176" y="10978"/>
                    <a:pt x="201" y="9975"/>
                    <a:pt x="226" y="8973"/>
                  </a:cubicBezTo>
                  <a:cubicBezTo>
                    <a:pt x="276" y="7970"/>
                    <a:pt x="301" y="6968"/>
                    <a:pt x="376" y="5990"/>
                  </a:cubicBezTo>
                  <a:cubicBezTo>
                    <a:pt x="427" y="4988"/>
                    <a:pt x="502" y="3985"/>
                    <a:pt x="577" y="2983"/>
                  </a:cubicBezTo>
                  <a:cubicBezTo>
                    <a:pt x="677" y="1980"/>
                    <a:pt x="777" y="977"/>
                    <a:pt x="853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4"/>
            <p:cNvSpPr/>
            <p:nvPr/>
          </p:nvSpPr>
          <p:spPr>
            <a:xfrm flipH="1">
              <a:off x="4926694" y="1803862"/>
              <a:ext cx="63604" cy="270210"/>
            </a:xfrm>
            <a:custGeom>
              <a:avLst/>
              <a:gdLst/>
              <a:ahLst/>
              <a:cxnLst/>
              <a:rect l="l" t="t" r="r" b="b"/>
              <a:pathLst>
                <a:path w="4236" h="17996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759" y="1479"/>
                    <a:pt x="3308" y="2958"/>
                    <a:pt x="2882" y="4437"/>
                  </a:cubicBezTo>
                  <a:cubicBezTo>
                    <a:pt x="2456" y="5915"/>
                    <a:pt x="2080" y="7419"/>
                    <a:pt x="1729" y="8898"/>
                  </a:cubicBezTo>
                  <a:cubicBezTo>
                    <a:pt x="1379" y="10402"/>
                    <a:pt x="1053" y="11905"/>
                    <a:pt x="752" y="13434"/>
                  </a:cubicBezTo>
                  <a:cubicBezTo>
                    <a:pt x="451" y="14938"/>
                    <a:pt x="201" y="16467"/>
                    <a:pt x="0" y="17996"/>
                  </a:cubicBezTo>
                  <a:lnTo>
                    <a:pt x="952" y="13484"/>
                  </a:lnTo>
                  <a:cubicBezTo>
                    <a:pt x="1303" y="11981"/>
                    <a:pt x="1629" y="10477"/>
                    <a:pt x="1980" y="8973"/>
                  </a:cubicBezTo>
                  <a:cubicBezTo>
                    <a:pt x="2331" y="7469"/>
                    <a:pt x="2707" y="5991"/>
                    <a:pt x="3083" y="4487"/>
                  </a:cubicBezTo>
                  <a:lnTo>
                    <a:pt x="4236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4"/>
            <p:cNvSpPr/>
            <p:nvPr/>
          </p:nvSpPr>
          <p:spPr>
            <a:xfrm flipH="1">
              <a:off x="4810023" y="1827948"/>
              <a:ext cx="91847" cy="151667"/>
            </a:xfrm>
            <a:custGeom>
              <a:avLst/>
              <a:gdLst/>
              <a:ahLst/>
              <a:cxnLst/>
              <a:rect l="l" t="t" r="r" b="b"/>
              <a:pathLst>
                <a:path w="6117" h="10101" extrusionOk="0">
                  <a:moveTo>
                    <a:pt x="6116" y="1"/>
                  </a:moveTo>
                  <a:cubicBezTo>
                    <a:pt x="5565" y="803"/>
                    <a:pt x="5013" y="1630"/>
                    <a:pt x="4487" y="2457"/>
                  </a:cubicBezTo>
                  <a:cubicBezTo>
                    <a:pt x="3961" y="3284"/>
                    <a:pt x="3459" y="4136"/>
                    <a:pt x="2933" y="4988"/>
                  </a:cubicBezTo>
                  <a:cubicBezTo>
                    <a:pt x="2457" y="5815"/>
                    <a:pt x="1931" y="6667"/>
                    <a:pt x="1454" y="7520"/>
                  </a:cubicBezTo>
                  <a:cubicBezTo>
                    <a:pt x="953" y="8372"/>
                    <a:pt x="477" y="9224"/>
                    <a:pt x="1" y="10101"/>
                  </a:cubicBezTo>
                  <a:cubicBezTo>
                    <a:pt x="577" y="9299"/>
                    <a:pt x="1104" y="8472"/>
                    <a:pt x="1630" y="7645"/>
                  </a:cubicBezTo>
                  <a:cubicBezTo>
                    <a:pt x="2156" y="6793"/>
                    <a:pt x="2657" y="5966"/>
                    <a:pt x="3184" y="5113"/>
                  </a:cubicBezTo>
                  <a:cubicBezTo>
                    <a:pt x="3685" y="4261"/>
                    <a:pt x="4186" y="3434"/>
                    <a:pt x="4688" y="2582"/>
                  </a:cubicBezTo>
                  <a:cubicBezTo>
                    <a:pt x="5164" y="1730"/>
                    <a:pt x="5665" y="853"/>
                    <a:pt x="611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4"/>
            <p:cNvSpPr/>
            <p:nvPr/>
          </p:nvSpPr>
          <p:spPr>
            <a:xfrm flipH="1">
              <a:off x="4748686" y="1901706"/>
              <a:ext cx="153934" cy="157703"/>
            </a:xfrm>
            <a:custGeom>
              <a:avLst/>
              <a:gdLst/>
              <a:ahLst/>
              <a:cxnLst/>
              <a:rect l="l" t="t" r="r" b="b"/>
              <a:pathLst>
                <a:path w="10252" h="10503" extrusionOk="0">
                  <a:moveTo>
                    <a:pt x="10251" y="1"/>
                  </a:moveTo>
                  <a:lnTo>
                    <a:pt x="10251" y="1"/>
                  </a:lnTo>
                  <a:cubicBezTo>
                    <a:pt x="9424" y="903"/>
                    <a:pt x="8597" y="1806"/>
                    <a:pt x="7770" y="2708"/>
                  </a:cubicBezTo>
                  <a:cubicBezTo>
                    <a:pt x="6943" y="3585"/>
                    <a:pt x="6091" y="4487"/>
                    <a:pt x="5239" y="5339"/>
                  </a:cubicBezTo>
                  <a:cubicBezTo>
                    <a:pt x="4387" y="6242"/>
                    <a:pt x="3509" y="7094"/>
                    <a:pt x="2657" y="7946"/>
                  </a:cubicBezTo>
                  <a:cubicBezTo>
                    <a:pt x="1780" y="8823"/>
                    <a:pt x="878" y="9650"/>
                    <a:pt x="1" y="10502"/>
                  </a:cubicBezTo>
                  <a:cubicBezTo>
                    <a:pt x="953" y="9750"/>
                    <a:pt x="1880" y="8923"/>
                    <a:pt x="2783" y="8096"/>
                  </a:cubicBezTo>
                  <a:cubicBezTo>
                    <a:pt x="3685" y="7269"/>
                    <a:pt x="4562" y="6417"/>
                    <a:pt x="5439" y="5540"/>
                  </a:cubicBezTo>
                  <a:cubicBezTo>
                    <a:pt x="6291" y="4663"/>
                    <a:pt x="7119" y="3760"/>
                    <a:pt x="7921" y="2833"/>
                  </a:cubicBezTo>
                  <a:cubicBezTo>
                    <a:pt x="8723" y="1906"/>
                    <a:pt x="9525" y="978"/>
                    <a:pt x="10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4"/>
            <p:cNvSpPr/>
            <p:nvPr/>
          </p:nvSpPr>
          <p:spPr>
            <a:xfrm flipH="1">
              <a:off x="4775042" y="2007839"/>
              <a:ext cx="200961" cy="138123"/>
            </a:xfrm>
            <a:custGeom>
              <a:avLst/>
              <a:gdLst/>
              <a:ahLst/>
              <a:cxnLst/>
              <a:rect l="l" t="t" r="r" b="b"/>
              <a:pathLst>
                <a:path w="13384" h="9199" extrusionOk="0">
                  <a:moveTo>
                    <a:pt x="13384" y="1"/>
                  </a:moveTo>
                  <a:cubicBezTo>
                    <a:pt x="12432" y="978"/>
                    <a:pt x="11429" y="1905"/>
                    <a:pt x="10402" y="2783"/>
                  </a:cubicBezTo>
                  <a:cubicBezTo>
                    <a:pt x="9349" y="3660"/>
                    <a:pt x="8271" y="4512"/>
                    <a:pt x="7143" y="5264"/>
                  </a:cubicBezTo>
                  <a:cubicBezTo>
                    <a:pt x="6041" y="6041"/>
                    <a:pt x="4863" y="6743"/>
                    <a:pt x="3660" y="7394"/>
                  </a:cubicBezTo>
                  <a:cubicBezTo>
                    <a:pt x="2482" y="8046"/>
                    <a:pt x="1254" y="8647"/>
                    <a:pt x="0" y="9199"/>
                  </a:cubicBezTo>
                  <a:cubicBezTo>
                    <a:pt x="1279" y="8748"/>
                    <a:pt x="2557" y="8196"/>
                    <a:pt x="3760" y="7595"/>
                  </a:cubicBezTo>
                  <a:cubicBezTo>
                    <a:pt x="4988" y="6968"/>
                    <a:pt x="6166" y="6266"/>
                    <a:pt x="7294" y="5489"/>
                  </a:cubicBezTo>
                  <a:cubicBezTo>
                    <a:pt x="8422" y="4712"/>
                    <a:pt x="9524" y="3860"/>
                    <a:pt x="10527" y="2958"/>
                  </a:cubicBezTo>
                  <a:cubicBezTo>
                    <a:pt x="11554" y="2031"/>
                    <a:pt x="12507" y="1053"/>
                    <a:pt x="1338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4"/>
            <p:cNvSpPr/>
            <p:nvPr/>
          </p:nvSpPr>
          <p:spPr>
            <a:xfrm flipH="1">
              <a:off x="4782569" y="2115098"/>
              <a:ext cx="263814" cy="190811"/>
            </a:xfrm>
            <a:custGeom>
              <a:avLst/>
              <a:gdLst/>
              <a:ahLst/>
              <a:cxnLst/>
              <a:rect l="l" t="t" r="r" b="b"/>
              <a:pathLst>
                <a:path w="17570" h="12708" extrusionOk="0">
                  <a:moveTo>
                    <a:pt x="17570" y="1"/>
                  </a:moveTo>
                  <a:lnTo>
                    <a:pt x="17570" y="1"/>
                  </a:lnTo>
                  <a:cubicBezTo>
                    <a:pt x="16893" y="602"/>
                    <a:pt x="16216" y="1204"/>
                    <a:pt x="15515" y="1780"/>
                  </a:cubicBezTo>
                  <a:cubicBezTo>
                    <a:pt x="14813" y="2356"/>
                    <a:pt x="14111" y="2933"/>
                    <a:pt x="13409" y="3509"/>
                  </a:cubicBezTo>
                  <a:cubicBezTo>
                    <a:pt x="12006" y="4637"/>
                    <a:pt x="10577" y="5740"/>
                    <a:pt x="9099" y="6793"/>
                  </a:cubicBezTo>
                  <a:cubicBezTo>
                    <a:pt x="7645" y="7870"/>
                    <a:pt x="6141" y="8873"/>
                    <a:pt x="4637" y="9850"/>
                  </a:cubicBezTo>
                  <a:cubicBezTo>
                    <a:pt x="3860" y="10352"/>
                    <a:pt x="3109" y="10828"/>
                    <a:pt x="2332" y="11304"/>
                  </a:cubicBezTo>
                  <a:cubicBezTo>
                    <a:pt x="1555" y="11780"/>
                    <a:pt x="778" y="12256"/>
                    <a:pt x="1" y="12707"/>
                  </a:cubicBezTo>
                  <a:cubicBezTo>
                    <a:pt x="803" y="12306"/>
                    <a:pt x="1605" y="11880"/>
                    <a:pt x="2407" y="11429"/>
                  </a:cubicBezTo>
                  <a:cubicBezTo>
                    <a:pt x="3184" y="10978"/>
                    <a:pt x="3961" y="10502"/>
                    <a:pt x="4738" y="10051"/>
                  </a:cubicBezTo>
                  <a:cubicBezTo>
                    <a:pt x="6291" y="9098"/>
                    <a:pt x="7795" y="8071"/>
                    <a:pt x="9274" y="7018"/>
                  </a:cubicBezTo>
                  <a:cubicBezTo>
                    <a:pt x="10728" y="5940"/>
                    <a:pt x="12156" y="4838"/>
                    <a:pt x="13560" y="3660"/>
                  </a:cubicBezTo>
                  <a:cubicBezTo>
                    <a:pt x="14236" y="3083"/>
                    <a:pt x="14938" y="2482"/>
                    <a:pt x="15590" y="1880"/>
                  </a:cubicBezTo>
                  <a:cubicBezTo>
                    <a:pt x="16266" y="1254"/>
                    <a:pt x="16918" y="627"/>
                    <a:pt x="1757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4"/>
            <p:cNvSpPr/>
            <p:nvPr/>
          </p:nvSpPr>
          <p:spPr>
            <a:xfrm flipH="1">
              <a:off x="4836386" y="2242298"/>
              <a:ext cx="272838" cy="165600"/>
            </a:xfrm>
            <a:custGeom>
              <a:avLst/>
              <a:gdLst/>
              <a:ahLst/>
              <a:cxnLst/>
              <a:rect l="l" t="t" r="r" b="b"/>
              <a:pathLst>
                <a:path w="18171" h="11029" extrusionOk="0">
                  <a:moveTo>
                    <a:pt x="18171" y="1"/>
                  </a:moveTo>
                  <a:lnTo>
                    <a:pt x="18171" y="1"/>
                  </a:lnTo>
                  <a:cubicBezTo>
                    <a:pt x="17444" y="527"/>
                    <a:pt x="16717" y="1028"/>
                    <a:pt x="15965" y="1530"/>
                  </a:cubicBezTo>
                  <a:cubicBezTo>
                    <a:pt x="15238" y="2031"/>
                    <a:pt x="14512" y="2532"/>
                    <a:pt x="13785" y="3008"/>
                  </a:cubicBezTo>
                  <a:cubicBezTo>
                    <a:pt x="12306" y="3986"/>
                    <a:pt x="10802" y="4963"/>
                    <a:pt x="9273" y="5865"/>
                  </a:cubicBezTo>
                  <a:cubicBezTo>
                    <a:pt x="7770" y="6793"/>
                    <a:pt x="6241" y="7670"/>
                    <a:pt x="4687" y="8522"/>
                  </a:cubicBezTo>
                  <a:cubicBezTo>
                    <a:pt x="3910" y="8973"/>
                    <a:pt x="3133" y="9374"/>
                    <a:pt x="2356" y="9800"/>
                  </a:cubicBezTo>
                  <a:cubicBezTo>
                    <a:pt x="1579" y="10226"/>
                    <a:pt x="777" y="10627"/>
                    <a:pt x="0" y="11028"/>
                  </a:cubicBezTo>
                  <a:cubicBezTo>
                    <a:pt x="802" y="10678"/>
                    <a:pt x="1604" y="10302"/>
                    <a:pt x="2406" y="9926"/>
                  </a:cubicBezTo>
                  <a:cubicBezTo>
                    <a:pt x="3208" y="9525"/>
                    <a:pt x="4010" y="9124"/>
                    <a:pt x="4787" y="8723"/>
                  </a:cubicBezTo>
                  <a:cubicBezTo>
                    <a:pt x="6366" y="7896"/>
                    <a:pt x="7895" y="7018"/>
                    <a:pt x="9424" y="6091"/>
                  </a:cubicBezTo>
                  <a:cubicBezTo>
                    <a:pt x="10928" y="5164"/>
                    <a:pt x="12431" y="4211"/>
                    <a:pt x="13885" y="3184"/>
                  </a:cubicBezTo>
                  <a:cubicBezTo>
                    <a:pt x="14612" y="2683"/>
                    <a:pt x="15339" y="2156"/>
                    <a:pt x="16065" y="1630"/>
                  </a:cubicBezTo>
                  <a:cubicBezTo>
                    <a:pt x="16767" y="1104"/>
                    <a:pt x="17469" y="552"/>
                    <a:pt x="1817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4"/>
            <p:cNvSpPr/>
            <p:nvPr/>
          </p:nvSpPr>
          <p:spPr>
            <a:xfrm flipH="1">
              <a:off x="4997453" y="2390956"/>
              <a:ext cx="124564" cy="77537"/>
            </a:xfrm>
            <a:custGeom>
              <a:avLst/>
              <a:gdLst/>
              <a:ahLst/>
              <a:cxnLst/>
              <a:rect l="l" t="t" r="r" b="b"/>
              <a:pathLst>
                <a:path w="8296" h="5164" extrusionOk="0">
                  <a:moveTo>
                    <a:pt x="8296" y="1"/>
                  </a:moveTo>
                  <a:lnTo>
                    <a:pt x="6266" y="1354"/>
                  </a:lnTo>
                  <a:cubicBezTo>
                    <a:pt x="5564" y="1805"/>
                    <a:pt x="4887" y="2256"/>
                    <a:pt x="4186" y="2682"/>
                  </a:cubicBezTo>
                  <a:cubicBezTo>
                    <a:pt x="3509" y="3108"/>
                    <a:pt x="2807" y="3534"/>
                    <a:pt x="2105" y="3935"/>
                  </a:cubicBezTo>
                  <a:lnTo>
                    <a:pt x="0" y="5164"/>
                  </a:lnTo>
                  <a:cubicBezTo>
                    <a:pt x="752" y="4863"/>
                    <a:pt x="1479" y="4512"/>
                    <a:pt x="2206" y="4136"/>
                  </a:cubicBezTo>
                  <a:cubicBezTo>
                    <a:pt x="2932" y="3760"/>
                    <a:pt x="3634" y="3334"/>
                    <a:pt x="4336" y="2908"/>
                  </a:cubicBezTo>
                  <a:cubicBezTo>
                    <a:pt x="5038" y="2457"/>
                    <a:pt x="5714" y="2006"/>
                    <a:pt x="6366" y="1529"/>
                  </a:cubicBezTo>
                  <a:cubicBezTo>
                    <a:pt x="7043" y="1053"/>
                    <a:pt x="7669" y="552"/>
                    <a:pt x="829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4"/>
            <p:cNvSpPr/>
            <p:nvPr/>
          </p:nvSpPr>
          <p:spPr>
            <a:xfrm flipH="1">
              <a:off x="5089651" y="2653645"/>
              <a:ext cx="145270" cy="99369"/>
            </a:xfrm>
            <a:custGeom>
              <a:avLst/>
              <a:gdLst/>
              <a:ahLst/>
              <a:cxnLst/>
              <a:rect l="l" t="t" r="r" b="b"/>
              <a:pathLst>
                <a:path w="9675" h="6618" extrusionOk="0">
                  <a:moveTo>
                    <a:pt x="9674" y="0"/>
                  </a:moveTo>
                  <a:cubicBezTo>
                    <a:pt x="8847" y="527"/>
                    <a:pt x="8045" y="1078"/>
                    <a:pt x="7243" y="1630"/>
                  </a:cubicBezTo>
                  <a:lnTo>
                    <a:pt x="4812" y="3284"/>
                  </a:lnTo>
                  <a:lnTo>
                    <a:pt x="2406" y="4938"/>
                  </a:lnTo>
                  <a:cubicBezTo>
                    <a:pt x="1604" y="5489"/>
                    <a:pt x="802" y="6041"/>
                    <a:pt x="0" y="6617"/>
                  </a:cubicBezTo>
                  <a:cubicBezTo>
                    <a:pt x="852" y="6141"/>
                    <a:pt x="1705" y="5640"/>
                    <a:pt x="2532" y="5113"/>
                  </a:cubicBezTo>
                  <a:cubicBezTo>
                    <a:pt x="3359" y="4587"/>
                    <a:pt x="4161" y="4061"/>
                    <a:pt x="4988" y="3509"/>
                  </a:cubicBezTo>
                  <a:cubicBezTo>
                    <a:pt x="5790" y="2958"/>
                    <a:pt x="6592" y="2381"/>
                    <a:pt x="7369" y="1805"/>
                  </a:cubicBezTo>
                  <a:cubicBezTo>
                    <a:pt x="8146" y="1229"/>
                    <a:pt x="8923" y="627"/>
                    <a:pt x="9674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4"/>
            <p:cNvSpPr/>
            <p:nvPr/>
          </p:nvSpPr>
          <p:spPr>
            <a:xfrm flipH="1">
              <a:off x="5126906" y="2734175"/>
              <a:ext cx="147162" cy="111411"/>
            </a:xfrm>
            <a:custGeom>
              <a:avLst/>
              <a:gdLst/>
              <a:ahLst/>
              <a:cxnLst/>
              <a:rect l="l" t="t" r="r" b="b"/>
              <a:pathLst>
                <a:path w="9801" h="7420" extrusionOk="0">
                  <a:moveTo>
                    <a:pt x="9800" y="1"/>
                  </a:moveTo>
                  <a:lnTo>
                    <a:pt x="7369" y="1881"/>
                  </a:lnTo>
                  <a:cubicBezTo>
                    <a:pt x="6567" y="2482"/>
                    <a:pt x="5740" y="3134"/>
                    <a:pt x="4938" y="3735"/>
                  </a:cubicBezTo>
                  <a:cubicBezTo>
                    <a:pt x="4111" y="4362"/>
                    <a:pt x="3284" y="4963"/>
                    <a:pt x="2482" y="5590"/>
                  </a:cubicBezTo>
                  <a:lnTo>
                    <a:pt x="1" y="7419"/>
                  </a:lnTo>
                  <a:cubicBezTo>
                    <a:pt x="878" y="6893"/>
                    <a:pt x="1755" y="6317"/>
                    <a:pt x="2607" y="5740"/>
                  </a:cubicBezTo>
                  <a:cubicBezTo>
                    <a:pt x="3434" y="5164"/>
                    <a:pt x="4261" y="4562"/>
                    <a:pt x="5088" y="3961"/>
                  </a:cubicBezTo>
                  <a:cubicBezTo>
                    <a:pt x="5916" y="3334"/>
                    <a:pt x="6718" y="2683"/>
                    <a:pt x="7495" y="2031"/>
                  </a:cubicBezTo>
                  <a:cubicBezTo>
                    <a:pt x="8297" y="1379"/>
                    <a:pt x="9073" y="703"/>
                    <a:pt x="980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4"/>
            <p:cNvSpPr/>
            <p:nvPr/>
          </p:nvSpPr>
          <p:spPr>
            <a:xfrm flipH="1">
              <a:off x="5151743" y="2804180"/>
              <a:ext cx="157327" cy="131727"/>
            </a:xfrm>
            <a:custGeom>
              <a:avLst/>
              <a:gdLst/>
              <a:ahLst/>
              <a:cxnLst/>
              <a:rect l="l" t="t" r="r" b="b"/>
              <a:pathLst>
                <a:path w="10478" h="8773" extrusionOk="0">
                  <a:moveTo>
                    <a:pt x="10477" y="1"/>
                  </a:moveTo>
                  <a:lnTo>
                    <a:pt x="10477" y="1"/>
                  </a:lnTo>
                  <a:cubicBezTo>
                    <a:pt x="9575" y="677"/>
                    <a:pt x="8673" y="1404"/>
                    <a:pt x="7795" y="2106"/>
                  </a:cubicBezTo>
                  <a:cubicBezTo>
                    <a:pt x="6893" y="2833"/>
                    <a:pt x="6016" y="3559"/>
                    <a:pt x="5139" y="4286"/>
                  </a:cubicBezTo>
                  <a:cubicBezTo>
                    <a:pt x="4287" y="5013"/>
                    <a:pt x="3409" y="5740"/>
                    <a:pt x="2532" y="6492"/>
                  </a:cubicBezTo>
                  <a:cubicBezTo>
                    <a:pt x="1680" y="7244"/>
                    <a:pt x="828" y="7996"/>
                    <a:pt x="1" y="8773"/>
                  </a:cubicBezTo>
                  <a:cubicBezTo>
                    <a:pt x="903" y="8071"/>
                    <a:pt x="1780" y="7369"/>
                    <a:pt x="2683" y="6667"/>
                  </a:cubicBezTo>
                  <a:cubicBezTo>
                    <a:pt x="3560" y="5940"/>
                    <a:pt x="4437" y="5214"/>
                    <a:pt x="5314" y="4487"/>
                  </a:cubicBezTo>
                  <a:cubicBezTo>
                    <a:pt x="6191" y="3760"/>
                    <a:pt x="7069" y="3008"/>
                    <a:pt x="7921" y="2281"/>
                  </a:cubicBezTo>
                  <a:cubicBezTo>
                    <a:pt x="8773" y="1529"/>
                    <a:pt x="9650" y="778"/>
                    <a:pt x="10477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4"/>
            <p:cNvSpPr/>
            <p:nvPr/>
          </p:nvSpPr>
          <p:spPr>
            <a:xfrm flipH="1">
              <a:off x="5220242" y="2985948"/>
              <a:ext cx="111396" cy="106892"/>
            </a:xfrm>
            <a:custGeom>
              <a:avLst/>
              <a:gdLst/>
              <a:ahLst/>
              <a:cxnLst/>
              <a:rect l="l" t="t" r="r" b="b"/>
              <a:pathLst>
                <a:path w="7419" h="7119" extrusionOk="0">
                  <a:moveTo>
                    <a:pt x="7419" y="1"/>
                  </a:moveTo>
                  <a:cubicBezTo>
                    <a:pt x="6767" y="552"/>
                    <a:pt x="6115" y="1129"/>
                    <a:pt x="5489" y="1705"/>
                  </a:cubicBezTo>
                  <a:cubicBezTo>
                    <a:pt x="4862" y="2282"/>
                    <a:pt x="4236" y="2858"/>
                    <a:pt x="3609" y="3460"/>
                  </a:cubicBezTo>
                  <a:cubicBezTo>
                    <a:pt x="3008" y="4061"/>
                    <a:pt x="2381" y="4638"/>
                    <a:pt x="1780" y="5264"/>
                  </a:cubicBezTo>
                  <a:cubicBezTo>
                    <a:pt x="1178" y="5866"/>
                    <a:pt x="577" y="6467"/>
                    <a:pt x="0" y="7119"/>
                  </a:cubicBezTo>
                  <a:cubicBezTo>
                    <a:pt x="652" y="6567"/>
                    <a:pt x="1303" y="5991"/>
                    <a:pt x="1930" y="5414"/>
                  </a:cubicBezTo>
                  <a:cubicBezTo>
                    <a:pt x="2557" y="4838"/>
                    <a:pt x="3183" y="4236"/>
                    <a:pt x="3810" y="3660"/>
                  </a:cubicBezTo>
                  <a:cubicBezTo>
                    <a:pt x="4411" y="3059"/>
                    <a:pt x="5038" y="2457"/>
                    <a:pt x="5639" y="1856"/>
                  </a:cubicBezTo>
                  <a:cubicBezTo>
                    <a:pt x="6241" y="1229"/>
                    <a:pt x="6842" y="627"/>
                    <a:pt x="7419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4"/>
            <p:cNvSpPr/>
            <p:nvPr/>
          </p:nvSpPr>
          <p:spPr>
            <a:xfrm flipH="1">
              <a:off x="5272165" y="3084933"/>
              <a:ext cx="66261" cy="67748"/>
            </a:xfrm>
            <a:custGeom>
              <a:avLst/>
              <a:gdLst/>
              <a:ahLst/>
              <a:cxnLst/>
              <a:rect l="l" t="t" r="r" b="b"/>
              <a:pathLst>
                <a:path w="4413" h="4512" extrusionOk="0">
                  <a:moveTo>
                    <a:pt x="4412" y="0"/>
                  </a:moveTo>
                  <a:lnTo>
                    <a:pt x="4412" y="0"/>
                  </a:lnTo>
                  <a:cubicBezTo>
                    <a:pt x="4011" y="351"/>
                    <a:pt x="3610" y="702"/>
                    <a:pt x="3234" y="1053"/>
                  </a:cubicBezTo>
                  <a:cubicBezTo>
                    <a:pt x="2858" y="1429"/>
                    <a:pt x="2482" y="1805"/>
                    <a:pt x="2106" y="2156"/>
                  </a:cubicBezTo>
                  <a:cubicBezTo>
                    <a:pt x="1755" y="2557"/>
                    <a:pt x="1379" y="2933"/>
                    <a:pt x="1029" y="3309"/>
                  </a:cubicBezTo>
                  <a:cubicBezTo>
                    <a:pt x="678" y="3710"/>
                    <a:pt x="327" y="4111"/>
                    <a:pt x="1" y="4512"/>
                  </a:cubicBezTo>
                  <a:cubicBezTo>
                    <a:pt x="402" y="4186"/>
                    <a:pt x="803" y="3835"/>
                    <a:pt x="1179" y="3459"/>
                  </a:cubicBezTo>
                  <a:cubicBezTo>
                    <a:pt x="1555" y="3108"/>
                    <a:pt x="1931" y="2732"/>
                    <a:pt x="2307" y="2356"/>
                  </a:cubicBezTo>
                  <a:cubicBezTo>
                    <a:pt x="2658" y="1980"/>
                    <a:pt x="3034" y="1604"/>
                    <a:pt x="3384" y="1203"/>
                  </a:cubicBezTo>
                  <a:cubicBezTo>
                    <a:pt x="3735" y="827"/>
                    <a:pt x="4086" y="426"/>
                    <a:pt x="4412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4"/>
            <p:cNvSpPr/>
            <p:nvPr/>
          </p:nvSpPr>
          <p:spPr>
            <a:xfrm flipH="1">
              <a:off x="5181476" y="3093582"/>
              <a:ext cx="183663" cy="168994"/>
            </a:xfrm>
            <a:custGeom>
              <a:avLst/>
              <a:gdLst/>
              <a:ahLst/>
              <a:cxnLst/>
              <a:rect l="l" t="t" r="r" b="b"/>
              <a:pathLst>
                <a:path w="12232" h="11255" extrusionOk="0">
                  <a:moveTo>
                    <a:pt x="12231" y="1"/>
                  </a:moveTo>
                  <a:cubicBezTo>
                    <a:pt x="11179" y="903"/>
                    <a:pt x="10126" y="1805"/>
                    <a:pt x="9098" y="2733"/>
                  </a:cubicBezTo>
                  <a:lnTo>
                    <a:pt x="6016" y="5540"/>
                  </a:lnTo>
                  <a:lnTo>
                    <a:pt x="2983" y="8372"/>
                  </a:lnTo>
                  <a:cubicBezTo>
                    <a:pt x="1980" y="9324"/>
                    <a:pt x="978" y="10277"/>
                    <a:pt x="1" y="11254"/>
                  </a:cubicBezTo>
                  <a:cubicBezTo>
                    <a:pt x="1053" y="10352"/>
                    <a:pt x="2081" y="9450"/>
                    <a:pt x="3133" y="8522"/>
                  </a:cubicBezTo>
                  <a:lnTo>
                    <a:pt x="6216" y="5740"/>
                  </a:lnTo>
                  <a:lnTo>
                    <a:pt x="9249" y="2883"/>
                  </a:lnTo>
                  <a:cubicBezTo>
                    <a:pt x="10251" y="1931"/>
                    <a:pt x="11254" y="978"/>
                    <a:pt x="1223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4"/>
            <p:cNvSpPr/>
            <p:nvPr/>
          </p:nvSpPr>
          <p:spPr>
            <a:xfrm flipH="1">
              <a:off x="5311688" y="3313746"/>
              <a:ext cx="86952" cy="74144"/>
            </a:xfrm>
            <a:custGeom>
              <a:avLst/>
              <a:gdLst/>
              <a:ahLst/>
              <a:cxnLst/>
              <a:rect l="l" t="t" r="r" b="b"/>
              <a:pathLst>
                <a:path w="5791" h="4938" extrusionOk="0">
                  <a:moveTo>
                    <a:pt x="5790" y="1"/>
                  </a:moveTo>
                  <a:cubicBezTo>
                    <a:pt x="5314" y="402"/>
                    <a:pt x="4838" y="828"/>
                    <a:pt x="4337" y="1229"/>
                  </a:cubicBezTo>
                  <a:lnTo>
                    <a:pt x="2883" y="2457"/>
                  </a:lnTo>
                  <a:cubicBezTo>
                    <a:pt x="2432" y="2883"/>
                    <a:pt x="1931" y="3284"/>
                    <a:pt x="1455" y="3685"/>
                  </a:cubicBezTo>
                  <a:cubicBezTo>
                    <a:pt x="978" y="4111"/>
                    <a:pt x="477" y="4512"/>
                    <a:pt x="1" y="4938"/>
                  </a:cubicBezTo>
                  <a:cubicBezTo>
                    <a:pt x="552" y="4612"/>
                    <a:pt x="1079" y="4236"/>
                    <a:pt x="1580" y="3860"/>
                  </a:cubicBezTo>
                  <a:cubicBezTo>
                    <a:pt x="2081" y="3484"/>
                    <a:pt x="2582" y="3083"/>
                    <a:pt x="3084" y="2682"/>
                  </a:cubicBezTo>
                  <a:cubicBezTo>
                    <a:pt x="3560" y="2256"/>
                    <a:pt x="4036" y="1830"/>
                    <a:pt x="4487" y="1379"/>
                  </a:cubicBezTo>
                  <a:cubicBezTo>
                    <a:pt x="4938" y="953"/>
                    <a:pt x="5389" y="477"/>
                    <a:pt x="579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4"/>
            <p:cNvSpPr/>
            <p:nvPr/>
          </p:nvSpPr>
          <p:spPr>
            <a:xfrm flipH="1">
              <a:off x="5210831" y="3285140"/>
              <a:ext cx="171997" cy="133618"/>
            </a:xfrm>
            <a:custGeom>
              <a:avLst/>
              <a:gdLst/>
              <a:ahLst/>
              <a:cxnLst/>
              <a:rect l="l" t="t" r="r" b="b"/>
              <a:pathLst>
                <a:path w="11455" h="8899" extrusionOk="0">
                  <a:moveTo>
                    <a:pt x="11454" y="1"/>
                  </a:moveTo>
                  <a:lnTo>
                    <a:pt x="11454" y="1"/>
                  </a:lnTo>
                  <a:cubicBezTo>
                    <a:pt x="10527" y="778"/>
                    <a:pt x="9600" y="1555"/>
                    <a:pt x="8672" y="2332"/>
                  </a:cubicBezTo>
                  <a:cubicBezTo>
                    <a:pt x="7745" y="3084"/>
                    <a:pt x="6793" y="3860"/>
                    <a:pt x="5840" y="4587"/>
                  </a:cubicBezTo>
                  <a:cubicBezTo>
                    <a:pt x="4888" y="5339"/>
                    <a:pt x="3910" y="6066"/>
                    <a:pt x="2958" y="6768"/>
                  </a:cubicBezTo>
                  <a:cubicBezTo>
                    <a:pt x="1981" y="7495"/>
                    <a:pt x="1003" y="8196"/>
                    <a:pt x="1" y="8898"/>
                  </a:cubicBezTo>
                  <a:cubicBezTo>
                    <a:pt x="1053" y="8297"/>
                    <a:pt x="2081" y="7645"/>
                    <a:pt x="3083" y="6943"/>
                  </a:cubicBezTo>
                  <a:cubicBezTo>
                    <a:pt x="4086" y="6267"/>
                    <a:pt x="5038" y="5540"/>
                    <a:pt x="6016" y="4813"/>
                  </a:cubicBezTo>
                  <a:cubicBezTo>
                    <a:pt x="6968" y="4061"/>
                    <a:pt x="7895" y="3284"/>
                    <a:pt x="8798" y="2482"/>
                  </a:cubicBezTo>
                  <a:cubicBezTo>
                    <a:pt x="9725" y="1680"/>
                    <a:pt x="10602" y="853"/>
                    <a:pt x="1145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4"/>
            <p:cNvSpPr/>
            <p:nvPr/>
          </p:nvSpPr>
          <p:spPr>
            <a:xfrm flipH="1">
              <a:off x="5320348" y="2555035"/>
              <a:ext cx="25976" cy="155435"/>
            </a:xfrm>
            <a:custGeom>
              <a:avLst/>
              <a:gdLst/>
              <a:ahLst/>
              <a:cxnLst/>
              <a:rect l="l" t="t" r="r" b="b"/>
              <a:pathLst>
                <a:path w="1730" h="10352" extrusionOk="0">
                  <a:moveTo>
                    <a:pt x="1" y="1"/>
                  </a:moveTo>
                  <a:cubicBezTo>
                    <a:pt x="1" y="878"/>
                    <a:pt x="51" y="1755"/>
                    <a:pt x="126" y="2633"/>
                  </a:cubicBezTo>
                  <a:cubicBezTo>
                    <a:pt x="201" y="3510"/>
                    <a:pt x="326" y="4362"/>
                    <a:pt x="452" y="5239"/>
                  </a:cubicBezTo>
                  <a:cubicBezTo>
                    <a:pt x="602" y="6116"/>
                    <a:pt x="778" y="6968"/>
                    <a:pt x="978" y="7821"/>
                  </a:cubicBezTo>
                  <a:cubicBezTo>
                    <a:pt x="1204" y="8673"/>
                    <a:pt x="1454" y="9525"/>
                    <a:pt x="1730" y="10352"/>
                  </a:cubicBezTo>
                  <a:cubicBezTo>
                    <a:pt x="1555" y="9475"/>
                    <a:pt x="1354" y="8623"/>
                    <a:pt x="1204" y="7770"/>
                  </a:cubicBezTo>
                  <a:cubicBezTo>
                    <a:pt x="1028" y="6918"/>
                    <a:pt x="853" y="6066"/>
                    <a:pt x="727" y="5189"/>
                  </a:cubicBezTo>
                  <a:cubicBezTo>
                    <a:pt x="577" y="4337"/>
                    <a:pt x="452" y="3460"/>
                    <a:pt x="326" y="2608"/>
                  </a:cubicBezTo>
                  <a:cubicBezTo>
                    <a:pt x="201" y="1730"/>
                    <a:pt x="101" y="878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4"/>
            <p:cNvSpPr/>
            <p:nvPr/>
          </p:nvSpPr>
          <p:spPr>
            <a:xfrm flipH="1">
              <a:off x="5387711" y="2693542"/>
              <a:ext cx="54955" cy="184399"/>
            </a:xfrm>
            <a:custGeom>
              <a:avLst/>
              <a:gdLst/>
              <a:ahLst/>
              <a:cxnLst/>
              <a:rect l="l" t="t" r="r" b="b"/>
              <a:pathLst>
                <a:path w="3660" h="12281" extrusionOk="0">
                  <a:moveTo>
                    <a:pt x="1" y="0"/>
                  </a:moveTo>
                  <a:cubicBezTo>
                    <a:pt x="126" y="1053"/>
                    <a:pt x="276" y="2130"/>
                    <a:pt x="452" y="3183"/>
                  </a:cubicBezTo>
                  <a:cubicBezTo>
                    <a:pt x="652" y="4236"/>
                    <a:pt x="878" y="5288"/>
                    <a:pt x="1153" y="6341"/>
                  </a:cubicBezTo>
                  <a:cubicBezTo>
                    <a:pt x="1429" y="7394"/>
                    <a:pt x="1755" y="8421"/>
                    <a:pt x="2156" y="9424"/>
                  </a:cubicBezTo>
                  <a:cubicBezTo>
                    <a:pt x="2582" y="10401"/>
                    <a:pt x="3058" y="11379"/>
                    <a:pt x="3660" y="12281"/>
                  </a:cubicBezTo>
                  <a:cubicBezTo>
                    <a:pt x="3159" y="11328"/>
                    <a:pt x="2732" y="10351"/>
                    <a:pt x="2356" y="9323"/>
                  </a:cubicBezTo>
                  <a:cubicBezTo>
                    <a:pt x="2006" y="8321"/>
                    <a:pt x="1680" y="7318"/>
                    <a:pt x="1404" y="6266"/>
                  </a:cubicBezTo>
                  <a:cubicBezTo>
                    <a:pt x="1128" y="5238"/>
                    <a:pt x="903" y="4186"/>
                    <a:pt x="677" y="31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4"/>
            <p:cNvSpPr/>
            <p:nvPr/>
          </p:nvSpPr>
          <p:spPr>
            <a:xfrm flipH="1">
              <a:off x="5450928" y="2670207"/>
              <a:ext cx="48183" cy="331546"/>
            </a:xfrm>
            <a:custGeom>
              <a:avLst/>
              <a:gdLst/>
              <a:ahLst/>
              <a:cxnLst/>
              <a:rect l="l" t="t" r="r" b="b"/>
              <a:pathLst>
                <a:path w="3209" h="22081" extrusionOk="0">
                  <a:moveTo>
                    <a:pt x="602" y="0"/>
                  </a:moveTo>
                  <a:lnTo>
                    <a:pt x="401" y="1404"/>
                  </a:lnTo>
                  <a:lnTo>
                    <a:pt x="226" y="2782"/>
                  </a:lnTo>
                  <a:lnTo>
                    <a:pt x="125" y="4186"/>
                  </a:lnTo>
                  <a:lnTo>
                    <a:pt x="50" y="5589"/>
                  </a:lnTo>
                  <a:cubicBezTo>
                    <a:pt x="0" y="7469"/>
                    <a:pt x="100" y="9349"/>
                    <a:pt x="301" y="11228"/>
                  </a:cubicBezTo>
                  <a:cubicBezTo>
                    <a:pt x="526" y="13083"/>
                    <a:pt x="877" y="14938"/>
                    <a:pt x="1354" y="16767"/>
                  </a:cubicBezTo>
                  <a:lnTo>
                    <a:pt x="1755" y="18121"/>
                  </a:lnTo>
                  <a:lnTo>
                    <a:pt x="2181" y="19449"/>
                  </a:lnTo>
                  <a:lnTo>
                    <a:pt x="2657" y="20777"/>
                  </a:lnTo>
                  <a:lnTo>
                    <a:pt x="3208" y="22081"/>
                  </a:lnTo>
                  <a:lnTo>
                    <a:pt x="2732" y="20752"/>
                  </a:lnTo>
                  <a:lnTo>
                    <a:pt x="2306" y="19424"/>
                  </a:lnTo>
                  <a:lnTo>
                    <a:pt x="1905" y="18070"/>
                  </a:lnTo>
                  <a:lnTo>
                    <a:pt x="1579" y="16717"/>
                  </a:lnTo>
                  <a:cubicBezTo>
                    <a:pt x="1128" y="14888"/>
                    <a:pt x="777" y="13058"/>
                    <a:pt x="577" y="11203"/>
                  </a:cubicBezTo>
                  <a:cubicBezTo>
                    <a:pt x="351" y="9349"/>
                    <a:pt x="251" y="7469"/>
                    <a:pt x="251" y="5614"/>
                  </a:cubicBezTo>
                  <a:lnTo>
                    <a:pt x="276" y="4211"/>
                  </a:lnTo>
                  <a:lnTo>
                    <a:pt x="351" y="2807"/>
                  </a:lnTo>
                  <a:lnTo>
                    <a:pt x="451" y="140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4"/>
            <p:cNvSpPr/>
            <p:nvPr/>
          </p:nvSpPr>
          <p:spPr>
            <a:xfrm flipH="1">
              <a:off x="5476529" y="3051808"/>
              <a:ext cx="43664" cy="113288"/>
            </a:xfrm>
            <a:custGeom>
              <a:avLst/>
              <a:gdLst/>
              <a:ahLst/>
              <a:cxnLst/>
              <a:rect l="l" t="t" r="r" b="b"/>
              <a:pathLst>
                <a:path w="2908" h="754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653"/>
                    <a:pt x="251" y="1329"/>
                    <a:pt x="427" y="1981"/>
                  </a:cubicBezTo>
                  <a:cubicBezTo>
                    <a:pt x="602" y="2632"/>
                    <a:pt x="828" y="3284"/>
                    <a:pt x="1053" y="3911"/>
                  </a:cubicBezTo>
                  <a:cubicBezTo>
                    <a:pt x="1329" y="4537"/>
                    <a:pt x="1580" y="5164"/>
                    <a:pt x="1880" y="5790"/>
                  </a:cubicBezTo>
                  <a:cubicBezTo>
                    <a:pt x="2206" y="6392"/>
                    <a:pt x="2532" y="6993"/>
                    <a:pt x="2908" y="7545"/>
                  </a:cubicBezTo>
                  <a:cubicBezTo>
                    <a:pt x="2632" y="6918"/>
                    <a:pt x="2357" y="6317"/>
                    <a:pt x="2081" y="5690"/>
                  </a:cubicBezTo>
                  <a:cubicBezTo>
                    <a:pt x="1830" y="5064"/>
                    <a:pt x="1555" y="4462"/>
                    <a:pt x="1329" y="3810"/>
                  </a:cubicBezTo>
                  <a:cubicBezTo>
                    <a:pt x="1078" y="3184"/>
                    <a:pt x="853" y="2557"/>
                    <a:pt x="627" y="1931"/>
                  </a:cubicBezTo>
                  <a:cubicBezTo>
                    <a:pt x="402" y="1279"/>
                    <a:pt x="201" y="6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4"/>
            <p:cNvSpPr/>
            <p:nvPr/>
          </p:nvSpPr>
          <p:spPr>
            <a:xfrm flipH="1">
              <a:off x="5478410" y="3080037"/>
              <a:ext cx="114790" cy="206621"/>
            </a:xfrm>
            <a:custGeom>
              <a:avLst/>
              <a:gdLst/>
              <a:ahLst/>
              <a:cxnLst/>
              <a:rect l="l" t="t" r="r" b="b"/>
              <a:pathLst>
                <a:path w="7645" h="13761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04"/>
                    <a:pt x="552" y="2607"/>
                    <a:pt x="1003" y="3860"/>
                  </a:cubicBezTo>
                  <a:cubicBezTo>
                    <a:pt x="1454" y="5138"/>
                    <a:pt x="2031" y="6341"/>
                    <a:pt x="2682" y="7519"/>
                  </a:cubicBezTo>
                  <a:cubicBezTo>
                    <a:pt x="3334" y="8672"/>
                    <a:pt x="4061" y="9800"/>
                    <a:pt x="4913" y="10853"/>
                  </a:cubicBezTo>
                  <a:cubicBezTo>
                    <a:pt x="5740" y="11905"/>
                    <a:pt x="6642" y="12883"/>
                    <a:pt x="7645" y="13760"/>
                  </a:cubicBezTo>
                  <a:cubicBezTo>
                    <a:pt x="6742" y="12808"/>
                    <a:pt x="5865" y="11780"/>
                    <a:pt x="5063" y="10727"/>
                  </a:cubicBezTo>
                  <a:cubicBezTo>
                    <a:pt x="4286" y="9650"/>
                    <a:pt x="3534" y="8547"/>
                    <a:pt x="2908" y="7394"/>
                  </a:cubicBezTo>
                  <a:cubicBezTo>
                    <a:pt x="2256" y="6241"/>
                    <a:pt x="1705" y="5038"/>
                    <a:pt x="1203" y="3785"/>
                  </a:cubicBezTo>
                  <a:cubicBezTo>
                    <a:pt x="727" y="2557"/>
                    <a:pt x="326" y="1279"/>
                    <a:pt x="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4"/>
            <p:cNvSpPr/>
            <p:nvPr/>
          </p:nvSpPr>
          <p:spPr>
            <a:xfrm flipH="1">
              <a:off x="5517165" y="3277993"/>
              <a:ext cx="91471" cy="120811"/>
            </a:xfrm>
            <a:custGeom>
              <a:avLst/>
              <a:gdLst/>
              <a:ahLst/>
              <a:cxnLst/>
              <a:rect l="l" t="t" r="r" b="b"/>
              <a:pathLst>
                <a:path w="6092" h="8046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778"/>
                    <a:pt x="678" y="1555"/>
                    <a:pt x="1104" y="2281"/>
                  </a:cubicBezTo>
                  <a:cubicBezTo>
                    <a:pt x="1530" y="3033"/>
                    <a:pt x="2006" y="3735"/>
                    <a:pt x="2532" y="4412"/>
                  </a:cubicBezTo>
                  <a:cubicBezTo>
                    <a:pt x="3059" y="5088"/>
                    <a:pt x="3585" y="5740"/>
                    <a:pt x="4186" y="6367"/>
                  </a:cubicBezTo>
                  <a:cubicBezTo>
                    <a:pt x="4788" y="6968"/>
                    <a:pt x="5414" y="7545"/>
                    <a:pt x="6091" y="8046"/>
                  </a:cubicBezTo>
                  <a:cubicBezTo>
                    <a:pt x="5490" y="7444"/>
                    <a:pt x="4913" y="6843"/>
                    <a:pt x="4337" y="6216"/>
                  </a:cubicBezTo>
                  <a:cubicBezTo>
                    <a:pt x="3785" y="5590"/>
                    <a:pt x="3234" y="4938"/>
                    <a:pt x="2733" y="4261"/>
                  </a:cubicBezTo>
                  <a:cubicBezTo>
                    <a:pt x="2231" y="3585"/>
                    <a:pt x="1755" y="2883"/>
                    <a:pt x="1304" y="2181"/>
                  </a:cubicBezTo>
                  <a:cubicBezTo>
                    <a:pt x="828" y="1479"/>
                    <a:pt x="402" y="7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4"/>
            <p:cNvSpPr/>
            <p:nvPr/>
          </p:nvSpPr>
          <p:spPr>
            <a:xfrm flipH="1">
              <a:off x="5306037" y="3434924"/>
              <a:ext cx="766" cy="76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50" y="1"/>
                  </a:moveTo>
                  <a:lnTo>
                    <a:pt x="50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586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4"/>
            <p:cNvSpPr/>
            <p:nvPr/>
          </p:nvSpPr>
          <p:spPr>
            <a:xfrm flipH="1">
              <a:off x="4685503" y="1763589"/>
              <a:ext cx="727432" cy="1735974"/>
            </a:xfrm>
            <a:custGeom>
              <a:avLst/>
              <a:gdLst/>
              <a:ahLst/>
              <a:cxnLst/>
              <a:rect l="l" t="t" r="r" b="b"/>
              <a:pathLst>
                <a:path w="48447" h="115616" extrusionOk="0">
                  <a:moveTo>
                    <a:pt x="44462" y="1"/>
                  </a:moveTo>
                  <a:lnTo>
                    <a:pt x="44462" y="1"/>
                  </a:lnTo>
                  <a:cubicBezTo>
                    <a:pt x="45615" y="5615"/>
                    <a:pt x="44713" y="11630"/>
                    <a:pt x="42607" y="17019"/>
                  </a:cubicBezTo>
                  <a:cubicBezTo>
                    <a:pt x="41129" y="20828"/>
                    <a:pt x="39073" y="24362"/>
                    <a:pt x="36793" y="27745"/>
                  </a:cubicBezTo>
                  <a:cubicBezTo>
                    <a:pt x="37144" y="27470"/>
                    <a:pt x="37469" y="27194"/>
                    <a:pt x="37820" y="26918"/>
                  </a:cubicBezTo>
                  <a:cubicBezTo>
                    <a:pt x="38522" y="26342"/>
                    <a:pt x="39224" y="25765"/>
                    <a:pt x="39926" y="25189"/>
                  </a:cubicBezTo>
                  <a:cubicBezTo>
                    <a:pt x="40627" y="24613"/>
                    <a:pt x="41304" y="24011"/>
                    <a:pt x="41981" y="23410"/>
                  </a:cubicBezTo>
                  <a:lnTo>
                    <a:pt x="41981" y="23410"/>
                  </a:lnTo>
                  <a:cubicBezTo>
                    <a:pt x="41329" y="24036"/>
                    <a:pt x="40677" y="24663"/>
                    <a:pt x="40001" y="25289"/>
                  </a:cubicBezTo>
                  <a:cubicBezTo>
                    <a:pt x="39349" y="25891"/>
                    <a:pt x="38647" y="26492"/>
                    <a:pt x="37971" y="27069"/>
                  </a:cubicBezTo>
                  <a:cubicBezTo>
                    <a:pt x="37419" y="27520"/>
                    <a:pt x="36868" y="27971"/>
                    <a:pt x="36317" y="28422"/>
                  </a:cubicBezTo>
                  <a:cubicBezTo>
                    <a:pt x="34637" y="30828"/>
                    <a:pt x="32858" y="33159"/>
                    <a:pt x="31028" y="35440"/>
                  </a:cubicBezTo>
                  <a:cubicBezTo>
                    <a:pt x="30327" y="36342"/>
                    <a:pt x="29600" y="37219"/>
                    <a:pt x="28898" y="38121"/>
                  </a:cubicBezTo>
                  <a:cubicBezTo>
                    <a:pt x="29098" y="37996"/>
                    <a:pt x="29299" y="37871"/>
                    <a:pt x="29499" y="37745"/>
                  </a:cubicBezTo>
                  <a:cubicBezTo>
                    <a:pt x="31028" y="36843"/>
                    <a:pt x="32532" y="35866"/>
                    <a:pt x="34011" y="34888"/>
                  </a:cubicBezTo>
                  <a:cubicBezTo>
                    <a:pt x="34738" y="34412"/>
                    <a:pt x="35464" y="33911"/>
                    <a:pt x="36191" y="33410"/>
                  </a:cubicBezTo>
                  <a:cubicBezTo>
                    <a:pt x="36943" y="32908"/>
                    <a:pt x="37670" y="32407"/>
                    <a:pt x="38397" y="31881"/>
                  </a:cubicBezTo>
                  <a:lnTo>
                    <a:pt x="38397" y="31881"/>
                  </a:lnTo>
                  <a:cubicBezTo>
                    <a:pt x="37695" y="32432"/>
                    <a:pt x="36993" y="32984"/>
                    <a:pt x="36291" y="33510"/>
                  </a:cubicBezTo>
                  <a:cubicBezTo>
                    <a:pt x="35565" y="34036"/>
                    <a:pt x="34838" y="34563"/>
                    <a:pt x="34111" y="35064"/>
                  </a:cubicBezTo>
                  <a:cubicBezTo>
                    <a:pt x="32657" y="36091"/>
                    <a:pt x="31154" y="37044"/>
                    <a:pt x="29650" y="37971"/>
                  </a:cubicBezTo>
                  <a:cubicBezTo>
                    <a:pt x="29249" y="38222"/>
                    <a:pt x="28848" y="38447"/>
                    <a:pt x="28472" y="38673"/>
                  </a:cubicBezTo>
                  <a:cubicBezTo>
                    <a:pt x="27469" y="40227"/>
                    <a:pt x="26467" y="41781"/>
                    <a:pt x="25414" y="43284"/>
                  </a:cubicBezTo>
                  <a:cubicBezTo>
                    <a:pt x="25489" y="43234"/>
                    <a:pt x="25565" y="43184"/>
                    <a:pt x="25640" y="43134"/>
                  </a:cubicBezTo>
                  <a:lnTo>
                    <a:pt x="27670" y="41781"/>
                  </a:lnTo>
                  <a:lnTo>
                    <a:pt x="27670" y="41781"/>
                  </a:lnTo>
                  <a:cubicBezTo>
                    <a:pt x="27043" y="42332"/>
                    <a:pt x="26417" y="42833"/>
                    <a:pt x="25740" y="43309"/>
                  </a:cubicBezTo>
                  <a:cubicBezTo>
                    <a:pt x="25514" y="43485"/>
                    <a:pt x="25289" y="43660"/>
                    <a:pt x="25038" y="43811"/>
                  </a:cubicBezTo>
                  <a:cubicBezTo>
                    <a:pt x="23284" y="46317"/>
                    <a:pt x="21429" y="48773"/>
                    <a:pt x="19499" y="51129"/>
                  </a:cubicBezTo>
                  <a:cubicBezTo>
                    <a:pt x="19349" y="51430"/>
                    <a:pt x="19174" y="51731"/>
                    <a:pt x="18998" y="52031"/>
                  </a:cubicBezTo>
                  <a:cubicBezTo>
                    <a:pt x="20051" y="51455"/>
                    <a:pt x="21078" y="50878"/>
                    <a:pt x="22131" y="50302"/>
                  </a:cubicBezTo>
                  <a:lnTo>
                    <a:pt x="22131" y="50302"/>
                  </a:lnTo>
                  <a:cubicBezTo>
                    <a:pt x="20001" y="52783"/>
                    <a:pt x="17971" y="55365"/>
                    <a:pt x="16066" y="58021"/>
                  </a:cubicBezTo>
                  <a:cubicBezTo>
                    <a:pt x="15464" y="59425"/>
                    <a:pt x="14913" y="60853"/>
                    <a:pt x="14387" y="62307"/>
                  </a:cubicBezTo>
                  <a:cubicBezTo>
                    <a:pt x="15665" y="61505"/>
                    <a:pt x="16868" y="60578"/>
                    <a:pt x="17971" y="59575"/>
                  </a:cubicBezTo>
                  <a:lnTo>
                    <a:pt x="17971" y="59575"/>
                  </a:lnTo>
                  <a:cubicBezTo>
                    <a:pt x="17469" y="60628"/>
                    <a:pt x="16943" y="61680"/>
                    <a:pt x="16442" y="62733"/>
                  </a:cubicBezTo>
                  <a:lnTo>
                    <a:pt x="16667" y="62558"/>
                  </a:lnTo>
                  <a:lnTo>
                    <a:pt x="19098" y="60904"/>
                  </a:lnTo>
                  <a:cubicBezTo>
                    <a:pt x="19900" y="60352"/>
                    <a:pt x="20702" y="59801"/>
                    <a:pt x="21529" y="59274"/>
                  </a:cubicBezTo>
                  <a:lnTo>
                    <a:pt x="21529" y="59274"/>
                  </a:lnTo>
                  <a:cubicBezTo>
                    <a:pt x="20778" y="59901"/>
                    <a:pt x="20001" y="60503"/>
                    <a:pt x="19224" y="61079"/>
                  </a:cubicBezTo>
                  <a:cubicBezTo>
                    <a:pt x="18447" y="61655"/>
                    <a:pt x="17645" y="62232"/>
                    <a:pt x="16843" y="62783"/>
                  </a:cubicBezTo>
                  <a:cubicBezTo>
                    <a:pt x="16617" y="62934"/>
                    <a:pt x="16417" y="63059"/>
                    <a:pt x="16191" y="63209"/>
                  </a:cubicBezTo>
                  <a:cubicBezTo>
                    <a:pt x="15414" y="64788"/>
                    <a:pt x="14662" y="66342"/>
                    <a:pt x="13885" y="67921"/>
                  </a:cubicBezTo>
                  <a:cubicBezTo>
                    <a:pt x="15289" y="67069"/>
                    <a:pt x="16667" y="66242"/>
                    <a:pt x="18071" y="65390"/>
                  </a:cubicBezTo>
                  <a:lnTo>
                    <a:pt x="19048" y="64638"/>
                  </a:lnTo>
                  <a:lnTo>
                    <a:pt x="19048" y="64638"/>
                  </a:lnTo>
                  <a:cubicBezTo>
                    <a:pt x="18898" y="64788"/>
                    <a:pt x="18722" y="64939"/>
                    <a:pt x="18572" y="65089"/>
                  </a:cubicBezTo>
                  <a:cubicBezTo>
                    <a:pt x="18697" y="65014"/>
                    <a:pt x="18823" y="64939"/>
                    <a:pt x="18948" y="64863"/>
                  </a:cubicBezTo>
                  <a:lnTo>
                    <a:pt x="18948" y="64863"/>
                  </a:lnTo>
                  <a:cubicBezTo>
                    <a:pt x="17093" y="67395"/>
                    <a:pt x="15239" y="69951"/>
                    <a:pt x="13359" y="72508"/>
                  </a:cubicBezTo>
                  <a:cubicBezTo>
                    <a:pt x="13810" y="72132"/>
                    <a:pt x="14261" y="71756"/>
                    <a:pt x="14712" y="71405"/>
                  </a:cubicBezTo>
                  <a:cubicBezTo>
                    <a:pt x="15590" y="70703"/>
                    <a:pt x="16492" y="69976"/>
                    <a:pt x="17394" y="69300"/>
                  </a:cubicBezTo>
                  <a:lnTo>
                    <a:pt x="17394" y="69300"/>
                  </a:lnTo>
                  <a:cubicBezTo>
                    <a:pt x="16567" y="70077"/>
                    <a:pt x="15690" y="70828"/>
                    <a:pt x="14838" y="71580"/>
                  </a:cubicBezTo>
                  <a:cubicBezTo>
                    <a:pt x="14136" y="72182"/>
                    <a:pt x="13434" y="72783"/>
                    <a:pt x="12732" y="73360"/>
                  </a:cubicBezTo>
                  <a:lnTo>
                    <a:pt x="10377" y="76593"/>
                  </a:lnTo>
                  <a:cubicBezTo>
                    <a:pt x="11304" y="76192"/>
                    <a:pt x="12256" y="75791"/>
                    <a:pt x="13184" y="75390"/>
                  </a:cubicBezTo>
                  <a:lnTo>
                    <a:pt x="13184" y="75390"/>
                  </a:lnTo>
                  <a:cubicBezTo>
                    <a:pt x="12407" y="78021"/>
                    <a:pt x="11580" y="80653"/>
                    <a:pt x="10727" y="83260"/>
                  </a:cubicBezTo>
                  <a:cubicBezTo>
                    <a:pt x="10778" y="83209"/>
                    <a:pt x="10853" y="83159"/>
                    <a:pt x="10903" y="83109"/>
                  </a:cubicBezTo>
                  <a:cubicBezTo>
                    <a:pt x="11529" y="82533"/>
                    <a:pt x="12181" y="81956"/>
                    <a:pt x="12833" y="81405"/>
                  </a:cubicBezTo>
                  <a:lnTo>
                    <a:pt x="12833" y="81405"/>
                  </a:lnTo>
                  <a:cubicBezTo>
                    <a:pt x="12256" y="82031"/>
                    <a:pt x="11655" y="82633"/>
                    <a:pt x="11053" y="83260"/>
                  </a:cubicBezTo>
                  <a:cubicBezTo>
                    <a:pt x="10878" y="83410"/>
                    <a:pt x="10727" y="83585"/>
                    <a:pt x="10552" y="83736"/>
                  </a:cubicBezTo>
                  <a:cubicBezTo>
                    <a:pt x="10026" y="85290"/>
                    <a:pt x="9499" y="86844"/>
                    <a:pt x="8948" y="88372"/>
                  </a:cubicBezTo>
                  <a:cubicBezTo>
                    <a:pt x="9073" y="88247"/>
                    <a:pt x="9224" y="88122"/>
                    <a:pt x="9374" y="87996"/>
                  </a:cubicBezTo>
                  <a:lnTo>
                    <a:pt x="9374" y="87996"/>
                  </a:lnTo>
                  <a:cubicBezTo>
                    <a:pt x="9199" y="88222"/>
                    <a:pt x="9023" y="88448"/>
                    <a:pt x="8848" y="88648"/>
                  </a:cubicBezTo>
                  <a:cubicBezTo>
                    <a:pt x="8146" y="90553"/>
                    <a:pt x="7419" y="92458"/>
                    <a:pt x="6667" y="94337"/>
                  </a:cubicBezTo>
                  <a:cubicBezTo>
                    <a:pt x="7469" y="93661"/>
                    <a:pt x="8321" y="92984"/>
                    <a:pt x="9199" y="92357"/>
                  </a:cubicBezTo>
                  <a:lnTo>
                    <a:pt x="9199" y="92357"/>
                  </a:lnTo>
                  <a:cubicBezTo>
                    <a:pt x="8773" y="93360"/>
                    <a:pt x="8346" y="94362"/>
                    <a:pt x="7870" y="95340"/>
                  </a:cubicBezTo>
                  <a:lnTo>
                    <a:pt x="9199" y="94112"/>
                  </a:lnTo>
                  <a:lnTo>
                    <a:pt x="12281" y="91305"/>
                  </a:lnTo>
                  <a:cubicBezTo>
                    <a:pt x="13309" y="90377"/>
                    <a:pt x="14362" y="89475"/>
                    <a:pt x="15414" y="88573"/>
                  </a:cubicBezTo>
                  <a:lnTo>
                    <a:pt x="15414" y="88573"/>
                  </a:lnTo>
                  <a:cubicBezTo>
                    <a:pt x="14437" y="89550"/>
                    <a:pt x="13434" y="90503"/>
                    <a:pt x="12432" y="91455"/>
                  </a:cubicBezTo>
                  <a:lnTo>
                    <a:pt x="9399" y="94312"/>
                  </a:lnTo>
                  <a:lnTo>
                    <a:pt x="7570" y="95941"/>
                  </a:lnTo>
                  <a:cubicBezTo>
                    <a:pt x="6768" y="97570"/>
                    <a:pt x="5890" y="99149"/>
                    <a:pt x="4938" y="100678"/>
                  </a:cubicBezTo>
                  <a:cubicBezTo>
                    <a:pt x="5865" y="100077"/>
                    <a:pt x="6818" y="99475"/>
                    <a:pt x="7745" y="98874"/>
                  </a:cubicBezTo>
                  <a:lnTo>
                    <a:pt x="7745" y="98874"/>
                  </a:lnTo>
                  <a:cubicBezTo>
                    <a:pt x="7219" y="99876"/>
                    <a:pt x="6642" y="100829"/>
                    <a:pt x="6041" y="101756"/>
                  </a:cubicBezTo>
                  <a:cubicBezTo>
                    <a:pt x="7018" y="101154"/>
                    <a:pt x="8021" y="100528"/>
                    <a:pt x="8998" y="99901"/>
                  </a:cubicBezTo>
                  <a:lnTo>
                    <a:pt x="8998" y="99901"/>
                  </a:lnTo>
                  <a:cubicBezTo>
                    <a:pt x="8071" y="102107"/>
                    <a:pt x="6918" y="104212"/>
                    <a:pt x="5539" y="106167"/>
                  </a:cubicBezTo>
                  <a:cubicBezTo>
                    <a:pt x="5239" y="106919"/>
                    <a:pt x="4913" y="107671"/>
                    <a:pt x="4562" y="108398"/>
                  </a:cubicBezTo>
                  <a:cubicBezTo>
                    <a:pt x="4687" y="108297"/>
                    <a:pt x="4813" y="108197"/>
                    <a:pt x="4963" y="108097"/>
                  </a:cubicBezTo>
                  <a:cubicBezTo>
                    <a:pt x="5915" y="107395"/>
                    <a:pt x="6893" y="106668"/>
                    <a:pt x="7845" y="105916"/>
                  </a:cubicBezTo>
                  <a:cubicBezTo>
                    <a:pt x="8798" y="105189"/>
                    <a:pt x="9750" y="104413"/>
                    <a:pt x="10677" y="103661"/>
                  </a:cubicBezTo>
                  <a:cubicBezTo>
                    <a:pt x="11605" y="102884"/>
                    <a:pt x="12532" y="102107"/>
                    <a:pt x="13459" y="101330"/>
                  </a:cubicBezTo>
                  <a:lnTo>
                    <a:pt x="13459" y="101330"/>
                  </a:lnTo>
                  <a:cubicBezTo>
                    <a:pt x="12607" y="102182"/>
                    <a:pt x="11730" y="103009"/>
                    <a:pt x="10803" y="103811"/>
                  </a:cubicBezTo>
                  <a:cubicBezTo>
                    <a:pt x="9900" y="104613"/>
                    <a:pt x="8973" y="105390"/>
                    <a:pt x="8021" y="106142"/>
                  </a:cubicBezTo>
                  <a:cubicBezTo>
                    <a:pt x="7043" y="106869"/>
                    <a:pt x="6091" y="107596"/>
                    <a:pt x="5088" y="108272"/>
                  </a:cubicBezTo>
                  <a:cubicBezTo>
                    <a:pt x="4838" y="108448"/>
                    <a:pt x="4612" y="108598"/>
                    <a:pt x="4387" y="108748"/>
                  </a:cubicBezTo>
                  <a:cubicBezTo>
                    <a:pt x="3184" y="111179"/>
                    <a:pt x="1705" y="113485"/>
                    <a:pt x="1" y="115616"/>
                  </a:cubicBezTo>
                  <a:cubicBezTo>
                    <a:pt x="2457" y="114312"/>
                    <a:pt x="5690" y="112508"/>
                    <a:pt x="7068" y="111355"/>
                  </a:cubicBezTo>
                  <a:lnTo>
                    <a:pt x="7093" y="111330"/>
                  </a:lnTo>
                  <a:cubicBezTo>
                    <a:pt x="7118" y="111305"/>
                    <a:pt x="7118" y="111305"/>
                    <a:pt x="7118" y="111305"/>
                  </a:cubicBezTo>
                  <a:cubicBezTo>
                    <a:pt x="13860" y="105515"/>
                    <a:pt x="18973" y="97971"/>
                    <a:pt x="21780" y="89625"/>
                  </a:cubicBezTo>
                  <a:lnTo>
                    <a:pt x="21780" y="89625"/>
                  </a:lnTo>
                  <a:cubicBezTo>
                    <a:pt x="18622" y="93084"/>
                    <a:pt x="14963" y="96117"/>
                    <a:pt x="10928" y="98623"/>
                  </a:cubicBezTo>
                  <a:cubicBezTo>
                    <a:pt x="16241" y="92834"/>
                    <a:pt x="20276" y="85941"/>
                    <a:pt x="22758" y="78523"/>
                  </a:cubicBezTo>
                  <a:lnTo>
                    <a:pt x="22758" y="78523"/>
                  </a:lnTo>
                  <a:cubicBezTo>
                    <a:pt x="19800" y="81931"/>
                    <a:pt x="16868" y="85365"/>
                    <a:pt x="13910" y="88773"/>
                  </a:cubicBezTo>
                  <a:cubicBezTo>
                    <a:pt x="17545" y="76919"/>
                    <a:pt x="22432" y="65490"/>
                    <a:pt x="28472" y="54688"/>
                  </a:cubicBezTo>
                  <a:cubicBezTo>
                    <a:pt x="29174" y="53460"/>
                    <a:pt x="29875" y="52232"/>
                    <a:pt x="30577" y="51004"/>
                  </a:cubicBezTo>
                  <a:lnTo>
                    <a:pt x="30577" y="51004"/>
                  </a:lnTo>
                  <a:cubicBezTo>
                    <a:pt x="26943" y="53084"/>
                    <a:pt x="23083" y="54914"/>
                    <a:pt x="19274" y="56718"/>
                  </a:cubicBezTo>
                  <a:cubicBezTo>
                    <a:pt x="24311" y="53134"/>
                    <a:pt x="29174" y="49375"/>
                    <a:pt x="33911" y="45440"/>
                  </a:cubicBezTo>
                  <a:cubicBezTo>
                    <a:pt x="34337" y="44738"/>
                    <a:pt x="34738" y="44036"/>
                    <a:pt x="35164" y="43360"/>
                  </a:cubicBezTo>
                  <a:lnTo>
                    <a:pt x="35164" y="43360"/>
                  </a:lnTo>
                  <a:cubicBezTo>
                    <a:pt x="31479" y="45340"/>
                    <a:pt x="27670" y="47144"/>
                    <a:pt x="23760" y="48773"/>
                  </a:cubicBezTo>
                  <a:cubicBezTo>
                    <a:pt x="29023" y="44863"/>
                    <a:pt x="34136" y="40778"/>
                    <a:pt x="39124" y="36542"/>
                  </a:cubicBezTo>
                  <a:cubicBezTo>
                    <a:pt x="42332" y="30778"/>
                    <a:pt x="45214" y="24863"/>
                    <a:pt x="47068" y="18547"/>
                  </a:cubicBezTo>
                  <a:cubicBezTo>
                    <a:pt x="47870" y="15866"/>
                    <a:pt x="48447" y="13084"/>
                    <a:pt x="48447" y="10302"/>
                  </a:cubicBezTo>
                  <a:cubicBezTo>
                    <a:pt x="48447" y="8948"/>
                    <a:pt x="48322" y="7595"/>
                    <a:pt x="47996" y="6242"/>
                  </a:cubicBezTo>
                  <a:cubicBezTo>
                    <a:pt x="47419" y="3936"/>
                    <a:pt x="46191" y="1705"/>
                    <a:pt x="44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4"/>
            <p:cNvSpPr/>
            <p:nvPr/>
          </p:nvSpPr>
          <p:spPr>
            <a:xfrm flipH="1">
              <a:off x="4985425" y="2344286"/>
              <a:ext cx="379339" cy="1013437"/>
            </a:xfrm>
            <a:custGeom>
              <a:avLst/>
              <a:gdLst/>
              <a:ahLst/>
              <a:cxnLst/>
              <a:rect l="l" t="t" r="r" b="b"/>
              <a:pathLst>
                <a:path w="25264" h="67495" extrusionOk="0">
                  <a:moveTo>
                    <a:pt x="25264" y="1"/>
                  </a:moveTo>
                  <a:lnTo>
                    <a:pt x="25264" y="1"/>
                  </a:lnTo>
                  <a:cubicBezTo>
                    <a:pt x="25239" y="26"/>
                    <a:pt x="25239" y="26"/>
                    <a:pt x="25239" y="26"/>
                  </a:cubicBezTo>
                  <a:cubicBezTo>
                    <a:pt x="23835" y="1780"/>
                    <a:pt x="22457" y="3535"/>
                    <a:pt x="21129" y="5314"/>
                  </a:cubicBezTo>
                  <a:cubicBezTo>
                    <a:pt x="21479" y="5089"/>
                    <a:pt x="21855" y="4838"/>
                    <a:pt x="22206" y="4612"/>
                  </a:cubicBezTo>
                  <a:cubicBezTo>
                    <a:pt x="23259" y="3109"/>
                    <a:pt x="24261" y="1555"/>
                    <a:pt x="25264" y="1"/>
                  </a:cubicBezTo>
                  <a:close/>
                  <a:moveTo>
                    <a:pt x="21830" y="5139"/>
                  </a:moveTo>
                  <a:lnTo>
                    <a:pt x="21830" y="5139"/>
                  </a:lnTo>
                  <a:cubicBezTo>
                    <a:pt x="21454" y="5414"/>
                    <a:pt x="21078" y="5665"/>
                    <a:pt x="20677" y="5916"/>
                  </a:cubicBezTo>
                  <a:cubicBezTo>
                    <a:pt x="19124" y="8021"/>
                    <a:pt x="17645" y="10201"/>
                    <a:pt x="16291" y="12457"/>
                  </a:cubicBezTo>
                  <a:cubicBezTo>
                    <a:pt x="18221" y="10101"/>
                    <a:pt x="20076" y="7645"/>
                    <a:pt x="21830" y="5139"/>
                  </a:cubicBezTo>
                  <a:close/>
                  <a:moveTo>
                    <a:pt x="18923" y="11630"/>
                  </a:moveTo>
                  <a:lnTo>
                    <a:pt x="18923" y="11630"/>
                  </a:lnTo>
                  <a:cubicBezTo>
                    <a:pt x="17870" y="12206"/>
                    <a:pt x="16843" y="12783"/>
                    <a:pt x="15790" y="13359"/>
                  </a:cubicBezTo>
                  <a:cubicBezTo>
                    <a:pt x="15565" y="13735"/>
                    <a:pt x="15364" y="14111"/>
                    <a:pt x="15164" y="14512"/>
                  </a:cubicBezTo>
                  <a:cubicBezTo>
                    <a:pt x="14311" y="16091"/>
                    <a:pt x="13560" y="17695"/>
                    <a:pt x="12858" y="19349"/>
                  </a:cubicBezTo>
                  <a:cubicBezTo>
                    <a:pt x="14763" y="16693"/>
                    <a:pt x="16793" y="14111"/>
                    <a:pt x="18923" y="11630"/>
                  </a:cubicBezTo>
                  <a:close/>
                  <a:moveTo>
                    <a:pt x="14763" y="20903"/>
                  </a:moveTo>
                  <a:lnTo>
                    <a:pt x="14763" y="20903"/>
                  </a:lnTo>
                  <a:cubicBezTo>
                    <a:pt x="13660" y="21906"/>
                    <a:pt x="12457" y="22833"/>
                    <a:pt x="11179" y="23635"/>
                  </a:cubicBezTo>
                  <a:cubicBezTo>
                    <a:pt x="10903" y="24412"/>
                    <a:pt x="10627" y="25214"/>
                    <a:pt x="10377" y="26016"/>
                  </a:cubicBezTo>
                  <a:lnTo>
                    <a:pt x="11053" y="25540"/>
                  </a:lnTo>
                  <a:lnTo>
                    <a:pt x="13234" y="24061"/>
                  </a:lnTo>
                  <a:cubicBezTo>
                    <a:pt x="13735" y="23008"/>
                    <a:pt x="14261" y="21956"/>
                    <a:pt x="14763" y="20903"/>
                  </a:cubicBezTo>
                  <a:close/>
                  <a:moveTo>
                    <a:pt x="12983" y="24537"/>
                  </a:moveTo>
                  <a:lnTo>
                    <a:pt x="12983" y="24537"/>
                  </a:lnTo>
                  <a:cubicBezTo>
                    <a:pt x="12382" y="24938"/>
                    <a:pt x="11780" y="25339"/>
                    <a:pt x="11179" y="25715"/>
                  </a:cubicBezTo>
                  <a:cubicBezTo>
                    <a:pt x="10878" y="25891"/>
                    <a:pt x="10577" y="26091"/>
                    <a:pt x="10301" y="26267"/>
                  </a:cubicBezTo>
                  <a:cubicBezTo>
                    <a:pt x="9850" y="27570"/>
                    <a:pt x="9449" y="28898"/>
                    <a:pt x="9048" y="30227"/>
                  </a:cubicBezTo>
                  <a:cubicBezTo>
                    <a:pt x="9600" y="29901"/>
                    <a:pt x="10126" y="29575"/>
                    <a:pt x="10677" y="29249"/>
                  </a:cubicBezTo>
                  <a:cubicBezTo>
                    <a:pt x="11454" y="27670"/>
                    <a:pt x="12206" y="26116"/>
                    <a:pt x="12983" y="24537"/>
                  </a:cubicBezTo>
                  <a:close/>
                  <a:moveTo>
                    <a:pt x="5991" y="53685"/>
                  </a:moveTo>
                  <a:cubicBezTo>
                    <a:pt x="5113" y="54312"/>
                    <a:pt x="4261" y="54989"/>
                    <a:pt x="3459" y="55665"/>
                  </a:cubicBezTo>
                  <a:cubicBezTo>
                    <a:pt x="3008" y="56818"/>
                    <a:pt x="2532" y="57971"/>
                    <a:pt x="2056" y="59124"/>
                  </a:cubicBezTo>
                  <a:cubicBezTo>
                    <a:pt x="2356" y="58848"/>
                    <a:pt x="2657" y="58548"/>
                    <a:pt x="2958" y="58272"/>
                  </a:cubicBezTo>
                  <a:lnTo>
                    <a:pt x="4662" y="56668"/>
                  </a:lnTo>
                  <a:cubicBezTo>
                    <a:pt x="5138" y="55690"/>
                    <a:pt x="5565" y="54688"/>
                    <a:pt x="5991" y="53685"/>
                  </a:cubicBezTo>
                  <a:close/>
                  <a:moveTo>
                    <a:pt x="4362" y="57269"/>
                  </a:moveTo>
                  <a:lnTo>
                    <a:pt x="3108" y="58422"/>
                  </a:lnTo>
                  <a:cubicBezTo>
                    <a:pt x="2707" y="58773"/>
                    <a:pt x="2306" y="59124"/>
                    <a:pt x="1905" y="59475"/>
                  </a:cubicBezTo>
                  <a:cubicBezTo>
                    <a:pt x="1429" y="60578"/>
                    <a:pt x="978" y="61680"/>
                    <a:pt x="477" y="62783"/>
                  </a:cubicBezTo>
                  <a:cubicBezTo>
                    <a:pt x="903" y="62532"/>
                    <a:pt x="1304" y="62257"/>
                    <a:pt x="1730" y="62006"/>
                  </a:cubicBezTo>
                  <a:cubicBezTo>
                    <a:pt x="2682" y="60477"/>
                    <a:pt x="3560" y="58898"/>
                    <a:pt x="4362" y="57269"/>
                  </a:cubicBezTo>
                  <a:close/>
                  <a:moveTo>
                    <a:pt x="5790" y="61229"/>
                  </a:moveTo>
                  <a:lnTo>
                    <a:pt x="5790" y="61229"/>
                  </a:lnTo>
                  <a:cubicBezTo>
                    <a:pt x="4813" y="61856"/>
                    <a:pt x="3810" y="62482"/>
                    <a:pt x="2833" y="63084"/>
                  </a:cubicBezTo>
                  <a:cubicBezTo>
                    <a:pt x="1955" y="64387"/>
                    <a:pt x="1028" y="65640"/>
                    <a:pt x="1" y="66793"/>
                  </a:cubicBezTo>
                  <a:cubicBezTo>
                    <a:pt x="452" y="66743"/>
                    <a:pt x="903" y="66618"/>
                    <a:pt x="1329" y="66442"/>
                  </a:cubicBezTo>
                  <a:lnTo>
                    <a:pt x="2081" y="65791"/>
                  </a:lnTo>
                  <a:cubicBezTo>
                    <a:pt x="2582" y="65390"/>
                    <a:pt x="3058" y="64964"/>
                    <a:pt x="3534" y="64563"/>
                  </a:cubicBezTo>
                  <a:lnTo>
                    <a:pt x="3534" y="64563"/>
                  </a:lnTo>
                  <a:cubicBezTo>
                    <a:pt x="3133" y="65039"/>
                    <a:pt x="2682" y="65515"/>
                    <a:pt x="2231" y="65941"/>
                  </a:cubicBezTo>
                  <a:cubicBezTo>
                    <a:pt x="2206" y="65966"/>
                    <a:pt x="2206" y="65966"/>
                    <a:pt x="2181" y="65991"/>
                  </a:cubicBezTo>
                  <a:cubicBezTo>
                    <a:pt x="2557" y="65741"/>
                    <a:pt x="2908" y="65465"/>
                    <a:pt x="3209" y="65139"/>
                  </a:cubicBezTo>
                  <a:lnTo>
                    <a:pt x="3209" y="65139"/>
                  </a:lnTo>
                  <a:cubicBezTo>
                    <a:pt x="2933" y="65941"/>
                    <a:pt x="2657" y="66718"/>
                    <a:pt x="2331" y="67495"/>
                  </a:cubicBezTo>
                  <a:cubicBezTo>
                    <a:pt x="3710" y="65540"/>
                    <a:pt x="4863" y="63435"/>
                    <a:pt x="5790" y="61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4"/>
            <p:cNvSpPr/>
            <p:nvPr/>
          </p:nvSpPr>
          <p:spPr>
            <a:xfrm flipH="1">
              <a:off x="4782558" y="2115098"/>
              <a:ext cx="85060" cy="75285"/>
            </a:xfrm>
            <a:custGeom>
              <a:avLst/>
              <a:gdLst/>
              <a:ahLst/>
              <a:cxnLst/>
              <a:rect l="l" t="t" r="r" b="b"/>
              <a:pathLst>
                <a:path w="5665" h="5014" extrusionOk="0">
                  <a:moveTo>
                    <a:pt x="5665" y="1"/>
                  </a:moveTo>
                  <a:lnTo>
                    <a:pt x="5665" y="1"/>
                  </a:lnTo>
                  <a:cubicBezTo>
                    <a:pt x="4988" y="602"/>
                    <a:pt x="4311" y="1204"/>
                    <a:pt x="3610" y="1780"/>
                  </a:cubicBezTo>
                  <a:cubicBezTo>
                    <a:pt x="2908" y="2356"/>
                    <a:pt x="2206" y="2933"/>
                    <a:pt x="1504" y="3509"/>
                  </a:cubicBezTo>
                  <a:cubicBezTo>
                    <a:pt x="1153" y="3785"/>
                    <a:pt x="828" y="4061"/>
                    <a:pt x="477" y="4336"/>
                  </a:cubicBezTo>
                  <a:cubicBezTo>
                    <a:pt x="301" y="4562"/>
                    <a:pt x="151" y="4788"/>
                    <a:pt x="1" y="5013"/>
                  </a:cubicBezTo>
                  <a:cubicBezTo>
                    <a:pt x="552" y="4562"/>
                    <a:pt x="1103" y="4111"/>
                    <a:pt x="1655" y="3660"/>
                  </a:cubicBezTo>
                  <a:cubicBezTo>
                    <a:pt x="2331" y="3083"/>
                    <a:pt x="3033" y="2482"/>
                    <a:pt x="3685" y="1880"/>
                  </a:cubicBezTo>
                  <a:cubicBezTo>
                    <a:pt x="4361" y="1254"/>
                    <a:pt x="5013" y="627"/>
                    <a:pt x="566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4"/>
            <p:cNvSpPr/>
            <p:nvPr/>
          </p:nvSpPr>
          <p:spPr>
            <a:xfrm flipH="1">
              <a:off x="4836379" y="2242298"/>
              <a:ext cx="149414" cy="102372"/>
            </a:xfrm>
            <a:custGeom>
              <a:avLst/>
              <a:gdLst/>
              <a:ahLst/>
              <a:cxnLst/>
              <a:rect l="l" t="t" r="r" b="b"/>
              <a:pathLst>
                <a:path w="9951" h="6818" extrusionOk="0">
                  <a:moveTo>
                    <a:pt x="9951" y="1"/>
                  </a:moveTo>
                  <a:lnTo>
                    <a:pt x="9951" y="1"/>
                  </a:lnTo>
                  <a:cubicBezTo>
                    <a:pt x="9224" y="527"/>
                    <a:pt x="8497" y="1028"/>
                    <a:pt x="7745" y="1530"/>
                  </a:cubicBezTo>
                  <a:cubicBezTo>
                    <a:pt x="7018" y="2031"/>
                    <a:pt x="6292" y="2532"/>
                    <a:pt x="5565" y="3008"/>
                  </a:cubicBezTo>
                  <a:cubicBezTo>
                    <a:pt x="4086" y="3986"/>
                    <a:pt x="2582" y="4963"/>
                    <a:pt x="1053" y="5865"/>
                  </a:cubicBezTo>
                  <a:cubicBezTo>
                    <a:pt x="853" y="5991"/>
                    <a:pt x="652" y="6116"/>
                    <a:pt x="452" y="6241"/>
                  </a:cubicBezTo>
                  <a:cubicBezTo>
                    <a:pt x="302" y="6417"/>
                    <a:pt x="151" y="6617"/>
                    <a:pt x="1" y="6818"/>
                  </a:cubicBezTo>
                  <a:cubicBezTo>
                    <a:pt x="1" y="6818"/>
                    <a:pt x="1" y="6818"/>
                    <a:pt x="26" y="6793"/>
                  </a:cubicBezTo>
                  <a:cubicBezTo>
                    <a:pt x="402" y="6567"/>
                    <a:pt x="803" y="6342"/>
                    <a:pt x="1204" y="6091"/>
                  </a:cubicBezTo>
                  <a:cubicBezTo>
                    <a:pt x="2708" y="5164"/>
                    <a:pt x="4211" y="4211"/>
                    <a:pt x="5665" y="3184"/>
                  </a:cubicBezTo>
                  <a:cubicBezTo>
                    <a:pt x="6392" y="2683"/>
                    <a:pt x="7119" y="2156"/>
                    <a:pt x="7845" y="1630"/>
                  </a:cubicBezTo>
                  <a:cubicBezTo>
                    <a:pt x="8547" y="1104"/>
                    <a:pt x="9249" y="552"/>
                    <a:pt x="995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4"/>
            <p:cNvSpPr/>
            <p:nvPr/>
          </p:nvSpPr>
          <p:spPr>
            <a:xfrm flipH="1">
              <a:off x="4997449" y="2390956"/>
              <a:ext cx="56832" cy="42162"/>
            </a:xfrm>
            <a:custGeom>
              <a:avLst/>
              <a:gdLst/>
              <a:ahLst/>
              <a:cxnLst/>
              <a:rect l="l" t="t" r="r" b="b"/>
              <a:pathLst>
                <a:path w="3785" h="2808" extrusionOk="0">
                  <a:moveTo>
                    <a:pt x="3785" y="1"/>
                  </a:moveTo>
                  <a:lnTo>
                    <a:pt x="1755" y="1354"/>
                  </a:lnTo>
                  <a:cubicBezTo>
                    <a:pt x="1680" y="1404"/>
                    <a:pt x="1604" y="1454"/>
                    <a:pt x="1529" y="1504"/>
                  </a:cubicBezTo>
                  <a:cubicBezTo>
                    <a:pt x="1178" y="1730"/>
                    <a:pt x="802" y="1981"/>
                    <a:pt x="452" y="2206"/>
                  </a:cubicBezTo>
                  <a:cubicBezTo>
                    <a:pt x="301" y="2407"/>
                    <a:pt x="151" y="2607"/>
                    <a:pt x="0" y="2808"/>
                  </a:cubicBezTo>
                  <a:cubicBezTo>
                    <a:pt x="401" y="2557"/>
                    <a:pt x="777" y="2306"/>
                    <a:pt x="1153" y="2031"/>
                  </a:cubicBezTo>
                  <a:cubicBezTo>
                    <a:pt x="1404" y="1880"/>
                    <a:pt x="1629" y="1705"/>
                    <a:pt x="1855" y="1529"/>
                  </a:cubicBezTo>
                  <a:cubicBezTo>
                    <a:pt x="2532" y="1053"/>
                    <a:pt x="3158" y="552"/>
                    <a:pt x="378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 flipH="1">
              <a:off x="5089650" y="2653645"/>
              <a:ext cx="120435" cy="85060"/>
            </a:xfrm>
            <a:custGeom>
              <a:avLst/>
              <a:gdLst/>
              <a:ahLst/>
              <a:cxnLst/>
              <a:rect l="l" t="t" r="r" b="b"/>
              <a:pathLst>
                <a:path w="8021" h="5665" extrusionOk="0">
                  <a:moveTo>
                    <a:pt x="8020" y="0"/>
                  </a:moveTo>
                  <a:cubicBezTo>
                    <a:pt x="7193" y="527"/>
                    <a:pt x="6391" y="1078"/>
                    <a:pt x="5589" y="1630"/>
                  </a:cubicBezTo>
                  <a:lnTo>
                    <a:pt x="3158" y="3284"/>
                  </a:lnTo>
                  <a:lnTo>
                    <a:pt x="2933" y="3459"/>
                  </a:lnTo>
                  <a:lnTo>
                    <a:pt x="752" y="4938"/>
                  </a:lnTo>
                  <a:lnTo>
                    <a:pt x="76" y="5414"/>
                  </a:lnTo>
                  <a:cubicBezTo>
                    <a:pt x="51" y="5489"/>
                    <a:pt x="25" y="5564"/>
                    <a:pt x="0" y="5665"/>
                  </a:cubicBezTo>
                  <a:cubicBezTo>
                    <a:pt x="276" y="5489"/>
                    <a:pt x="577" y="5289"/>
                    <a:pt x="878" y="5113"/>
                  </a:cubicBezTo>
                  <a:cubicBezTo>
                    <a:pt x="1479" y="4737"/>
                    <a:pt x="2081" y="4336"/>
                    <a:pt x="2682" y="3935"/>
                  </a:cubicBezTo>
                  <a:cubicBezTo>
                    <a:pt x="2908" y="3785"/>
                    <a:pt x="3108" y="3660"/>
                    <a:pt x="3334" y="3509"/>
                  </a:cubicBezTo>
                  <a:cubicBezTo>
                    <a:pt x="4136" y="2958"/>
                    <a:pt x="4938" y="2381"/>
                    <a:pt x="5715" y="1805"/>
                  </a:cubicBezTo>
                  <a:cubicBezTo>
                    <a:pt x="6492" y="1229"/>
                    <a:pt x="7269" y="627"/>
                    <a:pt x="8020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4"/>
            <p:cNvSpPr/>
            <p:nvPr/>
          </p:nvSpPr>
          <p:spPr>
            <a:xfrm flipH="1">
              <a:off x="5126898" y="2734175"/>
              <a:ext cx="14700" cy="11306"/>
            </a:xfrm>
            <a:custGeom>
              <a:avLst/>
              <a:gdLst/>
              <a:ahLst/>
              <a:cxnLst/>
              <a:rect l="l" t="t" r="r" b="b"/>
              <a:pathLst>
                <a:path w="979" h="753" extrusionOk="0">
                  <a:moveTo>
                    <a:pt x="978" y="1"/>
                  </a:moveTo>
                  <a:lnTo>
                    <a:pt x="1" y="753"/>
                  </a:lnTo>
                  <a:cubicBezTo>
                    <a:pt x="176" y="653"/>
                    <a:pt x="327" y="552"/>
                    <a:pt x="502" y="452"/>
                  </a:cubicBezTo>
                  <a:cubicBezTo>
                    <a:pt x="652" y="302"/>
                    <a:pt x="828" y="151"/>
                    <a:pt x="978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4"/>
            <p:cNvSpPr/>
            <p:nvPr/>
          </p:nvSpPr>
          <p:spPr>
            <a:xfrm flipH="1">
              <a:off x="5151738" y="2804180"/>
              <a:ext cx="70015" cy="60976"/>
            </a:xfrm>
            <a:custGeom>
              <a:avLst/>
              <a:gdLst/>
              <a:ahLst/>
              <a:cxnLst/>
              <a:rect l="l" t="t" r="r" b="b"/>
              <a:pathLst>
                <a:path w="4663" h="4061" extrusionOk="0">
                  <a:moveTo>
                    <a:pt x="4662" y="1"/>
                  </a:moveTo>
                  <a:lnTo>
                    <a:pt x="4662" y="1"/>
                  </a:lnTo>
                  <a:cubicBezTo>
                    <a:pt x="3760" y="677"/>
                    <a:pt x="2858" y="1404"/>
                    <a:pt x="1980" y="2106"/>
                  </a:cubicBezTo>
                  <a:cubicBezTo>
                    <a:pt x="1529" y="2457"/>
                    <a:pt x="1078" y="2833"/>
                    <a:pt x="627" y="3209"/>
                  </a:cubicBezTo>
                  <a:cubicBezTo>
                    <a:pt x="427" y="3484"/>
                    <a:pt x="201" y="3785"/>
                    <a:pt x="0" y="4061"/>
                  </a:cubicBezTo>
                  <a:cubicBezTo>
                    <a:pt x="702" y="3484"/>
                    <a:pt x="1404" y="2883"/>
                    <a:pt x="2106" y="2281"/>
                  </a:cubicBezTo>
                  <a:cubicBezTo>
                    <a:pt x="2958" y="1529"/>
                    <a:pt x="3835" y="778"/>
                    <a:pt x="466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flipH="1">
              <a:off x="5220238" y="2985948"/>
              <a:ext cx="34264" cy="35015"/>
            </a:xfrm>
            <a:custGeom>
              <a:avLst/>
              <a:gdLst/>
              <a:ahLst/>
              <a:cxnLst/>
              <a:rect l="l" t="t" r="r" b="b"/>
              <a:pathLst>
                <a:path w="2282" h="2332" extrusionOk="0">
                  <a:moveTo>
                    <a:pt x="2282" y="1"/>
                  </a:moveTo>
                  <a:cubicBezTo>
                    <a:pt x="1630" y="552"/>
                    <a:pt x="978" y="1129"/>
                    <a:pt x="352" y="1705"/>
                  </a:cubicBezTo>
                  <a:cubicBezTo>
                    <a:pt x="302" y="1755"/>
                    <a:pt x="227" y="1805"/>
                    <a:pt x="176" y="1856"/>
                  </a:cubicBezTo>
                  <a:cubicBezTo>
                    <a:pt x="101" y="2031"/>
                    <a:pt x="51" y="2181"/>
                    <a:pt x="1" y="2332"/>
                  </a:cubicBezTo>
                  <a:cubicBezTo>
                    <a:pt x="176" y="2181"/>
                    <a:pt x="327" y="2006"/>
                    <a:pt x="502" y="1856"/>
                  </a:cubicBezTo>
                  <a:cubicBezTo>
                    <a:pt x="1104" y="1229"/>
                    <a:pt x="1705" y="627"/>
                    <a:pt x="228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4"/>
            <p:cNvSpPr/>
            <p:nvPr/>
          </p:nvSpPr>
          <p:spPr>
            <a:xfrm flipH="1">
              <a:off x="5272161" y="3084933"/>
              <a:ext cx="7928" cy="980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527" y="0"/>
                  </a:moveTo>
                  <a:cubicBezTo>
                    <a:pt x="377" y="126"/>
                    <a:pt x="226" y="251"/>
                    <a:pt x="101" y="376"/>
                  </a:cubicBezTo>
                  <a:cubicBezTo>
                    <a:pt x="51" y="477"/>
                    <a:pt x="26" y="552"/>
                    <a:pt x="1" y="652"/>
                  </a:cubicBezTo>
                  <a:cubicBezTo>
                    <a:pt x="176" y="452"/>
                    <a:pt x="352" y="226"/>
                    <a:pt x="527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4"/>
            <p:cNvSpPr/>
            <p:nvPr/>
          </p:nvSpPr>
          <p:spPr>
            <a:xfrm flipH="1">
              <a:off x="5181474" y="3093582"/>
              <a:ext cx="154685" cy="143769"/>
            </a:xfrm>
            <a:custGeom>
              <a:avLst/>
              <a:gdLst/>
              <a:ahLst/>
              <a:cxnLst/>
              <a:rect l="l" t="t" r="r" b="b"/>
              <a:pathLst>
                <a:path w="10302" h="9575" extrusionOk="0">
                  <a:moveTo>
                    <a:pt x="10301" y="1"/>
                  </a:moveTo>
                  <a:cubicBezTo>
                    <a:pt x="9249" y="903"/>
                    <a:pt x="8196" y="1805"/>
                    <a:pt x="7168" y="2733"/>
                  </a:cubicBezTo>
                  <a:lnTo>
                    <a:pt x="4086" y="5540"/>
                  </a:lnTo>
                  <a:lnTo>
                    <a:pt x="2757" y="6768"/>
                  </a:lnTo>
                  <a:lnTo>
                    <a:pt x="1053" y="8372"/>
                  </a:lnTo>
                  <a:cubicBezTo>
                    <a:pt x="752" y="8648"/>
                    <a:pt x="451" y="8948"/>
                    <a:pt x="151" y="9224"/>
                  </a:cubicBezTo>
                  <a:cubicBezTo>
                    <a:pt x="101" y="9349"/>
                    <a:pt x="50" y="9475"/>
                    <a:pt x="0" y="9575"/>
                  </a:cubicBezTo>
                  <a:cubicBezTo>
                    <a:pt x="401" y="9224"/>
                    <a:pt x="802" y="8873"/>
                    <a:pt x="1203" y="8522"/>
                  </a:cubicBezTo>
                  <a:lnTo>
                    <a:pt x="2457" y="7369"/>
                  </a:lnTo>
                  <a:lnTo>
                    <a:pt x="4286" y="5740"/>
                  </a:lnTo>
                  <a:lnTo>
                    <a:pt x="7319" y="2883"/>
                  </a:lnTo>
                  <a:cubicBezTo>
                    <a:pt x="8321" y="1931"/>
                    <a:pt x="9324" y="978"/>
                    <a:pt x="1030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flipH="1">
              <a:off x="5311684" y="3313746"/>
              <a:ext cx="33138" cy="28243"/>
            </a:xfrm>
            <a:custGeom>
              <a:avLst/>
              <a:gdLst/>
              <a:ahLst/>
              <a:cxnLst/>
              <a:rect l="l" t="t" r="r" b="b"/>
              <a:pathLst>
                <a:path w="2207" h="1881" extrusionOk="0">
                  <a:moveTo>
                    <a:pt x="2206" y="1"/>
                  </a:moveTo>
                  <a:cubicBezTo>
                    <a:pt x="1730" y="402"/>
                    <a:pt x="1254" y="828"/>
                    <a:pt x="753" y="1229"/>
                  </a:cubicBezTo>
                  <a:lnTo>
                    <a:pt x="1" y="1880"/>
                  </a:lnTo>
                  <a:cubicBezTo>
                    <a:pt x="302" y="1755"/>
                    <a:pt x="577" y="1605"/>
                    <a:pt x="853" y="1429"/>
                  </a:cubicBezTo>
                  <a:cubicBezTo>
                    <a:pt x="878" y="1404"/>
                    <a:pt x="878" y="1404"/>
                    <a:pt x="903" y="1379"/>
                  </a:cubicBezTo>
                  <a:cubicBezTo>
                    <a:pt x="1354" y="953"/>
                    <a:pt x="1805" y="477"/>
                    <a:pt x="2206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4"/>
            <p:cNvSpPr/>
            <p:nvPr/>
          </p:nvSpPr>
          <p:spPr>
            <a:xfrm flipH="1">
              <a:off x="5210829" y="3285140"/>
              <a:ext cx="136246" cy="111411"/>
            </a:xfrm>
            <a:custGeom>
              <a:avLst/>
              <a:gdLst/>
              <a:ahLst/>
              <a:cxnLst/>
              <a:rect l="l" t="t" r="r" b="b"/>
              <a:pathLst>
                <a:path w="9074" h="7420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146" y="778"/>
                    <a:pt x="7219" y="1555"/>
                    <a:pt x="6291" y="2332"/>
                  </a:cubicBezTo>
                  <a:cubicBezTo>
                    <a:pt x="5364" y="3084"/>
                    <a:pt x="4412" y="3860"/>
                    <a:pt x="3459" y="4587"/>
                  </a:cubicBezTo>
                  <a:cubicBezTo>
                    <a:pt x="2507" y="5339"/>
                    <a:pt x="1529" y="6066"/>
                    <a:pt x="577" y="6768"/>
                  </a:cubicBezTo>
                  <a:cubicBezTo>
                    <a:pt x="427" y="6868"/>
                    <a:pt x="301" y="6968"/>
                    <a:pt x="176" y="7069"/>
                  </a:cubicBezTo>
                  <a:cubicBezTo>
                    <a:pt x="126" y="7194"/>
                    <a:pt x="51" y="7294"/>
                    <a:pt x="1" y="7419"/>
                  </a:cubicBezTo>
                  <a:cubicBezTo>
                    <a:pt x="226" y="7269"/>
                    <a:pt x="452" y="7119"/>
                    <a:pt x="702" y="6943"/>
                  </a:cubicBezTo>
                  <a:cubicBezTo>
                    <a:pt x="1705" y="6267"/>
                    <a:pt x="2657" y="5540"/>
                    <a:pt x="3635" y="4813"/>
                  </a:cubicBezTo>
                  <a:cubicBezTo>
                    <a:pt x="4587" y="4061"/>
                    <a:pt x="5514" y="3284"/>
                    <a:pt x="6417" y="2482"/>
                  </a:cubicBezTo>
                  <a:cubicBezTo>
                    <a:pt x="7344" y="1680"/>
                    <a:pt x="8221" y="853"/>
                    <a:pt x="9073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Proposal </a:t>
            </a:r>
            <a:endParaRPr dirty="0"/>
          </a:p>
        </p:txBody>
      </p:sp>
      <p:sp>
        <p:nvSpPr>
          <p:cNvPr id="1231" name="Google Shape;1231;p74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Proposed system explanation and scope</a:t>
            </a:r>
            <a:endParaRPr dirty="0"/>
          </a:p>
        </p:txBody>
      </p:sp>
      <p:sp>
        <p:nvSpPr>
          <p:cNvPr id="1232" name="Google Shape;1232;p74"/>
          <p:cNvSpPr txBox="1">
            <a:spLocks noGrp="1"/>
          </p:cNvSpPr>
          <p:nvPr>
            <p:ph type="title" idx="2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33" name="Google Shape;1233;p74"/>
          <p:cNvGrpSpPr/>
          <p:nvPr/>
        </p:nvGrpSpPr>
        <p:grpSpPr>
          <a:xfrm>
            <a:off x="4566442" y="642124"/>
            <a:ext cx="2910348" cy="3359493"/>
            <a:chOff x="4566442" y="642124"/>
            <a:chExt cx="2910348" cy="3359493"/>
          </a:xfrm>
        </p:grpSpPr>
        <p:sp>
          <p:nvSpPr>
            <p:cNvPr id="1234" name="Google Shape;1234;p74"/>
            <p:cNvSpPr/>
            <p:nvPr/>
          </p:nvSpPr>
          <p:spPr>
            <a:xfrm>
              <a:off x="5353044" y="1165270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4"/>
            <p:cNvSpPr/>
            <p:nvPr/>
          </p:nvSpPr>
          <p:spPr>
            <a:xfrm>
              <a:off x="7123393" y="64212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4"/>
            <p:cNvSpPr/>
            <p:nvPr/>
          </p:nvSpPr>
          <p:spPr>
            <a:xfrm>
              <a:off x="4566442" y="3424396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Proposal </a:t>
            </a:r>
            <a:endParaRPr dirty="0"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 systems will be compared. </a:t>
            </a:r>
            <a:endParaRPr dirty="0"/>
          </a:p>
        </p:txBody>
      </p:sp>
      <p:sp>
        <p:nvSpPr>
          <p:cNvPr id="1243" name="Google Shape;1243;p75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</a:t>
            </a:r>
            <a:endParaRPr dirty="0"/>
          </a:p>
        </p:txBody>
      </p:sp>
      <p:sp>
        <p:nvSpPr>
          <p:cNvPr id="1244" name="Google Shape;1244;p75"/>
          <p:cNvSpPr txBox="1">
            <a:spLocks noGrp="1"/>
          </p:cNvSpPr>
          <p:nvPr>
            <p:ph type="subTitle" idx="3"/>
          </p:nvPr>
        </p:nvSpPr>
        <p:spPr>
          <a:xfrm>
            <a:off x="3685926" y="384183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solve current system’s problems </a:t>
            </a:r>
            <a:endParaRPr dirty="0"/>
          </a:p>
        </p:txBody>
      </p:sp>
      <p:sp>
        <p:nvSpPr>
          <p:cNvPr id="1245" name="Google Shape;1245;p75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System</a:t>
            </a:r>
            <a:endParaRPr dirty="0"/>
          </a:p>
        </p:txBody>
      </p:sp>
      <p:sp>
        <p:nvSpPr>
          <p:cNvPr id="1246" name="Google Shape;1246;p75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system will be analyzed</a:t>
            </a:r>
            <a:endParaRPr dirty="0"/>
          </a:p>
        </p:txBody>
      </p:sp>
      <p:sp>
        <p:nvSpPr>
          <p:cNvPr id="1247" name="Google Shape;1247;p75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48" name="Google Shape;1248;p75"/>
          <p:cNvSpPr txBox="1">
            <a:spLocks noGrp="1"/>
          </p:cNvSpPr>
          <p:nvPr>
            <p:ph type="subTitle" idx="7"/>
          </p:nvPr>
        </p:nvSpPr>
        <p:spPr>
          <a:xfrm>
            <a:off x="6186649" y="384183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 and goals will be included.</a:t>
            </a:r>
            <a:endParaRPr dirty="0"/>
          </a:p>
        </p:txBody>
      </p:sp>
      <p:sp>
        <p:nvSpPr>
          <p:cNvPr id="1249" name="Google Shape;1249;p75"/>
          <p:cNvSpPr txBox="1">
            <a:spLocks noGrp="1"/>
          </p:cNvSpPr>
          <p:nvPr>
            <p:ph type="title" idx="8"/>
          </p:nvPr>
        </p:nvSpPr>
        <p:spPr>
          <a:xfrm>
            <a:off x="5589142" y="3257056"/>
            <a:ext cx="250910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Aims &amp; Objectives</a:t>
            </a:r>
            <a:endParaRPr dirty="0"/>
          </a:p>
        </p:txBody>
      </p:sp>
      <p:grpSp>
        <p:nvGrpSpPr>
          <p:cNvPr id="1250" name="Google Shape;1250;p75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1251" name="Google Shape;1251;p75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5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5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5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5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5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5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10086350" y="1728638"/>
              <a:ext cx="42550" cy="19700"/>
            </a:xfrm>
            <a:custGeom>
              <a:avLst/>
              <a:gdLst/>
              <a:ahLst/>
              <a:cxnLst/>
              <a:rect l="l" t="t" r="r" b="b"/>
              <a:pathLst>
                <a:path w="1702" h="788" extrusionOk="0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Proposal </a:t>
            </a:r>
            <a:endParaRPr dirty="0"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3685926" y="227929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Costs for proposed system will include.</a:t>
            </a:r>
            <a:endParaRPr dirty="0"/>
          </a:p>
        </p:txBody>
      </p:sp>
      <p:sp>
        <p:nvSpPr>
          <p:cNvPr id="1243" name="Google Shape;1243;p75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Costs  </a:t>
            </a:r>
            <a:endParaRPr dirty="0"/>
          </a:p>
        </p:txBody>
      </p:sp>
      <p:sp>
        <p:nvSpPr>
          <p:cNvPr id="1245" name="Google Shape;1245;p75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46" name="Google Shape;1246;p75"/>
          <p:cNvSpPr txBox="1">
            <a:spLocks noGrp="1"/>
          </p:cNvSpPr>
          <p:nvPr>
            <p:ph type="subTitle" idx="5"/>
          </p:nvPr>
        </p:nvSpPr>
        <p:spPr>
          <a:xfrm>
            <a:off x="6132949" y="2567051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have analysis before implementing </a:t>
            </a:r>
            <a:endParaRPr dirty="0"/>
          </a:p>
        </p:txBody>
      </p:sp>
      <p:sp>
        <p:nvSpPr>
          <p:cNvPr id="1247" name="Google Shape;1247;p75"/>
          <p:cNvSpPr txBox="1">
            <a:spLocks noGrp="1"/>
          </p:cNvSpPr>
          <p:nvPr>
            <p:ph type="title" idx="6"/>
          </p:nvPr>
        </p:nvSpPr>
        <p:spPr>
          <a:xfrm>
            <a:off x="6186649" y="1866642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System Analysis </a:t>
            </a:r>
            <a:endParaRPr dirty="0"/>
          </a:p>
        </p:txBody>
      </p:sp>
      <p:sp>
        <p:nvSpPr>
          <p:cNvPr id="1248" name="Google Shape;1248;p75"/>
          <p:cNvSpPr txBox="1">
            <a:spLocks noGrp="1"/>
          </p:cNvSpPr>
          <p:nvPr>
            <p:ph type="subTitle" idx="7"/>
          </p:nvPr>
        </p:nvSpPr>
        <p:spPr>
          <a:xfrm>
            <a:off x="3931471" y="3841839"/>
            <a:ext cx="255152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Chosen methodology flow will be explained</a:t>
            </a:r>
            <a:endParaRPr dirty="0"/>
          </a:p>
        </p:txBody>
      </p:sp>
      <p:sp>
        <p:nvSpPr>
          <p:cNvPr id="1249" name="Google Shape;1249;p75"/>
          <p:cNvSpPr txBox="1">
            <a:spLocks noGrp="1"/>
          </p:cNvSpPr>
          <p:nvPr>
            <p:ph type="title" idx="8"/>
          </p:nvPr>
        </p:nvSpPr>
        <p:spPr>
          <a:xfrm>
            <a:off x="3796301" y="3257204"/>
            <a:ext cx="268669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grpSp>
        <p:nvGrpSpPr>
          <p:cNvPr id="1250" name="Google Shape;1250;p75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1251" name="Google Shape;1251;p75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5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5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5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5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5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5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10086350" y="1728638"/>
              <a:ext cx="42550" cy="19700"/>
            </a:xfrm>
            <a:custGeom>
              <a:avLst/>
              <a:gdLst/>
              <a:ahLst/>
              <a:cxnLst/>
              <a:rect l="l" t="t" r="r" b="b"/>
              <a:pathLst>
                <a:path w="1702" h="788" extrusionOk="0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438572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930</Words>
  <Application>Microsoft Office PowerPoint</Application>
  <PresentationFormat>On-screen Show (16:9)</PresentationFormat>
  <Paragraphs>203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Roboto</vt:lpstr>
      <vt:lpstr>Marcellus</vt:lpstr>
      <vt:lpstr>Libre Baskerville</vt:lpstr>
      <vt:lpstr>Arial</vt:lpstr>
      <vt:lpstr>Bebas Neue</vt:lpstr>
      <vt:lpstr>Montserrat</vt:lpstr>
      <vt:lpstr>Generation of '27 by Slidesgo</vt:lpstr>
      <vt:lpstr>Tempest Books Store</vt:lpstr>
      <vt:lpstr>Table of contents</vt:lpstr>
      <vt:lpstr>Table of contents</vt:lpstr>
      <vt:lpstr>Introduction</vt:lpstr>
      <vt:lpstr>Introduction for current business</vt:lpstr>
      <vt:lpstr>Strength and Weakness of Current System</vt:lpstr>
      <vt:lpstr>Proposal </vt:lpstr>
      <vt:lpstr>Proposal </vt:lpstr>
      <vt:lpstr>Proposal </vt:lpstr>
      <vt:lpstr>Project Plan</vt:lpstr>
      <vt:lpstr>Project Plan</vt:lpstr>
      <vt:lpstr>Analysis</vt:lpstr>
      <vt:lpstr>Analysis</vt:lpstr>
      <vt:lpstr>Cost Estimation</vt:lpstr>
      <vt:lpstr>Design </vt:lpstr>
      <vt:lpstr>Use Case Diagram</vt:lpstr>
      <vt:lpstr>Class Diagram</vt:lpstr>
      <vt:lpstr>Sequence Diagram</vt:lpstr>
      <vt:lpstr>Deployment Diagram</vt:lpstr>
      <vt:lpstr>Prototypes </vt:lpstr>
      <vt:lpstr>Development</vt:lpstr>
      <vt:lpstr>Development</vt:lpstr>
      <vt:lpstr>Applications Used</vt:lpstr>
      <vt:lpstr>Deployment</vt:lpstr>
      <vt:lpstr>Deployment Plan</vt:lpstr>
      <vt:lpstr>Evaluation</vt:lpstr>
      <vt:lpstr>Other Evaluation</vt:lpstr>
      <vt:lpstr>Conclusion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‘27</dc:title>
  <dc:creator>thi</dc:creator>
  <cp:lastModifiedBy>THI  HAN NAING</cp:lastModifiedBy>
  <cp:revision>21</cp:revision>
  <dcterms:modified xsi:type="dcterms:W3CDTF">2024-07-13T02:37:36Z</dcterms:modified>
</cp:coreProperties>
</file>