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4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7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3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2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A49B-B13B-4433-8916-66B1D81F138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8C3B-AF44-4F45-8E7B-FC9D7BC6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42" y="2753338"/>
            <a:ext cx="1224594" cy="1091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3000"/>
                    </a14:imgEffect>
                    <a14:imgEffect>
                      <a14:brightnessContrast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76" y="2506611"/>
            <a:ext cx="1708354" cy="15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5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Houwelin2</dc:creator>
  <cp:lastModifiedBy>Houwelin2</cp:lastModifiedBy>
  <cp:revision>3</cp:revision>
  <dcterms:created xsi:type="dcterms:W3CDTF">2020-04-29T10:47:12Z</dcterms:created>
  <dcterms:modified xsi:type="dcterms:W3CDTF">2020-04-30T13:40:12Z</dcterms:modified>
</cp:coreProperties>
</file>