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67AC-4AF1-4AF1-8292-41E3746A92E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1D10-A2B4-4D13-B5D7-9D22A623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8" y="1899265"/>
            <a:ext cx="32766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51" y="1899265"/>
            <a:ext cx="3296497" cy="3251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41" y="1899265"/>
            <a:ext cx="3259168" cy="325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9934" y="1777181"/>
            <a:ext cx="10730895" cy="3510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935" y="1777181"/>
            <a:ext cx="3583859" cy="3510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36970" y="1777181"/>
            <a:ext cx="3583859" cy="3510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Houwelin2</dc:creator>
  <cp:lastModifiedBy>Houwelin2</cp:lastModifiedBy>
  <cp:revision>1</cp:revision>
  <dcterms:created xsi:type="dcterms:W3CDTF">2020-04-29T10:03:02Z</dcterms:created>
  <dcterms:modified xsi:type="dcterms:W3CDTF">2020-04-29T10:03:29Z</dcterms:modified>
</cp:coreProperties>
</file>