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7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30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40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89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53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31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82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985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5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9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56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2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6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5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89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CFE81F-0BFA-42AE-A375-2D3C1A5DC30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C1300E-4409-489C-B424-F88663B0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246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6848-logo-google-drive-docs-hq-image-fre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F1B20-B307-F102-96AF-0A0540576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67" y="2547123"/>
            <a:ext cx="10841665" cy="1503881"/>
          </a:xfrm>
        </p:spPr>
        <p:txBody>
          <a:bodyPr/>
          <a:lstStyle/>
          <a:p>
            <a:r>
              <a:rPr lang="pt-BR" sz="8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Google</a:t>
            </a:r>
            <a:r>
              <a:rPr lang="pt-BR" sz="8000" dirty="0">
                <a:solidFill>
                  <a:schemeClr val="accent1"/>
                </a:solidFill>
                <a:latin typeface="Britannic Bold" panose="020B0903060703020204" pitchFamily="34" charset="0"/>
              </a:rPr>
              <a:t> Drive Sumiu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81B70C4-E3BA-001F-7883-2CAD992D2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05237" y="4851990"/>
            <a:ext cx="2186763" cy="21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6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A8E15-3098-263C-11CF-C0B673B4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7" y="343861"/>
            <a:ext cx="9890052" cy="20909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1.  ABRA o pesquisar</a:t>
            </a:r>
            <a:br>
              <a:rPr lang="pt-BR" b="1" dirty="0">
                <a:solidFill>
                  <a:schemeClr val="accent1"/>
                </a:solidFill>
              </a:rPr>
            </a:br>
            <a:r>
              <a:rPr lang="pt-BR" b="1" dirty="0">
                <a:solidFill>
                  <a:schemeClr val="accent1"/>
                </a:solidFill>
              </a:rPr>
              <a:t>2.  Busque pelo google drive</a:t>
            </a:r>
            <a:br>
              <a:rPr lang="pt-BR" b="1" dirty="0">
                <a:solidFill>
                  <a:schemeClr val="accent1"/>
                </a:solidFill>
              </a:rPr>
            </a:br>
            <a:endParaRPr lang="pt-BR" b="1" dirty="0">
              <a:solidFill>
                <a:schemeClr val="accent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8C8BA3D-FE7C-43B2-AF2D-10BE79820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27" y="2110733"/>
            <a:ext cx="7630235" cy="46626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AA340E-38A2-2C9A-93A1-80CCA188651E}"/>
              </a:ext>
            </a:extLst>
          </p:cNvPr>
          <p:cNvSpPr txBox="1"/>
          <p:nvPr/>
        </p:nvSpPr>
        <p:spPr>
          <a:xfrm>
            <a:off x="9818255" y="6488668"/>
            <a:ext cx="2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TI - EUROAMERICAN</a:t>
            </a:r>
          </a:p>
        </p:txBody>
      </p:sp>
    </p:spTree>
    <p:extLst>
      <p:ext uri="{BB962C8B-B14F-4D97-AF65-F5344CB8AC3E}">
        <p14:creationId xmlns:p14="http://schemas.microsoft.com/office/powerpoint/2010/main" val="230799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3B2D835-DF49-A520-04EC-393CB8C5C0D1}"/>
              </a:ext>
            </a:extLst>
          </p:cNvPr>
          <p:cNvSpPr txBox="1"/>
          <p:nvPr/>
        </p:nvSpPr>
        <p:spPr>
          <a:xfrm>
            <a:off x="584791" y="574157"/>
            <a:ext cx="925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3. CLIQUE NO APLICATIVO PARA ABRIR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BD6683-222F-479C-9B72-379B8D28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11" y="1707406"/>
            <a:ext cx="5950256" cy="25909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CDC63B6-8CB3-BF62-7923-554BEEF9EFFD}"/>
              </a:ext>
            </a:extLst>
          </p:cNvPr>
          <p:cNvSpPr txBox="1"/>
          <p:nvPr/>
        </p:nvSpPr>
        <p:spPr>
          <a:xfrm>
            <a:off x="584790" y="4846813"/>
            <a:ext cx="9250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4. FINALIZADO, GOOGLE DRIVE INICIALIZADO COM SUCESSO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BACC7D-A3AF-16E2-CF12-F1B5F37E336E}"/>
              </a:ext>
            </a:extLst>
          </p:cNvPr>
          <p:cNvSpPr txBox="1"/>
          <p:nvPr/>
        </p:nvSpPr>
        <p:spPr>
          <a:xfrm>
            <a:off x="9818255" y="6488668"/>
            <a:ext cx="2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TI - EUROAMERICAN</a:t>
            </a:r>
          </a:p>
        </p:txBody>
      </p:sp>
    </p:spTree>
    <p:extLst>
      <p:ext uri="{BB962C8B-B14F-4D97-AF65-F5344CB8AC3E}">
        <p14:creationId xmlns:p14="http://schemas.microsoft.com/office/powerpoint/2010/main" val="10783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0E703-428D-2FFC-9CD9-4123B82B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7" y="109296"/>
            <a:ext cx="8986982" cy="447194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Caso as etapas anteriores não funcionarem, abrir chamado no </a:t>
            </a:r>
            <a:r>
              <a:rPr lang="pt-BR" b="1" dirty="0" err="1">
                <a:solidFill>
                  <a:schemeClr val="accent1"/>
                </a:solidFill>
              </a:rPr>
              <a:t>glpi</a:t>
            </a:r>
            <a:r>
              <a:rPr lang="pt-BR" b="1" dirty="0">
                <a:solidFill>
                  <a:schemeClr val="accent1"/>
                </a:solidFill>
              </a:rPr>
              <a:t> através do link abaixo.</a:t>
            </a:r>
            <a:br>
              <a:rPr lang="pt-BR" b="1" dirty="0">
                <a:solidFill>
                  <a:schemeClr val="accent1"/>
                </a:solidFill>
              </a:rPr>
            </a:br>
            <a:br>
              <a:rPr lang="pt-BR" b="1" dirty="0">
                <a:solidFill>
                  <a:schemeClr val="accent1"/>
                </a:solidFill>
              </a:rPr>
            </a:b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725B34-8534-2CFD-6D15-A4B91BCDFD61}"/>
              </a:ext>
            </a:extLst>
          </p:cNvPr>
          <p:cNvSpPr txBox="1"/>
          <p:nvPr/>
        </p:nvSpPr>
        <p:spPr>
          <a:xfrm>
            <a:off x="1819564" y="3152001"/>
            <a:ext cx="6530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accent1"/>
                </a:solidFill>
              </a:rPr>
              <a:t>http://10.0.0.5/hd/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76AED6-8CBD-E39A-3CE1-31D4B6979886}"/>
              </a:ext>
            </a:extLst>
          </p:cNvPr>
          <p:cNvSpPr txBox="1"/>
          <p:nvPr/>
        </p:nvSpPr>
        <p:spPr>
          <a:xfrm>
            <a:off x="9818255" y="6488668"/>
            <a:ext cx="2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TI - EUROAMERICAN</a:t>
            </a:r>
          </a:p>
        </p:txBody>
      </p:sp>
    </p:spTree>
    <p:extLst>
      <p:ext uri="{BB962C8B-B14F-4D97-AF65-F5344CB8AC3E}">
        <p14:creationId xmlns:p14="http://schemas.microsoft.com/office/powerpoint/2010/main" val="341404161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65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Britannic Bold</vt:lpstr>
      <vt:lpstr>Century Gothic</vt:lpstr>
      <vt:lpstr>Wingdings 3</vt:lpstr>
      <vt:lpstr>Fatia</vt:lpstr>
      <vt:lpstr>Google Drive Sumiu</vt:lpstr>
      <vt:lpstr>1.  ABRA o pesquisar 2.  Busque pelo google drive </vt:lpstr>
      <vt:lpstr>Apresentação do PowerPoint</vt:lpstr>
      <vt:lpstr>Caso as etapas anteriores não funcionarem, abrir chamado no glpi através do link abaixo.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Drive Sumiu</dc:title>
  <dc:creator>Vitor Tenorio</dc:creator>
  <cp:lastModifiedBy>Vitor Tenorio</cp:lastModifiedBy>
  <cp:revision>1</cp:revision>
  <dcterms:created xsi:type="dcterms:W3CDTF">2022-06-21T19:47:17Z</dcterms:created>
  <dcterms:modified xsi:type="dcterms:W3CDTF">2022-06-21T20:10:04Z</dcterms:modified>
</cp:coreProperties>
</file>