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4728600" y="587520"/>
            <a:ext cx="261360" cy="250560"/>
          </a:xfrm>
          <a:custGeom>
            <a:avLst/>
            <a:gdLst/>
            <a:ahLst/>
            <a:rect l="l" t="t" r="r" b="b"/>
            <a:pathLst>
              <a:path w="1537" h="1473">
                <a:moveTo>
                  <a:pt x="1392" y="997"/>
                </a:moveTo>
                <a:lnTo>
                  <a:pt x="1392" y="997"/>
                </a:lnTo>
                <a:cubicBezTo>
                  <a:pt x="1399" y="1002"/>
                  <a:pt x="1406" y="1007"/>
                  <a:pt x="1411" y="1012"/>
                </a:cubicBezTo>
                <a:lnTo>
                  <a:pt x="1411" y="1012"/>
                </a:lnTo>
                <a:cubicBezTo>
                  <a:pt x="1399" y="1003"/>
                  <a:pt x="1392" y="997"/>
                  <a:pt x="1392" y="997"/>
                </a:cubicBezTo>
                <a:close/>
                <a:moveTo>
                  <a:pt x="192" y="0"/>
                </a:moveTo>
                <a:cubicBezTo>
                  <a:pt x="177" y="131"/>
                  <a:pt x="159" y="270"/>
                  <a:pt x="142" y="395"/>
                </a:cubicBezTo>
                <a:cubicBezTo>
                  <a:pt x="132" y="471"/>
                  <a:pt x="124" y="539"/>
                  <a:pt x="119" y="592"/>
                </a:cubicBezTo>
                <a:cubicBezTo>
                  <a:pt x="112" y="619"/>
                  <a:pt x="107" y="657"/>
                  <a:pt x="102" y="687"/>
                </a:cubicBezTo>
                <a:cubicBezTo>
                  <a:pt x="104" y="680"/>
                  <a:pt x="105" y="677"/>
                  <a:pt x="106" y="677"/>
                </a:cubicBezTo>
                <a:cubicBezTo>
                  <a:pt x="108" y="677"/>
                  <a:pt x="108" y="682"/>
                  <a:pt x="107" y="690"/>
                </a:cubicBezTo>
                <a:cubicBezTo>
                  <a:pt x="94" y="778"/>
                  <a:pt x="109" y="695"/>
                  <a:pt x="99" y="785"/>
                </a:cubicBezTo>
                <a:cubicBezTo>
                  <a:pt x="94" y="833"/>
                  <a:pt x="76" y="949"/>
                  <a:pt x="61" y="1065"/>
                </a:cubicBezTo>
                <a:cubicBezTo>
                  <a:pt x="36" y="1228"/>
                  <a:pt x="13" y="1394"/>
                  <a:pt x="1" y="1472"/>
                </a:cubicBezTo>
                <a:cubicBezTo>
                  <a:pt x="16" y="1470"/>
                  <a:pt x="26" y="1467"/>
                  <a:pt x="34" y="1465"/>
                </a:cubicBezTo>
                <a:cubicBezTo>
                  <a:pt x="79" y="1452"/>
                  <a:pt x="127" y="1439"/>
                  <a:pt x="174" y="1429"/>
                </a:cubicBezTo>
                <a:cubicBezTo>
                  <a:pt x="200" y="1424"/>
                  <a:pt x="222" y="1419"/>
                  <a:pt x="247" y="1414"/>
                </a:cubicBezTo>
                <a:cubicBezTo>
                  <a:pt x="255" y="1412"/>
                  <a:pt x="265" y="1409"/>
                  <a:pt x="273" y="1407"/>
                </a:cubicBezTo>
                <a:cubicBezTo>
                  <a:pt x="280" y="1407"/>
                  <a:pt x="285" y="1404"/>
                  <a:pt x="293" y="1402"/>
                </a:cubicBezTo>
                <a:lnTo>
                  <a:pt x="293" y="1402"/>
                </a:lnTo>
                <a:lnTo>
                  <a:pt x="288" y="1404"/>
                </a:lnTo>
                <a:cubicBezTo>
                  <a:pt x="338" y="1392"/>
                  <a:pt x="627" y="1334"/>
                  <a:pt x="685" y="1319"/>
                </a:cubicBezTo>
                <a:lnTo>
                  <a:pt x="678" y="1319"/>
                </a:lnTo>
                <a:cubicBezTo>
                  <a:pt x="728" y="1304"/>
                  <a:pt x="723" y="1314"/>
                  <a:pt x="763" y="1306"/>
                </a:cubicBezTo>
                <a:cubicBezTo>
                  <a:pt x="756" y="1301"/>
                  <a:pt x="798" y="1286"/>
                  <a:pt x="816" y="1283"/>
                </a:cubicBezTo>
                <a:cubicBezTo>
                  <a:pt x="841" y="1278"/>
                  <a:pt x="897" y="1258"/>
                  <a:pt x="939" y="1248"/>
                </a:cubicBezTo>
                <a:lnTo>
                  <a:pt x="939" y="1248"/>
                </a:lnTo>
                <a:lnTo>
                  <a:pt x="937" y="1253"/>
                </a:lnTo>
                <a:cubicBezTo>
                  <a:pt x="972" y="1241"/>
                  <a:pt x="1037" y="1228"/>
                  <a:pt x="1063" y="1223"/>
                </a:cubicBezTo>
                <a:cubicBezTo>
                  <a:pt x="1120" y="1210"/>
                  <a:pt x="1211" y="1198"/>
                  <a:pt x="1286" y="1175"/>
                </a:cubicBezTo>
                <a:lnTo>
                  <a:pt x="1337" y="1175"/>
                </a:lnTo>
                <a:lnTo>
                  <a:pt x="1344" y="1173"/>
                </a:lnTo>
                <a:lnTo>
                  <a:pt x="1508" y="1117"/>
                </a:lnTo>
                <a:cubicBezTo>
                  <a:pt x="1536" y="1106"/>
                  <a:pt x="1454" y="1044"/>
                  <a:pt x="1414" y="1014"/>
                </a:cubicBezTo>
                <a:lnTo>
                  <a:pt x="1414" y="1014"/>
                </a:lnTo>
                <a:cubicBezTo>
                  <a:pt x="1409" y="1007"/>
                  <a:pt x="1393" y="993"/>
                  <a:pt x="1385" y="987"/>
                </a:cubicBezTo>
                <a:lnTo>
                  <a:pt x="1380" y="989"/>
                </a:lnTo>
                <a:cubicBezTo>
                  <a:pt x="1354" y="971"/>
                  <a:pt x="1375" y="984"/>
                  <a:pt x="1352" y="964"/>
                </a:cubicBezTo>
                <a:cubicBezTo>
                  <a:pt x="1352" y="963"/>
                  <a:pt x="1353" y="963"/>
                  <a:pt x="1354" y="963"/>
                </a:cubicBezTo>
                <a:cubicBezTo>
                  <a:pt x="1359" y="963"/>
                  <a:pt x="1377" y="978"/>
                  <a:pt x="1395" y="992"/>
                </a:cubicBezTo>
                <a:cubicBezTo>
                  <a:pt x="1377" y="976"/>
                  <a:pt x="1364" y="961"/>
                  <a:pt x="1354" y="959"/>
                </a:cubicBezTo>
                <a:cubicBezTo>
                  <a:pt x="1339" y="944"/>
                  <a:pt x="1359" y="956"/>
                  <a:pt x="1342" y="939"/>
                </a:cubicBezTo>
                <a:cubicBezTo>
                  <a:pt x="1327" y="929"/>
                  <a:pt x="1307" y="919"/>
                  <a:pt x="1292" y="904"/>
                </a:cubicBezTo>
                <a:lnTo>
                  <a:pt x="1294" y="901"/>
                </a:lnTo>
                <a:cubicBezTo>
                  <a:pt x="1259" y="868"/>
                  <a:pt x="1231" y="858"/>
                  <a:pt x="1198" y="828"/>
                </a:cubicBezTo>
                <a:lnTo>
                  <a:pt x="1203" y="828"/>
                </a:lnTo>
                <a:cubicBezTo>
                  <a:pt x="1193" y="818"/>
                  <a:pt x="1168" y="800"/>
                  <a:pt x="1148" y="780"/>
                </a:cubicBezTo>
                <a:lnTo>
                  <a:pt x="1148" y="780"/>
                </a:lnTo>
                <a:cubicBezTo>
                  <a:pt x="1151" y="783"/>
                  <a:pt x="1153" y="787"/>
                  <a:pt x="1152" y="787"/>
                </a:cubicBezTo>
                <a:cubicBezTo>
                  <a:pt x="1151" y="787"/>
                  <a:pt x="1148" y="785"/>
                  <a:pt x="1143" y="780"/>
                </a:cubicBezTo>
                <a:cubicBezTo>
                  <a:pt x="1120" y="758"/>
                  <a:pt x="1100" y="745"/>
                  <a:pt x="1085" y="727"/>
                </a:cubicBezTo>
                <a:lnTo>
                  <a:pt x="1063" y="717"/>
                </a:lnTo>
                <a:cubicBezTo>
                  <a:pt x="977" y="642"/>
                  <a:pt x="625" y="358"/>
                  <a:pt x="537" y="285"/>
                </a:cubicBezTo>
                <a:lnTo>
                  <a:pt x="537" y="285"/>
                </a:lnTo>
                <a:lnTo>
                  <a:pt x="539" y="287"/>
                </a:lnTo>
                <a:cubicBezTo>
                  <a:pt x="454" y="214"/>
                  <a:pt x="328" y="111"/>
                  <a:pt x="192" y="0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0;p2"/>
          <p:cNvSpPr/>
          <p:nvPr/>
        </p:nvSpPr>
        <p:spPr>
          <a:xfrm>
            <a:off x="8444160" y="436320"/>
            <a:ext cx="117720" cy="149400"/>
          </a:xfrm>
          <a:custGeom>
            <a:avLst/>
            <a:gdLst/>
            <a:ahLst/>
            <a:rect l="l" t="t" r="r" b="b"/>
            <a:pathLst>
              <a:path w="694" h="880">
                <a:moveTo>
                  <a:pt x="597" y="1"/>
                </a:moveTo>
                <a:cubicBezTo>
                  <a:pt x="544" y="41"/>
                  <a:pt x="489" y="86"/>
                  <a:pt x="439" y="127"/>
                </a:cubicBezTo>
                <a:cubicBezTo>
                  <a:pt x="408" y="149"/>
                  <a:pt x="381" y="172"/>
                  <a:pt x="361" y="190"/>
                </a:cubicBezTo>
                <a:cubicBezTo>
                  <a:pt x="349" y="196"/>
                  <a:pt x="334" y="207"/>
                  <a:pt x="324" y="215"/>
                </a:cubicBezTo>
                <a:lnTo>
                  <a:pt x="324" y="215"/>
                </a:lnTo>
                <a:cubicBezTo>
                  <a:pt x="324" y="215"/>
                  <a:pt x="324" y="215"/>
                  <a:pt x="324" y="215"/>
                </a:cubicBezTo>
                <a:cubicBezTo>
                  <a:pt x="323" y="215"/>
                  <a:pt x="322" y="215"/>
                  <a:pt x="320" y="217"/>
                </a:cubicBezTo>
                <a:cubicBezTo>
                  <a:pt x="321" y="216"/>
                  <a:pt x="323" y="215"/>
                  <a:pt x="324" y="215"/>
                </a:cubicBezTo>
                <a:lnTo>
                  <a:pt x="324" y="215"/>
                </a:lnTo>
                <a:cubicBezTo>
                  <a:pt x="324" y="215"/>
                  <a:pt x="323" y="217"/>
                  <a:pt x="320" y="220"/>
                </a:cubicBezTo>
                <a:cubicBezTo>
                  <a:pt x="283" y="247"/>
                  <a:pt x="318" y="222"/>
                  <a:pt x="283" y="252"/>
                </a:cubicBezTo>
                <a:cubicBezTo>
                  <a:pt x="262" y="268"/>
                  <a:pt x="217" y="303"/>
                  <a:pt x="169" y="341"/>
                </a:cubicBezTo>
                <a:cubicBezTo>
                  <a:pt x="101" y="391"/>
                  <a:pt x="34" y="444"/>
                  <a:pt x="1" y="466"/>
                </a:cubicBezTo>
                <a:cubicBezTo>
                  <a:pt x="8" y="471"/>
                  <a:pt x="11" y="474"/>
                  <a:pt x="16" y="476"/>
                </a:cubicBezTo>
                <a:cubicBezTo>
                  <a:pt x="36" y="489"/>
                  <a:pt x="59" y="502"/>
                  <a:pt x="79" y="514"/>
                </a:cubicBezTo>
                <a:cubicBezTo>
                  <a:pt x="91" y="522"/>
                  <a:pt x="101" y="527"/>
                  <a:pt x="111" y="534"/>
                </a:cubicBezTo>
                <a:cubicBezTo>
                  <a:pt x="117" y="537"/>
                  <a:pt x="119" y="539"/>
                  <a:pt x="124" y="542"/>
                </a:cubicBezTo>
                <a:cubicBezTo>
                  <a:pt x="127" y="544"/>
                  <a:pt x="129" y="544"/>
                  <a:pt x="132" y="547"/>
                </a:cubicBezTo>
                <a:lnTo>
                  <a:pt x="129" y="544"/>
                </a:lnTo>
                <a:lnTo>
                  <a:pt x="129" y="544"/>
                </a:lnTo>
                <a:cubicBezTo>
                  <a:pt x="152" y="559"/>
                  <a:pt x="278" y="640"/>
                  <a:pt x="305" y="658"/>
                </a:cubicBezTo>
                <a:lnTo>
                  <a:pt x="303" y="655"/>
                </a:lnTo>
                <a:lnTo>
                  <a:pt x="303" y="655"/>
                </a:lnTo>
                <a:cubicBezTo>
                  <a:pt x="325" y="668"/>
                  <a:pt x="320" y="668"/>
                  <a:pt x="338" y="680"/>
                </a:cubicBezTo>
                <a:cubicBezTo>
                  <a:pt x="338" y="679"/>
                  <a:pt x="339" y="679"/>
                  <a:pt x="340" y="679"/>
                </a:cubicBezTo>
                <a:cubicBezTo>
                  <a:pt x="345" y="679"/>
                  <a:pt x="359" y="686"/>
                  <a:pt x="366" y="690"/>
                </a:cubicBezTo>
                <a:cubicBezTo>
                  <a:pt x="376" y="698"/>
                  <a:pt x="403" y="710"/>
                  <a:pt x="423" y="723"/>
                </a:cubicBezTo>
                <a:lnTo>
                  <a:pt x="421" y="723"/>
                </a:lnTo>
                <a:cubicBezTo>
                  <a:pt x="439" y="730"/>
                  <a:pt x="466" y="751"/>
                  <a:pt x="476" y="756"/>
                </a:cubicBezTo>
                <a:cubicBezTo>
                  <a:pt x="501" y="773"/>
                  <a:pt x="539" y="801"/>
                  <a:pt x="574" y="821"/>
                </a:cubicBezTo>
                <a:lnTo>
                  <a:pt x="595" y="839"/>
                </a:lnTo>
                <a:lnTo>
                  <a:pt x="597" y="841"/>
                </a:lnTo>
                <a:lnTo>
                  <a:pt x="678" y="879"/>
                </a:lnTo>
                <a:cubicBezTo>
                  <a:pt x="678" y="879"/>
                  <a:pt x="679" y="879"/>
                  <a:pt x="679" y="879"/>
                </a:cubicBezTo>
                <a:cubicBezTo>
                  <a:pt x="694" y="879"/>
                  <a:pt x="675" y="793"/>
                  <a:pt x="678" y="793"/>
                </a:cubicBezTo>
                <a:lnTo>
                  <a:pt x="678" y="793"/>
                </a:lnTo>
                <a:cubicBezTo>
                  <a:pt x="680" y="798"/>
                  <a:pt x="680" y="806"/>
                  <a:pt x="680" y="808"/>
                </a:cubicBezTo>
                <a:lnTo>
                  <a:pt x="680" y="808"/>
                </a:lnTo>
                <a:cubicBezTo>
                  <a:pt x="680" y="806"/>
                  <a:pt x="680" y="793"/>
                  <a:pt x="678" y="786"/>
                </a:cubicBezTo>
                <a:lnTo>
                  <a:pt x="675" y="786"/>
                </a:lnTo>
                <a:cubicBezTo>
                  <a:pt x="673" y="771"/>
                  <a:pt x="678" y="781"/>
                  <a:pt x="675" y="766"/>
                </a:cubicBezTo>
                <a:lnTo>
                  <a:pt x="675" y="766"/>
                </a:lnTo>
                <a:cubicBezTo>
                  <a:pt x="678" y="766"/>
                  <a:pt x="680" y="778"/>
                  <a:pt x="680" y="791"/>
                </a:cubicBezTo>
                <a:cubicBezTo>
                  <a:pt x="680" y="781"/>
                  <a:pt x="680" y="768"/>
                  <a:pt x="678" y="766"/>
                </a:cubicBezTo>
                <a:cubicBezTo>
                  <a:pt x="678" y="756"/>
                  <a:pt x="680" y="766"/>
                  <a:pt x="680" y="753"/>
                </a:cubicBezTo>
                <a:cubicBezTo>
                  <a:pt x="678" y="746"/>
                  <a:pt x="675" y="733"/>
                  <a:pt x="675" y="723"/>
                </a:cubicBezTo>
                <a:cubicBezTo>
                  <a:pt x="675" y="698"/>
                  <a:pt x="668" y="685"/>
                  <a:pt x="668" y="663"/>
                </a:cubicBezTo>
                <a:lnTo>
                  <a:pt x="668" y="663"/>
                </a:lnTo>
                <a:lnTo>
                  <a:pt x="670" y="665"/>
                </a:lnTo>
                <a:cubicBezTo>
                  <a:pt x="670" y="655"/>
                  <a:pt x="668" y="640"/>
                  <a:pt x="668" y="625"/>
                </a:cubicBezTo>
                <a:cubicBezTo>
                  <a:pt x="668" y="628"/>
                  <a:pt x="667" y="631"/>
                  <a:pt x="666" y="631"/>
                </a:cubicBezTo>
                <a:cubicBezTo>
                  <a:pt x="665" y="631"/>
                  <a:pt x="665" y="629"/>
                  <a:pt x="665" y="625"/>
                </a:cubicBezTo>
                <a:cubicBezTo>
                  <a:pt x="665" y="607"/>
                  <a:pt x="662" y="597"/>
                  <a:pt x="662" y="585"/>
                </a:cubicBezTo>
                <a:lnTo>
                  <a:pt x="660" y="572"/>
                </a:lnTo>
                <a:cubicBezTo>
                  <a:pt x="652" y="514"/>
                  <a:pt x="627" y="285"/>
                  <a:pt x="622" y="227"/>
                </a:cubicBezTo>
                <a:lnTo>
                  <a:pt x="622" y="230"/>
                </a:lnTo>
                <a:cubicBezTo>
                  <a:pt x="615" y="172"/>
                  <a:pt x="607" y="89"/>
                  <a:pt x="597" y="1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oogle Shape;11;p2"/>
          <p:cNvGrpSpPr/>
          <p:nvPr/>
        </p:nvGrpSpPr>
        <p:grpSpPr>
          <a:xfrm>
            <a:off x="-896040" y="2832120"/>
            <a:ext cx="1912320" cy="873000"/>
            <a:chOff x="-896040" y="2832120"/>
            <a:chExt cx="1912320" cy="873000"/>
          </a:xfrm>
        </p:grpSpPr>
        <p:sp>
          <p:nvSpPr>
            <p:cNvPr id="3" name="Google Shape;12;p2"/>
            <p:cNvSpPr/>
            <p:nvPr/>
          </p:nvSpPr>
          <p:spPr>
            <a:xfrm rot="5400000">
              <a:off x="974880" y="3663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3;p2"/>
            <p:cNvSpPr/>
            <p:nvPr/>
          </p:nvSpPr>
          <p:spPr>
            <a:xfrm rot="5400000">
              <a:off x="787680" y="3663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4;p2"/>
            <p:cNvSpPr/>
            <p:nvPr/>
          </p:nvSpPr>
          <p:spPr>
            <a:xfrm rot="5400000">
              <a:off x="600480" y="36633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5;p2"/>
            <p:cNvSpPr/>
            <p:nvPr/>
          </p:nvSpPr>
          <p:spPr>
            <a:xfrm rot="5400000">
              <a:off x="414000" y="3663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6;p2"/>
            <p:cNvSpPr/>
            <p:nvPr/>
          </p:nvSpPr>
          <p:spPr>
            <a:xfrm rot="5400000">
              <a:off x="226800" y="3663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7;p2"/>
            <p:cNvSpPr/>
            <p:nvPr/>
          </p:nvSpPr>
          <p:spPr>
            <a:xfrm rot="5400000">
              <a:off x="39240" y="3663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8;p2"/>
            <p:cNvSpPr/>
            <p:nvPr/>
          </p:nvSpPr>
          <p:spPr>
            <a:xfrm rot="5400000">
              <a:off x="-147600" y="3663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2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9;p2"/>
            <p:cNvSpPr/>
            <p:nvPr/>
          </p:nvSpPr>
          <p:spPr>
            <a:xfrm rot="5400000">
              <a:off x="-334800" y="3663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20;p2"/>
            <p:cNvSpPr/>
            <p:nvPr/>
          </p:nvSpPr>
          <p:spPr>
            <a:xfrm rot="5400000">
              <a:off x="-522000" y="3663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Google Shape;21;p2"/>
            <p:cNvSpPr/>
            <p:nvPr/>
          </p:nvSpPr>
          <p:spPr>
            <a:xfrm rot="5400000">
              <a:off x="-709200" y="3663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22;p2"/>
            <p:cNvSpPr/>
            <p:nvPr/>
          </p:nvSpPr>
          <p:spPr>
            <a:xfrm rot="5400000">
              <a:off x="-895680" y="36633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3;p2"/>
            <p:cNvSpPr/>
            <p:nvPr/>
          </p:nvSpPr>
          <p:spPr>
            <a:xfrm rot="5400000">
              <a:off x="974880" y="349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4;p2"/>
            <p:cNvSpPr/>
            <p:nvPr/>
          </p:nvSpPr>
          <p:spPr>
            <a:xfrm rot="5400000">
              <a:off x="787680" y="349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25;p2"/>
            <p:cNvSpPr/>
            <p:nvPr/>
          </p:nvSpPr>
          <p:spPr>
            <a:xfrm rot="5400000">
              <a:off x="600480" y="3496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Google Shape;26;p2"/>
            <p:cNvSpPr/>
            <p:nvPr/>
          </p:nvSpPr>
          <p:spPr>
            <a:xfrm rot="5400000">
              <a:off x="414000" y="349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27;p2"/>
            <p:cNvSpPr/>
            <p:nvPr/>
          </p:nvSpPr>
          <p:spPr>
            <a:xfrm rot="5400000">
              <a:off x="226800" y="349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Google Shape;28;p2"/>
            <p:cNvSpPr/>
            <p:nvPr/>
          </p:nvSpPr>
          <p:spPr>
            <a:xfrm rot="5400000">
              <a:off x="39240" y="349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Google Shape;29;p2"/>
            <p:cNvSpPr/>
            <p:nvPr/>
          </p:nvSpPr>
          <p:spPr>
            <a:xfrm rot="5400000">
              <a:off x="-147600" y="349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30;p2"/>
            <p:cNvSpPr/>
            <p:nvPr/>
          </p:nvSpPr>
          <p:spPr>
            <a:xfrm rot="5400000">
              <a:off x="-334800" y="349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Google Shape;31;p2"/>
            <p:cNvSpPr/>
            <p:nvPr/>
          </p:nvSpPr>
          <p:spPr>
            <a:xfrm rot="5400000">
              <a:off x="-522000" y="349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Google Shape;32;p2"/>
            <p:cNvSpPr/>
            <p:nvPr/>
          </p:nvSpPr>
          <p:spPr>
            <a:xfrm rot="5400000">
              <a:off x="-709200" y="349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Google Shape;33;p2"/>
            <p:cNvSpPr/>
            <p:nvPr/>
          </p:nvSpPr>
          <p:spPr>
            <a:xfrm rot="5400000">
              <a:off x="-895680" y="3496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Google Shape;34;p2"/>
            <p:cNvSpPr/>
            <p:nvPr/>
          </p:nvSpPr>
          <p:spPr>
            <a:xfrm rot="5400000">
              <a:off x="974880" y="3331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Google Shape;35;p2"/>
            <p:cNvSpPr/>
            <p:nvPr/>
          </p:nvSpPr>
          <p:spPr>
            <a:xfrm rot="5400000">
              <a:off x="787680" y="3331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Google Shape;36;p2"/>
            <p:cNvSpPr/>
            <p:nvPr/>
          </p:nvSpPr>
          <p:spPr>
            <a:xfrm rot="5400000">
              <a:off x="600480" y="33307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Google Shape;37;p2"/>
            <p:cNvSpPr/>
            <p:nvPr/>
          </p:nvSpPr>
          <p:spPr>
            <a:xfrm rot="5400000">
              <a:off x="414000" y="3331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Google Shape;38;p2"/>
            <p:cNvSpPr/>
            <p:nvPr/>
          </p:nvSpPr>
          <p:spPr>
            <a:xfrm rot="5400000">
              <a:off x="226800" y="3331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Google Shape;39;p2"/>
            <p:cNvSpPr/>
            <p:nvPr/>
          </p:nvSpPr>
          <p:spPr>
            <a:xfrm rot="5400000">
              <a:off x="39240" y="3331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Google Shape;40;p2"/>
            <p:cNvSpPr/>
            <p:nvPr/>
          </p:nvSpPr>
          <p:spPr>
            <a:xfrm rot="5400000">
              <a:off x="-147600" y="3331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Google Shape;41;p2"/>
            <p:cNvSpPr/>
            <p:nvPr/>
          </p:nvSpPr>
          <p:spPr>
            <a:xfrm rot="5400000">
              <a:off x="-334800" y="3331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Google Shape;42;p2"/>
            <p:cNvSpPr/>
            <p:nvPr/>
          </p:nvSpPr>
          <p:spPr>
            <a:xfrm rot="5400000">
              <a:off x="-522000" y="3331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Google Shape;43;p2"/>
            <p:cNvSpPr/>
            <p:nvPr/>
          </p:nvSpPr>
          <p:spPr>
            <a:xfrm rot="5400000">
              <a:off x="-709200" y="3331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Google Shape;44;p2"/>
            <p:cNvSpPr/>
            <p:nvPr/>
          </p:nvSpPr>
          <p:spPr>
            <a:xfrm rot="5400000">
              <a:off x="-895680" y="33307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Google Shape;45;p2"/>
            <p:cNvSpPr/>
            <p:nvPr/>
          </p:nvSpPr>
          <p:spPr>
            <a:xfrm rot="5400000">
              <a:off x="974880" y="3164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Google Shape;46;p2"/>
            <p:cNvSpPr/>
            <p:nvPr/>
          </p:nvSpPr>
          <p:spPr>
            <a:xfrm rot="5400000">
              <a:off x="787680" y="3164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Google Shape;47;p2"/>
            <p:cNvSpPr/>
            <p:nvPr/>
          </p:nvSpPr>
          <p:spPr>
            <a:xfrm rot="5400000">
              <a:off x="600480" y="31644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Google Shape;48;p2"/>
            <p:cNvSpPr/>
            <p:nvPr/>
          </p:nvSpPr>
          <p:spPr>
            <a:xfrm rot="5400000">
              <a:off x="414000" y="3164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Google Shape;49;p2"/>
            <p:cNvSpPr/>
            <p:nvPr/>
          </p:nvSpPr>
          <p:spPr>
            <a:xfrm rot="5400000">
              <a:off x="226800" y="3164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Google Shape;50;p2"/>
            <p:cNvSpPr/>
            <p:nvPr/>
          </p:nvSpPr>
          <p:spPr>
            <a:xfrm rot="5400000">
              <a:off x="39240" y="3164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Google Shape;51;p2"/>
            <p:cNvSpPr/>
            <p:nvPr/>
          </p:nvSpPr>
          <p:spPr>
            <a:xfrm rot="5400000">
              <a:off x="-147600" y="3164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1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Google Shape;52;p2"/>
            <p:cNvSpPr/>
            <p:nvPr/>
          </p:nvSpPr>
          <p:spPr>
            <a:xfrm rot="5400000">
              <a:off x="-334800" y="3164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Google Shape;53;p2"/>
            <p:cNvSpPr/>
            <p:nvPr/>
          </p:nvSpPr>
          <p:spPr>
            <a:xfrm rot="5400000">
              <a:off x="-522000" y="3164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Google Shape;54;p2"/>
            <p:cNvSpPr/>
            <p:nvPr/>
          </p:nvSpPr>
          <p:spPr>
            <a:xfrm rot="5400000">
              <a:off x="-709200" y="3164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55;p2"/>
            <p:cNvSpPr/>
            <p:nvPr/>
          </p:nvSpPr>
          <p:spPr>
            <a:xfrm rot="5400000">
              <a:off x="-895680" y="31644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56;p2"/>
            <p:cNvSpPr/>
            <p:nvPr/>
          </p:nvSpPr>
          <p:spPr>
            <a:xfrm rot="5400000">
              <a:off x="974880" y="2998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57;p2"/>
            <p:cNvSpPr/>
            <p:nvPr/>
          </p:nvSpPr>
          <p:spPr>
            <a:xfrm rot="5400000">
              <a:off x="787680" y="2998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58;p2"/>
            <p:cNvSpPr/>
            <p:nvPr/>
          </p:nvSpPr>
          <p:spPr>
            <a:xfrm rot="5400000">
              <a:off x="600480" y="29980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59;p2"/>
            <p:cNvSpPr/>
            <p:nvPr/>
          </p:nvSpPr>
          <p:spPr>
            <a:xfrm rot="5400000">
              <a:off x="414000" y="2998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60;p2"/>
            <p:cNvSpPr/>
            <p:nvPr/>
          </p:nvSpPr>
          <p:spPr>
            <a:xfrm rot="5400000">
              <a:off x="226800" y="2998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Google Shape;61;p2"/>
            <p:cNvSpPr/>
            <p:nvPr/>
          </p:nvSpPr>
          <p:spPr>
            <a:xfrm rot="5400000">
              <a:off x="39240" y="2998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Google Shape;62;p2"/>
            <p:cNvSpPr/>
            <p:nvPr/>
          </p:nvSpPr>
          <p:spPr>
            <a:xfrm rot="5400000">
              <a:off x="-147600" y="2998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Google Shape;63;p2"/>
            <p:cNvSpPr/>
            <p:nvPr/>
          </p:nvSpPr>
          <p:spPr>
            <a:xfrm rot="5400000">
              <a:off x="-334800" y="2998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Google Shape;64;p2"/>
            <p:cNvSpPr/>
            <p:nvPr/>
          </p:nvSpPr>
          <p:spPr>
            <a:xfrm rot="5400000">
              <a:off x="-522000" y="2998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Google Shape;65;p2"/>
            <p:cNvSpPr/>
            <p:nvPr/>
          </p:nvSpPr>
          <p:spPr>
            <a:xfrm rot="5400000">
              <a:off x="-709200" y="2998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Google Shape;66;p2"/>
            <p:cNvSpPr/>
            <p:nvPr/>
          </p:nvSpPr>
          <p:spPr>
            <a:xfrm rot="5400000">
              <a:off x="-895680" y="29980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Google Shape;67;p2"/>
            <p:cNvSpPr/>
            <p:nvPr/>
          </p:nvSpPr>
          <p:spPr>
            <a:xfrm rot="5400000">
              <a:off x="974880" y="2832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Google Shape;68;p2"/>
            <p:cNvSpPr/>
            <p:nvPr/>
          </p:nvSpPr>
          <p:spPr>
            <a:xfrm rot="5400000">
              <a:off x="787680" y="2832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Google Shape;69;p2"/>
            <p:cNvSpPr/>
            <p:nvPr/>
          </p:nvSpPr>
          <p:spPr>
            <a:xfrm rot="5400000">
              <a:off x="600480" y="28317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Google Shape;70;p2"/>
            <p:cNvSpPr/>
            <p:nvPr/>
          </p:nvSpPr>
          <p:spPr>
            <a:xfrm rot="5400000">
              <a:off x="414000" y="2832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Google Shape;71;p2"/>
            <p:cNvSpPr/>
            <p:nvPr/>
          </p:nvSpPr>
          <p:spPr>
            <a:xfrm rot="5400000">
              <a:off x="226800" y="2832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Google Shape;72;p2"/>
            <p:cNvSpPr/>
            <p:nvPr/>
          </p:nvSpPr>
          <p:spPr>
            <a:xfrm rot="5400000">
              <a:off x="39240" y="2832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Google Shape;73;p2"/>
            <p:cNvSpPr/>
            <p:nvPr/>
          </p:nvSpPr>
          <p:spPr>
            <a:xfrm rot="5400000">
              <a:off x="-147600" y="2832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Google Shape;74;p2"/>
            <p:cNvSpPr/>
            <p:nvPr/>
          </p:nvSpPr>
          <p:spPr>
            <a:xfrm rot="5400000">
              <a:off x="-334800" y="2832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Google Shape;75;p2"/>
            <p:cNvSpPr/>
            <p:nvPr/>
          </p:nvSpPr>
          <p:spPr>
            <a:xfrm rot="5400000">
              <a:off x="-522000" y="2832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Google Shape;76;p2"/>
            <p:cNvSpPr/>
            <p:nvPr/>
          </p:nvSpPr>
          <p:spPr>
            <a:xfrm rot="5400000">
              <a:off x="-709200" y="2832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Google Shape;77;p2"/>
            <p:cNvSpPr/>
            <p:nvPr/>
          </p:nvSpPr>
          <p:spPr>
            <a:xfrm rot="5400000">
              <a:off x="-895680" y="28317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" name="Google Shape;78;p2"/>
          <p:cNvSpPr/>
          <p:nvPr/>
        </p:nvSpPr>
        <p:spPr>
          <a:xfrm>
            <a:off x="5466240" y="414360"/>
            <a:ext cx="2946240" cy="2626200"/>
          </a:xfrm>
          <a:custGeom>
            <a:avLst/>
            <a:gdLst/>
            <a:ahLst/>
            <a:rect l="l" t="t" r="r" b="b"/>
            <a:pathLst>
              <a:path w="19751" h="17606">
                <a:moveTo>
                  <a:pt x="10217" y="1"/>
                </a:moveTo>
                <a:cubicBezTo>
                  <a:pt x="9094" y="1"/>
                  <a:pt x="8002" y="185"/>
                  <a:pt x="7095" y="819"/>
                </a:cubicBezTo>
                <a:cubicBezTo>
                  <a:pt x="5699" y="1795"/>
                  <a:pt x="5143" y="3561"/>
                  <a:pt x="4177" y="4965"/>
                </a:cubicBezTo>
                <a:cubicBezTo>
                  <a:pt x="3243" y="6321"/>
                  <a:pt x="1892" y="7365"/>
                  <a:pt x="1070" y="8791"/>
                </a:cubicBezTo>
                <a:cubicBezTo>
                  <a:pt x="204" y="10283"/>
                  <a:pt x="0" y="12163"/>
                  <a:pt x="617" y="13775"/>
                </a:cubicBezTo>
                <a:cubicBezTo>
                  <a:pt x="1231" y="15386"/>
                  <a:pt x="2682" y="16674"/>
                  <a:pt x="4376" y="17001"/>
                </a:cubicBezTo>
                <a:cubicBezTo>
                  <a:pt x="4728" y="17068"/>
                  <a:pt x="5082" y="17096"/>
                  <a:pt x="5436" y="17096"/>
                </a:cubicBezTo>
                <a:cubicBezTo>
                  <a:pt x="7022" y="17096"/>
                  <a:pt x="8627" y="16544"/>
                  <a:pt x="10223" y="16544"/>
                </a:cubicBezTo>
                <a:cubicBezTo>
                  <a:pt x="10450" y="16544"/>
                  <a:pt x="10676" y="16555"/>
                  <a:pt x="10902" y="16581"/>
                </a:cubicBezTo>
                <a:cubicBezTo>
                  <a:pt x="11989" y="16701"/>
                  <a:pt x="13008" y="17147"/>
                  <a:pt x="14064" y="17426"/>
                </a:cubicBezTo>
                <a:cubicBezTo>
                  <a:pt x="14517" y="17545"/>
                  <a:pt x="14986" y="17606"/>
                  <a:pt x="15451" y="17606"/>
                </a:cubicBezTo>
                <a:cubicBezTo>
                  <a:pt x="17403" y="17606"/>
                  <a:pt x="19280" y="16546"/>
                  <a:pt x="19574" y="14384"/>
                </a:cubicBezTo>
                <a:cubicBezTo>
                  <a:pt x="19750" y="13094"/>
                  <a:pt x="19376" y="11793"/>
                  <a:pt x="18943" y="10563"/>
                </a:cubicBezTo>
                <a:cubicBezTo>
                  <a:pt x="18510" y="9332"/>
                  <a:pt x="18009" y="8102"/>
                  <a:pt x="17926" y="6801"/>
                </a:cubicBezTo>
                <a:cubicBezTo>
                  <a:pt x="17841" y="5450"/>
                  <a:pt x="18196" y="4024"/>
                  <a:pt x="17655" y="2786"/>
                </a:cubicBezTo>
                <a:cubicBezTo>
                  <a:pt x="17267" y="1893"/>
                  <a:pt x="16457" y="1244"/>
                  <a:pt x="15564" y="851"/>
                </a:cubicBezTo>
                <a:cubicBezTo>
                  <a:pt x="15506" y="826"/>
                  <a:pt x="15448" y="803"/>
                  <a:pt x="15390" y="778"/>
                </a:cubicBezTo>
                <a:cubicBezTo>
                  <a:pt x="14427" y="398"/>
                  <a:pt x="13385" y="275"/>
                  <a:pt x="12359" y="157"/>
                </a:cubicBezTo>
                <a:cubicBezTo>
                  <a:pt x="11659" y="76"/>
                  <a:pt x="10932" y="1"/>
                  <a:pt x="10217" y="1"/>
                </a:cubicBezTo>
                <a:close/>
              </a:path>
            </a:pathLst>
          </a:custGeom>
          <a:solidFill>
            <a:srgbClr val="a5cb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Google Shape;79;p2"/>
          <p:cNvSpPr/>
          <p:nvPr/>
        </p:nvSpPr>
        <p:spPr>
          <a:xfrm rot="1462800">
            <a:off x="-1373400" y="-1498680"/>
            <a:ext cx="3743280" cy="4204440"/>
          </a:xfrm>
          <a:custGeom>
            <a:avLst/>
            <a:gdLst/>
            <a:ahLst/>
            <a:rect l="l" t="t" r="r" b="b"/>
            <a:pathLst>
              <a:path w="21992" h="24701">
                <a:moveTo>
                  <a:pt x="7991" y="0"/>
                </a:moveTo>
                <a:cubicBezTo>
                  <a:pt x="6696" y="0"/>
                  <a:pt x="5373" y="469"/>
                  <a:pt x="4323" y="1247"/>
                </a:cubicBezTo>
                <a:cubicBezTo>
                  <a:pt x="3545" y="1823"/>
                  <a:pt x="2861" y="2595"/>
                  <a:pt x="2637" y="3536"/>
                </a:cubicBezTo>
                <a:cubicBezTo>
                  <a:pt x="2471" y="4228"/>
                  <a:pt x="2566" y="4953"/>
                  <a:pt x="2609" y="5665"/>
                </a:cubicBezTo>
                <a:cubicBezTo>
                  <a:pt x="2715" y="7406"/>
                  <a:pt x="2496" y="9169"/>
                  <a:pt x="1963" y="10832"/>
                </a:cubicBezTo>
                <a:cubicBezTo>
                  <a:pt x="1505" y="12261"/>
                  <a:pt x="820" y="13612"/>
                  <a:pt x="425" y="15059"/>
                </a:cubicBezTo>
                <a:cubicBezTo>
                  <a:pt x="129" y="16151"/>
                  <a:pt x="0" y="17288"/>
                  <a:pt x="48" y="18418"/>
                </a:cubicBezTo>
                <a:cubicBezTo>
                  <a:pt x="126" y="20284"/>
                  <a:pt x="740" y="22209"/>
                  <a:pt x="2114" y="23475"/>
                </a:cubicBezTo>
                <a:cubicBezTo>
                  <a:pt x="2952" y="24246"/>
                  <a:pt x="4109" y="24700"/>
                  <a:pt x="5236" y="24700"/>
                </a:cubicBezTo>
                <a:cubicBezTo>
                  <a:pt x="5958" y="24700"/>
                  <a:pt x="6667" y="24513"/>
                  <a:pt x="7271" y="24103"/>
                </a:cubicBezTo>
                <a:cubicBezTo>
                  <a:pt x="7986" y="23620"/>
                  <a:pt x="8494" y="22886"/>
                  <a:pt x="8907" y="22126"/>
                </a:cubicBezTo>
                <a:cubicBezTo>
                  <a:pt x="9530" y="20971"/>
                  <a:pt x="9968" y="19716"/>
                  <a:pt x="10195" y="18423"/>
                </a:cubicBezTo>
                <a:cubicBezTo>
                  <a:pt x="10512" y="16626"/>
                  <a:pt x="10436" y="14727"/>
                  <a:pt x="11196" y="13069"/>
                </a:cubicBezTo>
                <a:cubicBezTo>
                  <a:pt x="11594" y="12201"/>
                  <a:pt x="12212" y="11436"/>
                  <a:pt x="12977" y="10865"/>
                </a:cubicBezTo>
                <a:cubicBezTo>
                  <a:pt x="14039" y="10075"/>
                  <a:pt x="15335" y="9680"/>
                  <a:pt x="16585" y="9245"/>
                </a:cubicBezTo>
                <a:cubicBezTo>
                  <a:pt x="18618" y="8538"/>
                  <a:pt x="21992" y="6749"/>
                  <a:pt x="20902" y="4004"/>
                </a:cubicBezTo>
                <a:cubicBezTo>
                  <a:pt x="20520" y="3041"/>
                  <a:pt x="19701" y="2772"/>
                  <a:pt x="18726" y="2772"/>
                </a:cubicBezTo>
                <a:cubicBezTo>
                  <a:pt x="17484" y="2772"/>
                  <a:pt x="15988" y="3209"/>
                  <a:pt x="14818" y="3209"/>
                </a:cubicBezTo>
                <a:cubicBezTo>
                  <a:pt x="14489" y="3209"/>
                  <a:pt x="14186" y="3174"/>
                  <a:pt x="13921" y="3086"/>
                </a:cubicBezTo>
                <a:cubicBezTo>
                  <a:pt x="12492" y="2610"/>
                  <a:pt x="11546" y="1247"/>
                  <a:pt x="10220" y="537"/>
                </a:cubicBezTo>
                <a:cubicBezTo>
                  <a:pt x="9530" y="168"/>
                  <a:pt x="8765" y="0"/>
                  <a:pt x="7991" y="0"/>
                </a:cubicBezTo>
                <a:close/>
              </a:path>
            </a:pathLst>
          </a:custGeom>
          <a:solidFill>
            <a:srgbClr val="a5cb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Google Shape;80;p2"/>
          <p:cNvSpPr/>
          <p:nvPr/>
        </p:nvSpPr>
        <p:spPr>
          <a:xfrm rot="635400">
            <a:off x="6920640" y="2599200"/>
            <a:ext cx="2775600" cy="3861360"/>
          </a:xfrm>
          <a:custGeom>
            <a:avLst/>
            <a:gdLst/>
            <a:ahLst/>
            <a:rect l="l" t="t" r="r" b="b"/>
            <a:pathLst>
              <a:path w="16307" h="22686">
                <a:moveTo>
                  <a:pt x="13189" y="1"/>
                </a:moveTo>
                <a:cubicBezTo>
                  <a:pt x="12379" y="1"/>
                  <a:pt x="11525" y="315"/>
                  <a:pt x="10975" y="764"/>
                </a:cubicBezTo>
                <a:cubicBezTo>
                  <a:pt x="9964" y="1589"/>
                  <a:pt x="9438" y="2873"/>
                  <a:pt x="9156" y="4146"/>
                </a:cubicBezTo>
                <a:cubicBezTo>
                  <a:pt x="8877" y="5419"/>
                  <a:pt x="8802" y="6732"/>
                  <a:pt x="8490" y="7997"/>
                </a:cubicBezTo>
                <a:cubicBezTo>
                  <a:pt x="8175" y="9263"/>
                  <a:pt x="7579" y="10526"/>
                  <a:pt x="6510" y="11273"/>
                </a:cubicBezTo>
                <a:cubicBezTo>
                  <a:pt x="5599" y="11907"/>
                  <a:pt x="4464" y="12093"/>
                  <a:pt x="3387" y="12362"/>
                </a:cubicBezTo>
                <a:cubicBezTo>
                  <a:pt x="2313" y="12632"/>
                  <a:pt x="1188" y="13052"/>
                  <a:pt x="559" y="13965"/>
                </a:cubicBezTo>
                <a:cubicBezTo>
                  <a:pt x="147" y="14569"/>
                  <a:pt x="1" y="15321"/>
                  <a:pt x="21" y="16053"/>
                </a:cubicBezTo>
                <a:cubicBezTo>
                  <a:pt x="86" y="18692"/>
                  <a:pt x="2190" y="20944"/>
                  <a:pt x="4630" y="21953"/>
                </a:cubicBezTo>
                <a:cubicBezTo>
                  <a:pt x="5821" y="22445"/>
                  <a:pt x="7107" y="22685"/>
                  <a:pt x="8394" y="22685"/>
                </a:cubicBezTo>
                <a:cubicBezTo>
                  <a:pt x="10432" y="22685"/>
                  <a:pt x="12475" y="22081"/>
                  <a:pt x="14148" y="20914"/>
                </a:cubicBezTo>
                <a:cubicBezTo>
                  <a:pt x="14898" y="20391"/>
                  <a:pt x="15597" y="19734"/>
                  <a:pt x="15942" y="18884"/>
                </a:cubicBezTo>
                <a:cubicBezTo>
                  <a:pt x="16213" y="18214"/>
                  <a:pt x="16246" y="17475"/>
                  <a:pt x="16269" y="16753"/>
                </a:cubicBezTo>
                <a:cubicBezTo>
                  <a:pt x="16296" y="15809"/>
                  <a:pt x="16307" y="14848"/>
                  <a:pt x="16035" y="13945"/>
                </a:cubicBezTo>
                <a:cubicBezTo>
                  <a:pt x="15864" y="13371"/>
                  <a:pt x="15579" y="12833"/>
                  <a:pt x="15366" y="12272"/>
                </a:cubicBezTo>
                <a:cubicBezTo>
                  <a:pt x="15016" y="11349"/>
                  <a:pt x="14855" y="10355"/>
                  <a:pt x="14898" y="9369"/>
                </a:cubicBezTo>
                <a:cubicBezTo>
                  <a:pt x="14958" y="7919"/>
                  <a:pt x="15449" y="6523"/>
                  <a:pt x="15665" y="5089"/>
                </a:cubicBezTo>
                <a:cubicBezTo>
                  <a:pt x="15866" y="3758"/>
                  <a:pt x="15806" y="1665"/>
                  <a:pt x="14789" y="606"/>
                </a:cubicBezTo>
                <a:cubicBezTo>
                  <a:pt x="14378" y="177"/>
                  <a:pt x="13796" y="1"/>
                  <a:pt x="13189" y="1"/>
                </a:cubicBezTo>
                <a:close/>
              </a:path>
            </a:pathLst>
          </a:custGeom>
          <a:solidFill>
            <a:srgbClr val="a5cb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" name="Google Shape;81;p2"/>
          <p:cNvGrpSpPr/>
          <p:nvPr/>
        </p:nvGrpSpPr>
        <p:grpSpPr>
          <a:xfrm>
            <a:off x="8272800" y="1681920"/>
            <a:ext cx="1324080" cy="1324080"/>
            <a:chOff x="8272800" y="1681920"/>
            <a:chExt cx="1324080" cy="1324080"/>
          </a:xfrm>
        </p:grpSpPr>
        <p:sp>
          <p:nvSpPr>
            <p:cNvPr id="73" name="Google Shape;82;p2"/>
            <p:cNvSpPr/>
            <p:nvPr/>
          </p:nvSpPr>
          <p:spPr>
            <a:xfrm>
              <a:off x="8763120" y="2172240"/>
              <a:ext cx="343440" cy="343080"/>
            </a:xfrm>
            <a:custGeom>
              <a:avLst/>
              <a:gdLst/>
              <a:ahLst/>
              <a:rect l="l" t="t" r="r" b="b"/>
              <a:pathLst>
                <a:path w="2019" h="2018">
                  <a:moveTo>
                    <a:pt x="1009" y="123"/>
                  </a:moveTo>
                  <a:cubicBezTo>
                    <a:pt x="1497" y="123"/>
                    <a:pt x="1895" y="521"/>
                    <a:pt x="1895" y="1009"/>
                  </a:cubicBezTo>
                  <a:cubicBezTo>
                    <a:pt x="1895" y="1497"/>
                    <a:pt x="1497" y="1895"/>
                    <a:pt x="1009" y="1895"/>
                  </a:cubicBezTo>
                  <a:cubicBezTo>
                    <a:pt x="521" y="1895"/>
                    <a:pt x="124" y="1497"/>
                    <a:pt x="124" y="1009"/>
                  </a:cubicBezTo>
                  <a:cubicBezTo>
                    <a:pt x="124" y="521"/>
                    <a:pt x="521" y="123"/>
                    <a:pt x="1009" y="123"/>
                  </a:cubicBezTo>
                  <a:close/>
                  <a:moveTo>
                    <a:pt x="1009" y="0"/>
                  </a:moveTo>
                  <a:cubicBezTo>
                    <a:pt x="453" y="0"/>
                    <a:pt x="0" y="453"/>
                    <a:pt x="0" y="1009"/>
                  </a:cubicBezTo>
                  <a:cubicBezTo>
                    <a:pt x="0" y="1565"/>
                    <a:pt x="453" y="2018"/>
                    <a:pt x="1009" y="2018"/>
                  </a:cubicBezTo>
                  <a:cubicBezTo>
                    <a:pt x="1565" y="2018"/>
                    <a:pt x="2018" y="1565"/>
                    <a:pt x="2018" y="1009"/>
                  </a:cubicBezTo>
                  <a:cubicBezTo>
                    <a:pt x="2018" y="453"/>
                    <a:pt x="1565" y="0"/>
                    <a:pt x="10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Google Shape;83;p2"/>
            <p:cNvSpPr/>
            <p:nvPr/>
          </p:nvSpPr>
          <p:spPr>
            <a:xfrm>
              <a:off x="8646840" y="2055960"/>
              <a:ext cx="576360" cy="576360"/>
            </a:xfrm>
            <a:custGeom>
              <a:avLst/>
              <a:gdLst/>
              <a:ahLst/>
              <a:rect l="l" t="t" r="r" b="b"/>
              <a:pathLst>
                <a:path w="3387" h="3388">
                  <a:moveTo>
                    <a:pt x="1693" y="122"/>
                  </a:moveTo>
                  <a:cubicBezTo>
                    <a:pt x="2561" y="122"/>
                    <a:pt x="3266" y="826"/>
                    <a:pt x="3266" y="1694"/>
                  </a:cubicBezTo>
                  <a:cubicBezTo>
                    <a:pt x="3266" y="2559"/>
                    <a:pt x="2561" y="3266"/>
                    <a:pt x="1693" y="3266"/>
                  </a:cubicBezTo>
                  <a:cubicBezTo>
                    <a:pt x="828" y="3266"/>
                    <a:pt x="121" y="2559"/>
                    <a:pt x="121" y="1694"/>
                  </a:cubicBezTo>
                  <a:cubicBezTo>
                    <a:pt x="121" y="826"/>
                    <a:pt x="828" y="122"/>
                    <a:pt x="1693" y="122"/>
                  </a:cubicBezTo>
                  <a:close/>
                  <a:moveTo>
                    <a:pt x="1693" y="1"/>
                  </a:moveTo>
                  <a:cubicBezTo>
                    <a:pt x="760" y="1"/>
                    <a:pt x="0" y="761"/>
                    <a:pt x="0" y="1694"/>
                  </a:cubicBezTo>
                  <a:cubicBezTo>
                    <a:pt x="0" y="2627"/>
                    <a:pt x="760" y="3387"/>
                    <a:pt x="1693" y="3387"/>
                  </a:cubicBezTo>
                  <a:cubicBezTo>
                    <a:pt x="2627" y="3387"/>
                    <a:pt x="3386" y="2627"/>
                    <a:pt x="3386" y="1694"/>
                  </a:cubicBezTo>
                  <a:cubicBezTo>
                    <a:pt x="3386" y="761"/>
                    <a:pt x="2627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Google Shape;84;p2"/>
            <p:cNvSpPr/>
            <p:nvPr/>
          </p:nvSpPr>
          <p:spPr>
            <a:xfrm>
              <a:off x="8523000" y="1932120"/>
              <a:ext cx="824040" cy="824040"/>
            </a:xfrm>
            <a:custGeom>
              <a:avLst/>
              <a:gdLst/>
              <a:ahLst/>
              <a:rect l="l" t="t" r="r" b="b"/>
              <a:pathLst>
                <a:path w="4842" h="4842">
                  <a:moveTo>
                    <a:pt x="2421" y="121"/>
                  </a:moveTo>
                  <a:cubicBezTo>
                    <a:pt x="3689" y="121"/>
                    <a:pt x="4721" y="1153"/>
                    <a:pt x="4721" y="2421"/>
                  </a:cubicBezTo>
                  <a:cubicBezTo>
                    <a:pt x="4721" y="3689"/>
                    <a:pt x="3689" y="4721"/>
                    <a:pt x="2421" y="4721"/>
                  </a:cubicBezTo>
                  <a:cubicBezTo>
                    <a:pt x="1153" y="4721"/>
                    <a:pt x="122" y="3689"/>
                    <a:pt x="122" y="2421"/>
                  </a:cubicBezTo>
                  <a:cubicBezTo>
                    <a:pt x="122" y="1153"/>
                    <a:pt x="1153" y="121"/>
                    <a:pt x="2421" y="121"/>
                  </a:cubicBezTo>
                  <a:close/>
                  <a:moveTo>
                    <a:pt x="2421" y="1"/>
                  </a:moveTo>
                  <a:cubicBezTo>
                    <a:pt x="1088" y="1"/>
                    <a:pt x="1" y="1085"/>
                    <a:pt x="1" y="2421"/>
                  </a:cubicBezTo>
                  <a:cubicBezTo>
                    <a:pt x="1" y="3754"/>
                    <a:pt x="1088" y="4841"/>
                    <a:pt x="2421" y="4841"/>
                  </a:cubicBezTo>
                  <a:cubicBezTo>
                    <a:pt x="3757" y="4841"/>
                    <a:pt x="4842" y="3754"/>
                    <a:pt x="4842" y="2421"/>
                  </a:cubicBezTo>
                  <a:cubicBezTo>
                    <a:pt x="4842" y="1085"/>
                    <a:pt x="3757" y="1"/>
                    <a:pt x="24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Google Shape;85;p2"/>
            <p:cNvSpPr/>
            <p:nvPr/>
          </p:nvSpPr>
          <p:spPr>
            <a:xfrm>
              <a:off x="8402400" y="1811520"/>
              <a:ext cx="1065240" cy="1065240"/>
            </a:xfrm>
            <a:custGeom>
              <a:avLst/>
              <a:gdLst/>
              <a:ahLst/>
              <a:rect l="l" t="t" r="r" b="b"/>
              <a:pathLst>
                <a:path w="6261" h="6260">
                  <a:moveTo>
                    <a:pt x="3130" y="121"/>
                  </a:moveTo>
                  <a:cubicBezTo>
                    <a:pt x="4788" y="121"/>
                    <a:pt x="6139" y="1472"/>
                    <a:pt x="6139" y="3130"/>
                  </a:cubicBezTo>
                  <a:cubicBezTo>
                    <a:pt x="6139" y="4788"/>
                    <a:pt x="4788" y="6139"/>
                    <a:pt x="3130" y="6139"/>
                  </a:cubicBezTo>
                  <a:cubicBezTo>
                    <a:pt x="1472" y="6139"/>
                    <a:pt x="121" y="4788"/>
                    <a:pt x="121" y="3130"/>
                  </a:cubicBezTo>
                  <a:cubicBezTo>
                    <a:pt x="121" y="1472"/>
                    <a:pt x="1472" y="121"/>
                    <a:pt x="3130" y="121"/>
                  </a:cubicBezTo>
                  <a:close/>
                  <a:moveTo>
                    <a:pt x="3130" y="0"/>
                  </a:moveTo>
                  <a:cubicBezTo>
                    <a:pt x="1404" y="0"/>
                    <a:pt x="0" y="1404"/>
                    <a:pt x="0" y="3130"/>
                  </a:cubicBezTo>
                  <a:cubicBezTo>
                    <a:pt x="0" y="4856"/>
                    <a:pt x="1404" y="6260"/>
                    <a:pt x="3130" y="6260"/>
                  </a:cubicBezTo>
                  <a:cubicBezTo>
                    <a:pt x="4856" y="6260"/>
                    <a:pt x="6260" y="4856"/>
                    <a:pt x="6260" y="3130"/>
                  </a:cubicBezTo>
                  <a:cubicBezTo>
                    <a:pt x="6260" y="1404"/>
                    <a:pt x="4856" y="0"/>
                    <a:pt x="313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Google Shape;86;p2"/>
            <p:cNvSpPr/>
            <p:nvPr/>
          </p:nvSpPr>
          <p:spPr>
            <a:xfrm>
              <a:off x="8272800" y="1681920"/>
              <a:ext cx="1324080" cy="1324080"/>
            </a:xfrm>
            <a:custGeom>
              <a:avLst/>
              <a:gdLst/>
              <a:ahLst/>
              <a:rect l="l" t="t" r="r" b="b"/>
              <a:pathLst>
                <a:path w="7780" h="7780">
                  <a:moveTo>
                    <a:pt x="3890" y="121"/>
                  </a:moveTo>
                  <a:cubicBezTo>
                    <a:pt x="5968" y="121"/>
                    <a:pt x="7659" y="1812"/>
                    <a:pt x="7659" y="3890"/>
                  </a:cubicBezTo>
                  <a:cubicBezTo>
                    <a:pt x="7659" y="5968"/>
                    <a:pt x="5968" y="7659"/>
                    <a:pt x="3890" y="7659"/>
                  </a:cubicBezTo>
                  <a:cubicBezTo>
                    <a:pt x="1812" y="7659"/>
                    <a:pt x="121" y="5968"/>
                    <a:pt x="121" y="3890"/>
                  </a:cubicBezTo>
                  <a:cubicBezTo>
                    <a:pt x="121" y="1812"/>
                    <a:pt x="1812" y="121"/>
                    <a:pt x="3890" y="121"/>
                  </a:cubicBezTo>
                  <a:close/>
                  <a:moveTo>
                    <a:pt x="3890" y="0"/>
                  </a:moveTo>
                  <a:cubicBezTo>
                    <a:pt x="1747" y="0"/>
                    <a:pt x="1" y="1744"/>
                    <a:pt x="1" y="3890"/>
                  </a:cubicBezTo>
                  <a:cubicBezTo>
                    <a:pt x="1" y="6034"/>
                    <a:pt x="1747" y="7780"/>
                    <a:pt x="3890" y="7780"/>
                  </a:cubicBezTo>
                  <a:cubicBezTo>
                    <a:pt x="6036" y="7780"/>
                    <a:pt x="7780" y="6034"/>
                    <a:pt x="7780" y="3890"/>
                  </a:cubicBezTo>
                  <a:cubicBezTo>
                    <a:pt x="7780" y="1744"/>
                    <a:pt x="6036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" name="Google Shape;87;p2"/>
          <p:cNvGrpSpPr/>
          <p:nvPr/>
        </p:nvGrpSpPr>
        <p:grpSpPr>
          <a:xfrm>
            <a:off x="2224080" y="-645840"/>
            <a:ext cx="1324080" cy="1324080"/>
            <a:chOff x="2224080" y="-645840"/>
            <a:chExt cx="1324080" cy="1324080"/>
          </a:xfrm>
        </p:grpSpPr>
        <p:sp>
          <p:nvSpPr>
            <p:cNvPr id="79" name="Google Shape;88;p2"/>
            <p:cNvSpPr/>
            <p:nvPr/>
          </p:nvSpPr>
          <p:spPr>
            <a:xfrm>
              <a:off x="2714400" y="-155520"/>
              <a:ext cx="343080" cy="343080"/>
            </a:xfrm>
            <a:custGeom>
              <a:avLst/>
              <a:gdLst/>
              <a:ahLst/>
              <a:rect l="l" t="t" r="r" b="b"/>
              <a:pathLst>
                <a:path w="2017" h="2018">
                  <a:moveTo>
                    <a:pt x="1010" y="121"/>
                  </a:moveTo>
                  <a:cubicBezTo>
                    <a:pt x="1498" y="121"/>
                    <a:pt x="1895" y="521"/>
                    <a:pt x="1895" y="1009"/>
                  </a:cubicBezTo>
                  <a:cubicBezTo>
                    <a:pt x="1895" y="1497"/>
                    <a:pt x="1498" y="1895"/>
                    <a:pt x="1010" y="1895"/>
                  </a:cubicBezTo>
                  <a:cubicBezTo>
                    <a:pt x="519" y="1895"/>
                    <a:pt x="122" y="1497"/>
                    <a:pt x="122" y="1009"/>
                  </a:cubicBezTo>
                  <a:cubicBezTo>
                    <a:pt x="122" y="521"/>
                    <a:pt x="519" y="121"/>
                    <a:pt x="1010" y="121"/>
                  </a:cubicBezTo>
                  <a:close/>
                  <a:moveTo>
                    <a:pt x="1010" y="0"/>
                  </a:moveTo>
                  <a:cubicBezTo>
                    <a:pt x="454" y="0"/>
                    <a:pt x="1" y="453"/>
                    <a:pt x="1" y="1009"/>
                  </a:cubicBezTo>
                  <a:cubicBezTo>
                    <a:pt x="1" y="1565"/>
                    <a:pt x="454" y="2018"/>
                    <a:pt x="1010" y="2018"/>
                  </a:cubicBezTo>
                  <a:cubicBezTo>
                    <a:pt x="1566" y="2018"/>
                    <a:pt x="2016" y="1565"/>
                    <a:pt x="2016" y="1009"/>
                  </a:cubicBezTo>
                  <a:cubicBezTo>
                    <a:pt x="2016" y="453"/>
                    <a:pt x="1566" y="0"/>
                    <a:pt x="10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Google Shape;89;p2"/>
            <p:cNvSpPr/>
            <p:nvPr/>
          </p:nvSpPr>
          <p:spPr>
            <a:xfrm>
              <a:off x="2597400" y="-272160"/>
              <a:ext cx="576720" cy="576360"/>
            </a:xfrm>
            <a:custGeom>
              <a:avLst/>
              <a:gdLst/>
              <a:ahLst/>
              <a:rect l="l" t="t" r="r" b="b"/>
              <a:pathLst>
                <a:path w="3390" h="3388">
                  <a:moveTo>
                    <a:pt x="1697" y="122"/>
                  </a:moveTo>
                  <a:cubicBezTo>
                    <a:pt x="2562" y="122"/>
                    <a:pt x="3269" y="826"/>
                    <a:pt x="3269" y="1694"/>
                  </a:cubicBezTo>
                  <a:cubicBezTo>
                    <a:pt x="3269" y="2559"/>
                    <a:pt x="2562" y="3266"/>
                    <a:pt x="1697" y="3266"/>
                  </a:cubicBezTo>
                  <a:cubicBezTo>
                    <a:pt x="829" y="3266"/>
                    <a:pt x="124" y="2559"/>
                    <a:pt x="124" y="1694"/>
                  </a:cubicBezTo>
                  <a:cubicBezTo>
                    <a:pt x="124" y="826"/>
                    <a:pt x="829" y="122"/>
                    <a:pt x="1697" y="122"/>
                  </a:cubicBezTo>
                  <a:close/>
                  <a:moveTo>
                    <a:pt x="1697" y="1"/>
                  </a:moveTo>
                  <a:cubicBezTo>
                    <a:pt x="761" y="1"/>
                    <a:pt x="1" y="761"/>
                    <a:pt x="1" y="1694"/>
                  </a:cubicBezTo>
                  <a:cubicBezTo>
                    <a:pt x="1" y="2627"/>
                    <a:pt x="761" y="3387"/>
                    <a:pt x="1697" y="3387"/>
                  </a:cubicBezTo>
                  <a:cubicBezTo>
                    <a:pt x="2630" y="3387"/>
                    <a:pt x="3390" y="2627"/>
                    <a:pt x="3390" y="1694"/>
                  </a:cubicBezTo>
                  <a:cubicBezTo>
                    <a:pt x="3390" y="761"/>
                    <a:pt x="2630" y="1"/>
                    <a:pt x="16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Google Shape;90;p2"/>
            <p:cNvSpPr/>
            <p:nvPr/>
          </p:nvSpPr>
          <p:spPr>
            <a:xfrm>
              <a:off x="2473560" y="-396000"/>
              <a:ext cx="824040" cy="824040"/>
            </a:xfrm>
            <a:custGeom>
              <a:avLst/>
              <a:gdLst/>
              <a:ahLst/>
              <a:rect l="l" t="t" r="r" b="b"/>
              <a:pathLst>
                <a:path w="4844" h="4842">
                  <a:moveTo>
                    <a:pt x="2424" y="121"/>
                  </a:moveTo>
                  <a:cubicBezTo>
                    <a:pt x="3692" y="121"/>
                    <a:pt x="4721" y="1153"/>
                    <a:pt x="4721" y="2421"/>
                  </a:cubicBezTo>
                  <a:cubicBezTo>
                    <a:pt x="4721" y="3689"/>
                    <a:pt x="3692" y="4720"/>
                    <a:pt x="2424" y="4720"/>
                  </a:cubicBezTo>
                  <a:cubicBezTo>
                    <a:pt x="1156" y="4720"/>
                    <a:pt x="124" y="3689"/>
                    <a:pt x="124" y="2421"/>
                  </a:cubicBezTo>
                  <a:cubicBezTo>
                    <a:pt x="124" y="1153"/>
                    <a:pt x="1156" y="121"/>
                    <a:pt x="2424" y="121"/>
                  </a:cubicBezTo>
                  <a:close/>
                  <a:moveTo>
                    <a:pt x="2424" y="1"/>
                  </a:moveTo>
                  <a:cubicBezTo>
                    <a:pt x="1088" y="1"/>
                    <a:pt x="1" y="1085"/>
                    <a:pt x="1" y="2421"/>
                  </a:cubicBezTo>
                  <a:cubicBezTo>
                    <a:pt x="1" y="3754"/>
                    <a:pt x="1088" y="4841"/>
                    <a:pt x="2424" y="4841"/>
                  </a:cubicBezTo>
                  <a:cubicBezTo>
                    <a:pt x="3757" y="4841"/>
                    <a:pt x="4844" y="3754"/>
                    <a:pt x="4844" y="2421"/>
                  </a:cubicBezTo>
                  <a:cubicBezTo>
                    <a:pt x="4844" y="1085"/>
                    <a:pt x="3757" y="1"/>
                    <a:pt x="24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Google Shape;91;p2"/>
            <p:cNvSpPr/>
            <p:nvPr/>
          </p:nvSpPr>
          <p:spPr>
            <a:xfrm>
              <a:off x="2353320" y="-516600"/>
              <a:ext cx="1065240" cy="1065240"/>
            </a:xfrm>
            <a:custGeom>
              <a:avLst/>
              <a:gdLst/>
              <a:ahLst/>
              <a:rect l="l" t="t" r="r" b="b"/>
              <a:pathLst>
                <a:path w="6261" h="6260">
                  <a:moveTo>
                    <a:pt x="3131" y="121"/>
                  </a:moveTo>
                  <a:cubicBezTo>
                    <a:pt x="4789" y="121"/>
                    <a:pt x="6137" y="1472"/>
                    <a:pt x="6137" y="3130"/>
                  </a:cubicBezTo>
                  <a:cubicBezTo>
                    <a:pt x="6137" y="4788"/>
                    <a:pt x="4789" y="6139"/>
                    <a:pt x="3131" y="6139"/>
                  </a:cubicBezTo>
                  <a:cubicBezTo>
                    <a:pt x="1470" y="6139"/>
                    <a:pt x="122" y="4788"/>
                    <a:pt x="122" y="3130"/>
                  </a:cubicBezTo>
                  <a:cubicBezTo>
                    <a:pt x="122" y="1472"/>
                    <a:pt x="1470" y="121"/>
                    <a:pt x="3131" y="121"/>
                  </a:cubicBezTo>
                  <a:close/>
                  <a:moveTo>
                    <a:pt x="3131" y="0"/>
                  </a:moveTo>
                  <a:cubicBezTo>
                    <a:pt x="1405" y="0"/>
                    <a:pt x="1" y="1404"/>
                    <a:pt x="1" y="3130"/>
                  </a:cubicBezTo>
                  <a:cubicBezTo>
                    <a:pt x="1" y="4856"/>
                    <a:pt x="1405" y="6260"/>
                    <a:pt x="3131" y="6260"/>
                  </a:cubicBezTo>
                  <a:cubicBezTo>
                    <a:pt x="4857" y="6260"/>
                    <a:pt x="6260" y="4856"/>
                    <a:pt x="6260" y="3130"/>
                  </a:cubicBezTo>
                  <a:cubicBezTo>
                    <a:pt x="6260" y="1404"/>
                    <a:pt x="4857" y="0"/>
                    <a:pt x="313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Google Shape;92;p2"/>
            <p:cNvSpPr/>
            <p:nvPr/>
          </p:nvSpPr>
          <p:spPr>
            <a:xfrm>
              <a:off x="2224080" y="-645840"/>
              <a:ext cx="1324080" cy="1324080"/>
            </a:xfrm>
            <a:custGeom>
              <a:avLst/>
              <a:gdLst/>
              <a:ahLst/>
              <a:rect l="l" t="t" r="r" b="b"/>
              <a:pathLst>
                <a:path w="7780" h="7780">
                  <a:moveTo>
                    <a:pt x="3890" y="121"/>
                  </a:moveTo>
                  <a:cubicBezTo>
                    <a:pt x="5968" y="121"/>
                    <a:pt x="7656" y="1812"/>
                    <a:pt x="7656" y="3890"/>
                  </a:cubicBezTo>
                  <a:cubicBezTo>
                    <a:pt x="7656" y="5968"/>
                    <a:pt x="5968" y="7659"/>
                    <a:pt x="3890" y="7659"/>
                  </a:cubicBezTo>
                  <a:cubicBezTo>
                    <a:pt x="1812" y="7659"/>
                    <a:pt x="121" y="5968"/>
                    <a:pt x="121" y="3890"/>
                  </a:cubicBezTo>
                  <a:cubicBezTo>
                    <a:pt x="121" y="1812"/>
                    <a:pt x="1812" y="121"/>
                    <a:pt x="3890" y="121"/>
                  </a:cubicBezTo>
                  <a:close/>
                  <a:moveTo>
                    <a:pt x="3890" y="0"/>
                  </a:moveTo>
                  <a:cubicBezTo>
                    <a:pt x="1744" y="0"/>
                    <a:pt x="0" y="1744"/>
                    <a:pt x="0" y="3890"/>
                  </a:cubicBezTo>
                  <a:cubicBezTo>
                    <a:pt x="0" y="6034"/>
                    <a:pt x="1744" y="7780"/>
                    <a:pt x="3890" y="7780"/>
                  </a:cubicBezTo>
                  <a:cubicBezTo>
                    <a:pt x="6033" y="7780"/>
                    <a:pt x="7779" y="6034"/>
                    <a:pt x="7779" y="3890"/>
                  </a:cubicBezTo>
                  <a:cubicBezTo>
                    <a:pt x="7779" y="1744"/>
                    <a:pt x="6033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" name="Google Shape;93;p2"/>
          <p:cNvGrpSpPr/>
          <p:nvPr/>
        </p:nvGrpSpPr>
        <p:grpSpPr>
          <a:xfrm>
            <a:off x="5943240" y="4451760"/>
            <a:ext cx="980280" cy="980280"/>
            <a:chOff x="5943240" y="4451760"/>
            <a:chExt cx="980280" cy="980280"/>
          </a:xfrm>
        </p:grpSpPr>
        <p:sp>
          <p:nvSpPr>
            <p:cNvPr id="85" name="Google Shape;94;p2"/>
            <p:cNvSpPr/>
            <p:nvPr/>
          </p:nvSpPr>
          <p:spPr>
            <a:xfrm>
              <a:off x="6306480" y="4815000"/>
              <a:ext cx="253800" cy="253800"/>
            </a:xfrm>
            <a:custGeom>
              <a:avLst/>
              <a:gdLst/>
              <a:ahLst/>
              <a:rect l="l" t="t" r="r" b="b"/>
              <a:pathLst>
                <a:path w="1493" h="1493">
                  <a:moveTo>
                    <a:pt x="745" y="91"/>
                  </a:moveTo>
                  <a:cubicBezTo>
                    <a:pt x="1107" y="91"/>
                    <a:pt x="1402" y="385"/>
                    <a:pt x="1402" y="745"/>
                  </a:cubicBezTo>
                  <a:cubicBezTo>
                    <a:pt x="1402" y="1107"/>
                    <a:pt x="1107" y="1402"/>
                    <a:pt x="745" y="1402"/>
                  </a:cubicBezTo>
                  <a:cubicBezTo>
                    <a:pt x="383" y="1402"/>
                    <a:pt x="88" y="1107"/>
                    <a:pt x="88" y="745"/>
                  </a:cubicBezTo>
                  <a:cubicBezTo>
                    <a:pt x="88" y="385"/>
                    <a:pt x="383" y="91"/>
                    <a:pt x="745" y="91"/>
                  </a:cubicBezTo>
                  <a:close/>
                  <a:moveTo>
                    <a:pt x="745" y="0"/>
                  </a:moveTo>
                  <a:cubicBezTo>
                    <a:pt x="335" y="0"/>
                    <a:pt x="0" y="335"/>
                    <a:pt x="0" y="745"/>
                  </a:cubicBezTo>
                  <a:cubicBezTo>
                    <a:pt x="0" y="1158"/>
                    <a:pt x="335" y="1492"/>
                    <a:pt x="745" y="1492"/>
                  </a:cubicBezTo>
                  <a:cubicBezTo>
                    <a:pt x="1158" y="1492"/>
                    <a:pt x="1492" y="1158"/>
                    <a:pt x="1492" y="745"/>
                  </a:cubicBezTo>
                  <a:cubicBezTo>
                    <a:pt x="1492" y="335"/>
                    <a:pt x="1158" y="0"/>
                    <a:pt x="74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Google Shape;95;p2"/>
            <p:cNvSpPr/>
            <p:nvPr/>
          </p:nvSpPr>
          <p:spPr>
            <a:xfrm>
              <a:off x="6220080" y="4728600"/>
              <a:ext cx="426600" cy="426600"/>
            </a:xfrm>
            <a:custGeom>
              <a:avLst/>
              <a:gdLst/>
              <a:ahLst/>
              <a:rect l="l" t="t" r="r" b="b"/>
              <a:pathLst>
                <a:path w="2509" h="2509">
                  <a:moveTo>
                    <a:pt x="1253" y="91"/>
                  </a:moveTo>
                  <a:cubicBezTo>
                    <a:pt x="1895" y="91"/>
                    <a:pt x="2418" y="612"/>
                    <a:pt x="2418" y="1253"/>
                  </a:cubicBezTo>
                  <a:cubicBezTo>
                    <a:pt x="2418" y="1895"/>
                    <a:pt x="1895" y="2418"/>
                    <a:pt x="1253" y="2418"/>
                  </a:cubicBezTo>
                  <a:cubicBezTo>
                    <a:pt x="611" y="2418"/>
                    <a:pt x="91" y="1895"/>
                    <a:pt x="91" y="1253"/>
                  </a:cubicBezTo>
                  <a:cubicBezTo>
                    <a:pt x="91" y="612"/>
                    <a:pt x="611" y="91"/>
                    <a:pt x="1253" y="91"/>
                  </a:cubicBezTo>
                  <a:close/>
                  <a:moveTo>
                    <a:pt x="1253" y="0"/>
                  </a:moveTo>
                  <a:cubicBezTo>
                    <a:pt x="564" y="0"/>
                    <a:pt x="0" y="564"/>
                    <a:pt x="0" y="1253"/>
                  </a:cubicBezTo>
                  <a:cubicBezTo>
                    <a:pt x="0" y="1945"/>
                    <a:pt x="564" y="2509"/>
                    <a:pt x="1253" y="2509"/>
                  </a:cubicBezTo>
                  <a:cubicBezTo>
                    <a:pt x="1945" y="2509"/>
                    <a:pt x="2508" y="1945"/>
                    <a:pt x="2508" y="1253"/>
                  </a:cubicBezTo>
                  <a:cubicBezTo>
                    <a:pt x="2508" y="564"/>
                    <a:pt x="1945" y="0"/>
                    <a:pt x="12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Google Shape;96;p2"/>
            <p:cNvSpPr/>
            <p:nvPr/>
          </p:nvSpPr>
          <p:spPr>
            <a:xfrm>
              <a:off x="6128280" y="4636800"/>
              <a:ext cx="610200" cy="610200"/>
            </a:xfrm>
            <a:custGeom>
              <a:avLst/>
              <a:gdLst/>
              <a:ahLst/>
              <a:rect l="l" t="t" r="r" b="b"/>
              <a:pathLst>
                <a:path w="3586" h="3586">
                  <a:moveTo>
                    <a:pt x="1792" y="91"/>
                  </a:moveTo>
                  <a:cubicBezTo>
                    <a:pt x="2730" y="91"/>
                    <a:pt x="3495" y="854"/>
                    <a:pt x="3495" y="1792"/>
                  </a:cubicBezTo>
                  <a:cubicBezTo>
                    <a:pt x="3495" y="2731"/>
                    <a:pt x="2730" y="3495"/>
                    <a:pt x="1792" y="3495"/>
                  </a:cubicBezTo>
                  <a:cubicBezTo>
                    <a:pt x="854" y="3495"/>
                    <a:pt x="91" y="2731"/>
                    <a:pt x="91" y="1792"/>
                  </a:cubicBezTo>
                  <a:cubicBezTo>
                    <a:pt x="91" y="854"/>
                    <a:pt x="854" y="91"/>
                    <a:pt x="1792" y="91"/>
                  </a:cubicBezTo>
                  <a:close/>
                  <a:moveTo>
                    <a:pt x="1792" y="1"/>
                  </a:moveTo>
                  <a:cubicBezTo>
                    <a:pt x="806" y="1"/>
                    <a:pt x="1" y="806"/>
                    <a:pt x="1" y="1792"/>
                  </a:cubicBezTo>
                  <a:cubicBezTo>
                    <a:pt x="1" y="2781"/>
                    <a:pt x="806" y="3586"/>
                    <a:pt x="1792" y="3586"/>
                  </a:cubicBezTo>
                  <a:cubicBezTo>
                    <a:pt x="2781" y="3586"/>
                    <a:pt x="3586" y="2781"/>
                    <a:pt x="3586" y="1792"/>
                  </a:cubicBezTo>
                  <a:cubicBezTo>
                    <a:pt x="3586" y="806"/>
                    <a:pt x="2781" y="1"/>
                    <a:pt x="179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Google Shape;97;p2"/>
            <p:cNvSpPr/>
            <p:nvPr/>
          </p:nvSpPr>
          <p:spPr>
            <a:xfrm>
              <a:off x="6038640" y="4547520"/>
              <a:ext cx="788760" cy="788760"/>
            </a:xfrm>
            <a:custGeom>
              <a:avLst/>
              <a:gdLst/>
              <a:ahLst/>
              <a:rect l="l" t="t" r="r" b="b"/>
              <a:pathLst>
                <a:path w="4636" h="4635">
                  <a:moveTo>
                    <a:pt x="2318" y="91"/>
                  </a:moveTo>
                  <a:cubicBezTo>
                    <a:pt x="3546" y="91"/>
                    <a:pt x="4545" y="1089"/>
                    <a:pt x="4545" y="2317"/>
                  </a:cubicBezTo>
                  <a:cubicBezTo>
                    <a:pt x="4545" y="3545"/>
                    <a:pt x="3546" y="4546"/>
                    <a:pt x="2318" y="4546"/>
                  </a:cubicBezTo>
                  <a:cubicBezTo>
                    <a:pt x="1090" y="4546"/>
                    <a:pt x="91" y="3545"/>
                    <a:pt x="91" y="2317"/>
                  </a:cubicBezTo>
                  <a:cubicBezTo>
                    <a:pt x="91" y="1089"/>
                    <a:pt x="1090" y="91"/>
                    <a:pt x="2318" y="91"/>
                  </a:cubicBezTo>
                  <a:close/>
                  <a:moveTo>
                    <a:pt x="2318" y="0"/>
                  </a:moveTo>
                  <a:cubicBezTo>
                    <a:pt x="1042" y="0"/>
                    <a:pt x="1" y="1042"/>
                    <a:pt x="1" y="2317"/>
                  </a:cubicBezTo>
                  <a:cubicBezTo>
                    <a:pt x="1" y="3595"/>
                    <a:pt x="1042" y="4634"/>
                    <a:pt x="2318" y="4634"/>
                  </a:cubicBezTo>
                  <a:cubicBezTo>
                    <a:pt x="3596" y="4634"/>
                    <a:pt x="4635" y="3595"/>
                    <a:pt x="4635" y="2317"/>
                  </a:cubicBezTo>
                  <a:cubicBezTo>
                    <a:pt x="4635" y="1042"/>
                    <a:pt x="3596" y="0"/>
                    <a:pt x="23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98;p2"/>
            <p:cNvSpPr/>
            <p:nvPr/>
          </p:nvSpPr>
          <p:spPr>
            <a:xfrm>
              <a:off x="5943240" y="4451760"/>
              <a:ext cx="980280" cy="980280"/>
            </a:xfrm>
            <a:custGeom>
              <a:avLst/>
              <a:gdLst/>
              <a:ahLst/>
              <a:rect l="l" t="t" r="r" b="b"/>
              <a:pathLst>
                <a:path w="5760" h="5760">
                  <a:moveTo>
                    <a:pt x="2879" y="92"/>
                  </a:moveTo>
                  <a:cubicBezTo>
                    <a:pt x="4419" y="92"/>
                    <a:pt x="5669" y="1342"/>
                    <a:pt x="5669" y="2879"/>
                  </a:cubicBezTo>
                  <a:cubicBezTo>
                    <a:pt x="5669" y="4419"/>
                    <a:pt x="4419" y="5669"/>
                    <a:pt x="2879" y="5669"/>
                  </a:cubicBezTo>
                  <a:cubicBezTo>
                    <a:pt x="1342" y="5669"/>
                    <a:pt x="91" y="4419"/>
                    <a:pt x="91" y="2879"/>
                  </a:cubicBezTo>
                  <a:cubicBezTo>
                    <a:pt x="91" y="1342"/>
                    <a:pt x="1342" y="92"/>
                    <a:pt x="2879" y="92"/>
                  </a:cubicBezTo>
                  <a:close/>
                  <a:moveTo>
                    <a:pt x="2879" y="1"/>
                  </a:moveTo>
                  <a:cubicBezTo>
                    <a:pt x="1291" y="1"/>
                    <a:pt x="1" y="1292"/>
                    <a:pt x="1" y="2879"/>
                  </a:cubicBezTo>
                  <a:cubicBezTo>
                    <a:pt x="1" y="4469"/>
                    <a:pt x="1291" y="5760"/>
                    <a:pt x="2879" y="5760"/>
                  </a:cubicBezTo>
                  <a:cubicBezTo>
                    <a:pt x="4467" y="5760"/>
                    <a:pt x="5760" y="4469"/>
                    <a:pt x="5760" y="2879"/>
                  </a:cubicBezTo>
                  <a:cubicBezTo>
                    <a:pt x="5760" y="1292"/>
                    <a:pt x="4467" y="1"/>
                    <a:pt x="28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" name="Google Shape;99;p2"/>
          <p:cNvGrpSpPr/>
          <p:nvPr/>
        </p:nvGrpSpPr>
        <p:grpSpPr>
          <a:xfrm>
            <a:off x="4572000" y="4703760"/>
            <a:ext cx="873000" cy="1912680"/>
            <a:chOff x="4572000" y="4703760"/>
            <a:chExt cx="873000" cy="1912680"/>
          </a:xfrm>
        </p:grpSpPr>
        <p:sp>
          <p:nvSpPr>
            <p:cNvPr id="91" name="Google Shape;100;p2"/>
            <p:cNvSpPr/>
            <p:nvPr/>
          </p:nvSpPr>
          <p:spPr>
            <a:xfrm>
              <a:off x="540360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101;p2"/>
            <p:cNvSpPr/>
            <p:nvPr/>
          </p:nvSpPr>
          <p:spPr>
            <a:xfrm>
              <a:off x="540360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102;p2"/>
            <p:cNvSpPr/>
            <p:nvPr/>
          </p:nvSpPr>
          <p:spPr>
            <a:xfrm>
              <a:off x="540360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103;p2"/>
            <p:cNvSpPr/>
            <p:nvPr/>
          </p:nvSpPr>
          <p:spPr>
            <a:xfrm>
              <a:off x="540360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104;p2"/>
            <p:cNvSpPr/>
            <p:nvPr/>
          </p:nvSpPr>
          <p:spPr>
            <a:xfrm>
              <a:off x="540360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105;p2"/>
            <p:cNvSpPr/>
            <p:nvPr/>
          </p:nvSpPr>
          <p:spPr>
            <a:xfrm>
              <a:off x="540360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106;p2"/>
            <p:cNvSpPr/>
            <p:nvPr/>
          </p:nvSpPr>
          <p:spPr>
            <a:xfrm>
              <a:off x="540360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2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107;p2"/>
            <p:cNvSpPr/>
            <p:nvPr/>
          </p:nvSpPr>
          <p:spPr>
            <a:xfrm>
              <a:off x="540360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108;p2"/>
            <p:cNvSpPr/>
            <p:nvPr/>
          </p:nvSpPr>
          <p:spPr>
            <a:xfrm>
              <a:off x="540360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Google Shape;109;p2"/>
            <p:cNvSpPr/>
            <p:nvPr/>
          </p:nvSpPr>
          <p:spPr>
            <a:xfrm>
              <a:off x="540360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Google Shape;110;p2"/>
            <p:cNvSpPr/>
            <p:nvPr/>
          </p:nvSpPr>
          <p:spPr>
            <a:xfrm>
              <a:off x="540360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Google Shape;111;p2"/>
            <p:cNvSpPr/>
            <p:nvPr/>
          </p:nvSpPr>
          <p:spPr>
            <a:xfrm>
              <a:off x="523728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Google Shape;112;p2"/>
            <p:cNvSpPr/>
            <p:nvPr/>
          </p:nvSpPr>
          <p:spPr>
            <a:xfrm>
              <a:off x="523728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Google Shape;113;p2"/>
            <p:cNvSpPr/>
            <p:nvPr/>
          </p:nvSpPr>
          <p:spPr>
            <a:xfrm>
              <a:off x="523728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Google Shape;114;p2"/>
            <p:cNvSpPr/>
            <p:nvPr/>
          </p:nvSpPr>
          <p:spPr>
            <a:xfrm>
              <a:off x="523728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Google Shape;115;p2"/>
            <p:cNvSpPr/>
            <p:nvPr/>
          </p:nvSpPr>
          <p:spPr>
            <a:xfrm>
              <a:off x="523728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Google Shape;116;p2"/>
            <p:cNvSpPr/>
            <p:nvPr/>
          </p:nvSpPr>
          <p:spPr>
            <a:xfrm>
              <a:off x="523728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Google Shape;117;p2"/>
            <p:cNvSpPr/>
            <p:nvPr/>
          </p:nvSpPr>
          <p:spPr>
            <a:xfrm>
              <a:off x="523728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Google Shape;118;p2"/>
            <p:cNvSpPr/>
            <p:nvPr/>
          </p:nvSpPr>
          <p:spPr>
            <a:xfrm>
              <a:off x="523728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Google Shape;119;p2"/>
            <p:cNvSpPr/>
            <p:nvPr/>
          </p:nvSpPr>
          <p:spPr>
            <a:xfrm>
              <a:off x="523728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Google Shape;120;p2"/>
            <p:cNvSpPr/>
            <p:nvPr/>
          </p:nvSpPr>
          <p:spPr>
            <a:xfrm>
              <a:off x="523728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Google Shape;121;p2"/>
            <p:cNvSpPr/>
            <p:nvPr/>
          </p:nvSpPr>
          <p:spPr>
            <a:xfrm>
              <a:off x="523728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Google Shape;122;p2"/>
            <p:cNvSpPr/>
            <p:nvPr/>
          </p:nvSpPr>
          <p:spPr>
            <a:xfrm>
              <a:off x="507096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Google Shape;123;p2"/>
            <p:cNvSpPr/>
            <p:nvPr/>
          </p:nvSpPr>
          <p:spPr>
            <a:xfrm>
              <a:off x="507096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Google Shape;124;p2"/>
            <p:cNvSpPr/>
            <p:nvPr/>
          </p:nvSpPr>
          <p:spPr>
            <a:xfrm>
              <a:off x="507096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Google Shape;125;p2"/>
            <p:cNvSpPr/>
            <p:nvPr/>
          </p:nvSpPr>
          <p:spPr>
            <a:xfrm>
              <a:off x="507096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Google Shape;126;p2"/>
            <p:cNvSpPr/>
            <p:nvPr/>
          </p:nvSpPr>
          <p:spPr>
            <a:xfrm>
              <a:off x="507096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Google Shape;127;p2"/>
            <p:cNvSpPr/>
            <p:nvPr/>
          </p:nvSpPr>
          <p:spPr>
            <a:xfrm>
              <a:off x="507096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Google Shape;128;p2"/>
            <p:cNvSpPr/>
            <p:nvPr/>
          </p:nvSpPr>
          <p:spPr>
            <a:xfrm>
              <a:off x="507096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Google Shape;129;p2"/>
            <p:cNvSpPr/>
            <p:nvPr/>
          </p:nvSpPr>
          <p:spPr>
            <a:xfrm>
              <a:off x="507096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130;p2"/>
            <p:cNvSpPr/>
            <p:nvPr/>
          </p:nvSpPr>
          <p:spPr>
            <a:xfrm>
              <a:off x="507096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Google Shape;131;p2"/>
            <p:cNvSpPr/>
            <p:nvPr/>
          </p:nvSpPr>
          <p:spPr>
            <a:xfrm>
              <a:off x="507096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Google Shape;132;p2"/>
            <p:cNvSpPr/>
            <p:nvPr/>
          </p:nvSpPr>
          <p:spPr>
            <a:xfrm>
              <a:off x="507096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Google Shape;133;p2"/>
            <p:cNvSpPr/>
            <p:nvPr/>
          </p:nvSpPr>
          <p:spPr>
            <a:xfrm>
              <a:off x="490464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Google Shape;134;p2"/>
            <p:cNvSpPr/>
            <p:nvPr/>
          </p:nvSpPr>
          <p:spPr>
            <a:xfrm>
              <a:off x="490464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Google Shape;135;p2"/>
            <p:cNvSpPr/>
            <p:nvPr/>
          </p:nvSpPr>
          <p:spPr>
            <a:xfrm>
              <a:off x="490464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Google Shape;136;p2"/>
            <p:cNvSpPr/>
            <p:nvPr/>
          </p:nvSpPr>
          <p:spPr>
            <a:xfrm>
              <a:off x="490464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Google Shape;137;p2"/>
            <p:cNvSpPr/>
            <p:nvPr/>
          </p:nvSpPr>
          <p:spPr>
            <a:xfrm>
              <a:off x="490464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Google Shape;138;p2"/>
            <p:cNvSpPr/>
            <p:nvPr/>
          </p:nvSpPr>
          <p:spPr>
            <a:xfrm>
              <a:off x="490464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Google Shape;139;p2"/>
            <p:cNvSpPr/>
            <p:nvPr/>
          </p:nvSpPr>
          <p:spPr>
            <a:xfrm>
              <a:off x="490464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1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Google Shape;140;p2"/>
            <p:cNvSpPr/>
            <p:nvPr/>
          </p:nvSpPr>
          <p:spPr>
            <a:xfrm>
              <a:off x="490464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Google Shape;141;p2"/>
            <p:cNvSpPr/>
            <p:nvPr/>
          </p:nvSpPr>
          <p:spPr>
            <a:xfrm>
              <a:off x="490464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Google Shape;142;p2"/>
            <p:cNvSpPr/>
            <p:nvPr/>
          </p:nvSpPr>
          <p:spPr>
            <a:xfrm>
              <a:off x="490464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oogle Shape;143;p2"/>
            <p:cNvSpPr/>
            <p:nvPr/>
          </p:nvSpPr>
          <p:spPr>
            <a:xfrm>
              <a:off x="490464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Google Shape;144;p2"/>
            <p:cNvSpPr/>
            <p:nvPr/>
          </p:nvSpPr>
          <p:spPr>
            <a:xfrm>
              <a:off x="473832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Google Shape;145;p2"/>
            <p:cNvSpPr/>
            <p:nvPr/>
          </p:nvSpPr>
          <p:spPr>
            <a:xfrm>
              <a:off x="473832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Google Shape;146;p2"/>
            <p:cNvSpPr/>
            <p:nvPr/>
          </p:nvSpPr>
          <p:spPr>
            <a:xfrm>
              <a:off x="473832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Google Shape;147;p2"/>
            <p:cNvSpPr/>
            <p:nvPr/>
          </p:nvSpPr>
          <p:spPr>
            <a:xfrm>
              <a:off x="473832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148;p2"/>
            <p:cNvSpPr/>
            <p:nvPr/>
          </p:nvSpPr>
          <p:spPr>
            <a:xfrm>
              <a:off x="473832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Google Shape;149;p2"/>
            <p:cNvSpPr/>
            <p:nvPr/>
          </p:nvSpPr>
          <p:spPr>
            <a:xfrm>
              <a:off x="473832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Google Shape;150;p2"/>
            <p:cNvSpPr/>
            <p:nvPr/>
          </p:nvSpPr>
          <p:spPr>
            <a:xfrm>
              <a:off x="473832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151;p2"/>
            <p:cNvSpPr/>
            <p:nvPr/>
          </p:nvSpPr>
          <p:spPr>
            <a:xfrm>
              <a:off x="473832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Google Shape;152;p2"/>
            <p:cNvSpPr/>
            <p:nvPr/>
          </p:nvSpPr>
          <p:spPr>
            <a:xfrm>
              <a:off x="473832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Google Shape;153;p2"/>
            <p:cNvSpPr/>
            <p:nvPr/>
          </p:nvSpPr>
          <p:spPr>
            <a:xfrm>
              <a:off x="473832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154;p2"/>
            <p:cNvSpPr/>
            <p:nvPr/>
          </p:nvSpPr>
          <p:spPr>
            <a:xfrm>
              <a:off x="473832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Google Shape;155;p2"/>
            <p:cNvSpPr/>
            <p:nvPr/>
          </p:nvSpPr>
          <p:spPr>
            <a:xfrm>
              <a:off x="457200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Google Shape;156;p2"/>
            <p:cNvSpPr/>
            <p:nvPr/>
          </p:nvSpPr>
          <p:spPr>
            <a:xfrm>
              <a:off x="457200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157;p2"/>
            <p:cNvSpPr/>
            <p:nvPr/>
          </p:nvSpPr>
          <p:spPr>
            <a:xfrm>
              <a:off x="457200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Google Shape;158;p2"/>
            <p:cNvSpPr/>
            <p:nvPr/>
          </p:nvSpPr>
          <p:spPr>
            <a:xfrm>
              <a:off x="457200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Google Shape;159;p2"/>
            <p:cNvSpPr/>
            <p:nvPr/>
          </p:nvSpPr>
          <p:spPr>
            <a:xfrm>
              <a:off x="457200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Google Shape;160;p2"/>
            <p:cNvSpPr/>
            <p:nvPr/>
          </p:nvSpPr>
          <p:spPr>
            <a:xfrm>
              <a:off x="457200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161;p2"/>
            <p:cNvSpPr/>
            <p:nvPr/>
          </p:nvSpPr>
          <p:spPr>
            <a:xfrm>
              <a:off x="457200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162;p2"/>
            <p:cNvSpPr/>
            <p:nvPr/>
          </p:nvSpPr>
          <p:spPr>
            <a:xfrm>
              <a:off x="457200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163;p2"/>
            <p:cNvSpPr/>
            <p:nvPr/>
          </p:nvSpPr>
          <p:spPr>
            <a:xfrm>
              <a:off x="457200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Google Shape;164;p2"/>
            <p:cNvSpPr/>
            <p:nvPr/>
          </p:nvSpPr>
          <p:spPr>
            <a:xfrm>
              <a:off x="457200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Google Shape;165;p2"/>
            <p:cNvSpPr/>
            <p:nvPr/>
          </p:nvSpPr>
          <p:spPr>
            <a:xfrm>
              <a:off x="457200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7" name="Google Shape;166;p2"/>
          <p:cNvSpPr/>
          <p:nvPr/>
        </p:nvSpPr>
        <p:spPr>
          <a:xfrm>
            <a:off x="5731560" y="4174920"/>
            <a:ext cx="117720" cy="149400"/>
          </a:xfrm>
          <a:custGeom>
            <a:avLst/>
            <a:gdLst/>
            <a:ahLst/>
            <a:rect l="l" t="t" r="r" b="b"/>
            <a:pathLst>
              <a:path w="694" h="880">
                <a:moveTo>
                  <a:pt x="597" y="1"/>
                </a:moveTo>
                <a:cubicBezTo>
                  <a:pt x="544" y="41"/>
                  <a:pt x="489" y="86"/>
                  <a:pt x="439" y="127"/>
                </a:cubicBezTo>
                <a:cubicBezTo>
                  <a:pt x="408" y="149"/>
                  <a:pt x="381" y="172"/>
                  <a:pt x="361" y="190"/>
                </a:cubicBezTo>
                <a:cubicBezTo>
                  <a:pt x="349" y="196"/>
                  <a:pt x="334" y="207"/>
                  <a:pt x="324" y="215"/>
                </a:cubicBezTo>
                <a:lnTo>
                  <a:pt x="324" y="215"/>
                </a:lnTo>
                <a:cubicBezTo>
                  <a:pt x="324" y="215"/>
                  <a:pt x="324" y="215"/>
                  <a:pt x="324" y="215"/>
                </a:cubicBezTo>
                <a:cubicBezTo>
                  <a:pt x="323" y="215"/>
                  <a:pt x="322" y="215"/>
                  <a:pt x="320" y="217"/>
                </a:cubicBezTo>
                <a:cubicBezTo>
                  <a:pt x="321" y="216"/>
                  <a:pt x="323" y="215"/>
                  <a:pt x="324" y="215"/>
                </a:cubicBezTo>
                <a:lnTo>
                  <a:pt x="324" y="215"/>
                </a:lnTo>
                <a:cubicBezTo>
                  <a:pt x="324" y="215"/>
                  <a:pt x="323" y="217"/>
                  <a:pt x="320" y="220"/>
                </a:cubicBezTo>
                <a:cubicBezTo>
                  <a:pt x="283" y="247"/>
                  <a:pt x="318" y="222"/>
                  <a:pt x="283" y="252"/>
                </a:cubicBezTo>
                <a:cubicBezTo>
                  <a:pt x="262" y="268"/>
                  <a:pt x="217" y="303"/>
                  <a:pt x="169" y="341"/>
                </a:cubicBezTo>
                <a:cubicBezTo>
                  <a:pt x="101" y="391"/>
                  <a:pt x="34" y="444"/>
                  <a:pt x="1" y="466"/>
                </a:cubicBezTo>
                <a:cubicBezTo>
                  <a:pt x="8" y="471"/>
                  <a:pt x="11" y="474"/>
                  <a:pt x="16" y="476"/>
                </a:cubicBezTo>
                <a:cubicBezTo>
                  <a:pt x="36" y="489"/>
                  <a:pt x="59" y="502"/>
                  <a:pt x="79" y="514"/>
                </a:cubicBezTo>
                <a:cubicBezTo>
                  <a:pt x="91" y="522"/>
                  <a:pt x="101" y="527"/>
                  <a:pt x="111" y="534"/>
                </a:cubicBezTo>
                <a:cubicBezTo>
                  <a:pt x="117" y="537"/>
                  <a:pt x="119" y="539"/>
                  <a:pt x="124" y="542"/>
                </a:cubicBezTo>
                <a:cubicBezTo>
                  <a:pt x="127" y="544"/>
                  <a:pt x="129" y="544"/>
                  <a:pt x="132" y="547"/>
                </a:cubicBezTo>
                <a:lnTo>
                  <a:pt x="129" y="544"/>
                </a:lnTo>
                <a:lnTo>
                  <a:pt x="129" y="544"/>
                </a:lnTo>
                <a:cubicBezTo>
                  <a:pt x="152" y="559"/>
                  <a:pt x="278" y="640"/>
                  <a:pt x="305" y="658"/>
                </a:cubicBezTo>
                <a:lnTo>
                  <a:pt x="303" y="655"/>
                </a:lnTo>
                <a:lnTo>
                  <a:pt x="303" y="655"/>
                </a:lnTo>
                <a:cubicBezTo>
                  <a:pt x="325" y="668"/>
                  <a:pt x="320" y="668"/>
                  <a:pt x="338" y="680"/>
                </a:cubicBezTo>
                <a:cubicBezTo>
                  <a:pt x="338" y="679"/>
                  <a:pt x="339" y="679"/>
                  <a:pt x="340" y="679"/>
                </a:cubicBezTo>
                <a:cubicBezTo>
                  <a:pt x="345" y="679"/>
                  <a:pt x="359" y="686"/>
                  <a:pt x="366" y="690"/>
                </a:cubicBezTo>
                <a:cubicBezTo>
                  <a:pt x="376" y="698"/>
                  <a:pt x="403" y="710"/>
                  <a:pt x="423" y="723"/>
                </a:cubicBezTo>
                <a:lnTo>
                  <a:pt x="421" y="723"/>
                </a:lnTo>
                <a:cubicBezTo>
                  <a:pt x="439" y="730"/>
                  <a:pt x="466" y="751"/>
                  <a:pt x="476" y="756"/>
                </a:cubicBezTo>
                <a:cubicBezTo>
                  <a:pt x="501" y="773"/>
                  <a:pt x="539" y="801"/>
                  <a:pt x="574" y="821"/>
                </a:cubicBezTo>
                <a:lnTo>
                  <a:pt x="595" y="839"/>
                </a:lnTo>
                <a:lnTo>
                  <a:pt x="597" y="841"/>
                </a:lnTo>
                <a:lnTo>
                  <a:pt x="678" y="879"/>
                </a:lnTo>
                <a:cubicBezTo>
                  <a:pt x="678" y="879"/>
                  <a:pt x="679" y="879"/>
                  <a:pt x="679" y="879"/>
                </a:cubicBezTo>
                <a:cubicBezTo>
                  <a:pt x="694" y="879"/>
                  <a:pt x="675" y="793"/>
                  <a:pt x="678" y="793"/>
                </a:cubicBezTo>
                <a:lnTo>
                  <a:pt x="678" y="793"/>
                </a:lnTo>
                <a:cubicBezTo>
                  <a:pt x="680" y="798"/>
                  <a:pt x="680" y="806"/>
                  <a:pt x="680" y="808"/>
                </a:cubicBezTo>
                <a:lnTo>
                  <a:pt x="680" y="808"/>
                </a:lnTo>
                <a:cubicBezTo>
                  <a:pt x="680" y="806"/>
                  <a:pt x="680" y="793"/>
                  <a:pt x="678" y="786"/>
                </a:cubicBezTo>
                <a:lnTo>
                  <a:pt x="675" y="786"/>
                </a:lnTo>
                <a:cubicBezTo>
                  <a:pt x="673" y="771"/>
                  <a:pt x="678" y="781"/>
                  <a:pt x="675" y="766"/>
                </a:cubicBezTo>
                <a:lnTo>
                  <a:pt x="675" y="766"/>
                </a:lnTo>
                <a:cubicBezTo>
                  <a:pt x="678" y="766"/>
                  <a:pt x="680" y="778"/>
                  <a:pt x="680" y="791"/>
                </a:cubicBezTo>
                <a:cubicBezTo>
                  <a:pt x="680" y="781"/>
                  <a:pt x="680" y="768"/>
                  <a:pt x="678" y="766"/>
                </a:cubicBezTo>
                <a:cubicBezTo>
                  <a:pt x="678" y="756"/>
                  <a:pt x="680" y="766"/>
                  <a:pt x="680" y="753"/>
                </a:cubicBezTo>
                <a:cubicBezTo>
                  <a:pt x="678" y="746"/>
                  <a:pt x="675" y="733"/>
                  <a:pt x="675" y="723"/>
                </a:cubicBezTo>
                <a:cubicBezTo>
                  <a:pt x="675" y="698"/>
                  <a:pt x="668" y="685"/>
                  <a:pt x="668" y="663"/>
                </a:cubicBezTo>
                <a:lnTo>
                  <a:pt x="668" y="663"/>
                </a:lnTo>
                <a:lnTo>
                  <a:pt x="670" y="665"/>
                </a:lnTo>
                <a:cubicBezTo>
                  <a:pt x="670" y="655"/>
                  <a:pt x="668" y="640"/>
                  <a:pt x="668" y="625"/>
                </a:cubicBezTo>
                <a:cubicBezTo>
                  <a:pt x="668" y="628"/>
                  <a:pt x="667" y="631"/>
                  <a:pt x="666" y="631"/>
                </a:cubicBezTo>
                <a:cubicBezTo>
                  <a:pt x="665" y="631"/>
                  <a:pt x="665" y="629"/>
                  <a:pt x="665" y="625"/>
                </a:cubicBezTo>
                <a:cubicBezTo>
                  <a:pt x="665" y="607"/>
                  <a:pt x="662" y="597"/>
                  <a:pt x="662" y="585"/>
                </a:cubicBezTo>
                <a:lnTo>
                  <a:pt x="660" y="572"/>
                </a:lnTo>
                <a:cubicBezTo>
                  <a:pt x="652" y="514"/>
                  <a:pt x="627" y="285"/>
                  <a:pt x="622" y="227"/>
                </a:cubicBezTo>
                <a:lnTo>
                  <a:pt x="622" y="230"/>
                </a:lnTo>
                <a:cubicBezTo>
                  <a:pt x="615" y="172"/>
                  <a:pt x="607" y="89"/>
                  <a:pt x="597" y="1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Google Shape;167;p2"/>
          <p:cNvSpPr/>
          <p:nvPr/>
        </p:nvSpPr>
        <p:spPr>
          <a:xfrm>
            <a:off x="1174320" y="452880"/>
            <a:ext cx="149760" cy="116280"/>
          </a:xfrm>
          <a:custGeom>
            <a:avLst/>
            <a:gdLst/>
            <a:ahLst/>
            <a:rect l="l" t="t" r="r" b="b"/>
            <a:pathLst>
              <a:path w="881" h="685">
                <a:moveTo>
                  <a:pt x="413" y="0"/>
                </a:moveTo>
                <a:cubicBezTo>
                  <a:pt x="408" y="8"/>
                  <a:pt x="405" y="11"/>
                  <a:pt x="405" y="16"/>
                </a:cubicBezTo>
                <a:cubicBezTo>
                  <a:pt x="392" y="36"/>
                  <a:pt x="380" y="58"/>
                  <a:pt x="365" y="78"/>
                </a:cubicBezTo>
                <a:cubicBezTo>
                  <a:pt x="360" y="89"/>
                  <a:pt x="352" y="101"/>
                  <a:pt x="347" y="111"/>
                </a:cubicBezTo>
                <a:cubicBezTo>
                  <a:pt x="345" y="114"/>
                  <a:pt x="342" y="119"/>
                  <a:pt x="340" y="124"/>
                </a:cubicBezTo>
                <a:cubicBezTo>
                  <a:pt x="337" y="126"/>
                  <a:pt x="335" y="129"/>
                  <a:pt x="335" y="131"/>
                </a:cubicBezTo>
                <a:lnTo>
                  <a:pt x="335" y="129"/>
                </a:lnTo>
                <a:cubicBezTo>
                  <a:pt x="322" y="151"/>
                  <a:pt x="239" y="277"/>
                  <a:pt x="224" y="305"/>
                </a:cubicBezTo>
                <a:lnTo>
                  <a:pt x="226" y="302"/>
                </a:lnTo>
                <a:lnTo>
                  <a:pt x="226" y="302"/>
                </a:lnTo>
                <a:cubicBezTo>
                  <a:pt x="214" y="325"/>
                  <a:pt x="214" y="320"/>
                  <a:pt x="201" y="338"/>
                </a:cubicBezTo>
                <a:cubicBezTo>
                  <a:pt x="206" y="338"/>
                  <a:pt x="194" y="358"/>
                  <a:pt x="191" y="365"/>
                </a:cubicBezTo>
                <a:lnTo>
                  <a:pt x="189" y="365"/>
                </a:lnTo>
                <a:cubicBezTo>
                  <a:pt x="184" y="375"/>
                  <a:pt x="169" y="403"/>
                  <a:pt x="158" y="423"/>
                </a:cubicBezTo>
                <a:lnTo>
                  <a:pt x="158" y="421"/>
                </a:lnTo>
                <a:cubicBezTo>
                  <a:pt x="148" y="436"/>
                  <a:pt x="131" y="466"/>
                  <a:pt x="123" y="476"/>
                </a:cubicBezTo>
                <a:cubicBezTo>
                  <a:pt x="108" y="501"/>
                  <a:pt x="81" y="539"/>
                  <a:pt x="60" y="574"/>
                </a:cubicBezTo>
                <a:lnTo>
                  <a:pt x="43" y="594"/>
                </a:lnTo>
                <a:lnTo>
                  <a:pt x="40" y="597"/>
                </a:lnTo>
                <a:lnTo>
                  <a:pt x="3" y="677"/>
                </a:lnTo>
                <a:cubicBezTo>
                  <a:pt x="0" y="683"/>
                  <a:pt x="8" y="685"/>
                  <a:pt x="19" y="685"/>
                </a:cubicBezTo>
                <a:cubicBezTo>
                  <a:pt x="42" y="685"/>
                  <a:pt x="80" y="677"/>
                  <a:pt x="87" y="677"/>
                </a:cubicBezTo>
                <a:cubicBezTo>
                  <a:pt x="88" y="677"/>
                  <a:pt x="88" y="677"/>
                  <a:pt x="88" y="677"/>
                </a:cubicBezTo>
                <a:cubicBezTo>
                  <a:pt x="81" y="680"/>
                  <a:pt x="75" y="680"/>
                  <a:pt x="73" y="680"/>
                </a:cubicBezTo>
                <a:cubicBezTo>
                  <a:pt x="75" y="680"/>
                  <a:pt x="88" y="680"/>
                  <a:pt x="93" y="677"/>
                </a:cubicBezTo>
                <a:lnTo>
                  <a:pt x="96" y="675"/>
                </a:lnTo>
                <a:cubicBezTo>
                  <a:pt x="99" y="674"/>
                  <a:pt x="101" y="674"/>
                  <a:pt x="102" y="674"/>
                </a:cubicBezTo>
                <a:cubicBezTo>
                  <a:pt x="105" y="674"/>
                  <a:pt x="103" y="675"/>
                  <a:pt x="107" y="675"/>
                </a:cubicBezTo>
                <a:cubicBezTo>
                  <a:pt x="108" y="675"/>
                  <a:pt x="110" y="675"/>
                  <a:pt x="113" y="675"/>
                </a:cubicBezTo>
                <a:lnTo>
                  <a:pt x="113" y="675"/>
                </a:lnTo>
                <a:cubicBezTo>
                  <a:pt x="116" y="677"/>
                  <a:pt x="101" y="680"/>
                  <a:pt x="88" y="680"/>
                </a:cubicBezTo>
                <a:cubicBezTo>
                  <a:pt x="101" y="680"/>
                  <a:pt x="111" y="680"/>
                  <a:pt x="116" y="677"/>
                </a:cubicBezTo>
                <a:cubicBezTo>
                  <a:pt x="126" y="677"/>
                  <a:pt x="113" y="680"/>
                  <a:pt x="126" y="680"/>
                </a:cubicBezTo>
                <a:cubicBezTo>
                  <a:pt x="136" y="677"/>
                  <a:pt x="148" y="675"/>
                  <a:pt x="158" y="675"/>
                </a:cubicBezTo>
                <a:cubicBezTo>
                  <a:pt x="184" y="675"/>
                  <a:pt x="196" y="667"/>
                  <a:pt x="219" y="667"/>
                </a:cubicBezTo>
                <a:lnTo>
                  <a:pt x="216" y="670"/>
                </a:lnTo>
                <a:cubicBezTo>
                  <a:pt x="224" y="670"/>
                  <a:pt x="239" y="667"/>
                  <a:pt x="254" y="667"/>
                </a:cubicBezTo>
                <a:cubicBezTo>
                  <a:pt x="252" y="667"/>
                  <a:pt x="247" y="665"/>
                  <a:pt x="254" y="665"/>
                </a:cubicBezTo>
                <a:cubicBezTo>
                  <a:pt x="272" y="665"/>
                  <a:pt x="284" y="662"/>
                  <a:pt x="297" y="662"/>
                </a:cubicBezTo>
                <a:lnTo>
                  <a:pt x="307" y="657"/>
                </a:lnTo>
                <a:cubicBezTo>
                  <a:pt x="365" y="652"/>
                  <a:pt x="596" y="627"/>
                  <a:pt x="654" y="622"/>
                </a:cubicBezTo>
                <a:lnTo>
                  <a:pt x="652" y="622"/>
                </a:lnTo>
                <a:cubicBezTo>
                  <a:pt x="709" y="614"/>
                  <a:pt x="790" y="607"/>
                  <a:pt x="881" y="597"/>
                </a:cubicBezTo>
                <a:cubicBezTo>
                  <a:pt x="838" y="544"/>
                  <a:pt x="795" y="489"/>
                  <a:pt x="755" y="438"/>
                </a:cubicBezTo>
                <a:cubicBezTo>
                  <a:pt x="730" y="408"/>
                  <a:pt x="709" y="380"/>
                  <a:pt x="692" y="358"/>
                </a:cubicBezTo>
                <a:cubicBezTo>
                  <a:pt x="684" y="345"/>
                  <a:pt x="672" y="330"/>
                  <a:pt x="664" y="320"/>
                </a:cubicBezTo>
                <a:lnTo>
                  <a:pt x="664" y="320"/>
                </a:lnTo>
                <a:cubicBezTo>
                  <a:pt x="665" y="323"/>
                  <a:pt x="665" y="324"/>
                  <a:pt x="665" y="324"/>
                </a:cubicBezTo>
                <a:cubicBezTo>
                  <a:pt x="664" y="324"/>
                  <a:pt x="663" y="323"/>
                  <a:pt x="662" y="320"/>
                </a:cubicBezTo>
                <a:cubicBezTo>
                  <a:pt x="634" y="282"/>
                  <a:pt x="657" y="317"/>
                  <a:pt x="629" y="282"/>
                </a:cubicBezTo>
                <a:cubicBezTo>
                  <a:pt x="611" y="262"/>
                  <a:pt x="576" y="217"/>
                  <a:pt x="541" y="169"/>
                </a:cubicBezTo>
                <a:cubicBezTo>
                  <a:pt x="488" y="101"/>
                  <a:pt x="438" y="33"/>
                  <a:pt x="413" y="0"/>
                </a:cubicBezTo>
                <a:close/>
              </a:path>
            </a:pathLst>
          </a:custGeom>
          <a:solidFill>
            <a:srgbClr val="e355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Google Shape;168;p2"/>
          <p:cNvSpPr/>
          <p:nvPr/>
        </p:nvSpPr>
        <p:spPr>
          <a:xfrm>
            <a:off x="4098600" y="3950280"/>
            <a:ext cx="261360" cy="250560"/>
          </a:xfrm>
          <a:custGeom>
            <a:avLst/>
            <a:gdLst/>
            <a:ahLst/>
            <a:rect l="l" t="t" r="r" b="b"/>
            <a:pathLst>
              <a:path w="1537" h="1473">
                <a:moveTo>
                  <a:pt x="127" y="462"/>
                </a:moveTo>
                <a:cubicBezTo>
                  <a:pt x="137" y="470"/>
                  <a:pt x="143" y="476"/>
                  <a:pt x="142" y="476"/>
                </a:cubicBezTo>
                <a:cubicBezTo>
                  <a:pt x="137" y="471"/>
                  <a:pt x="131" y="466"/>
                  <a:pt x="127" y="462"/>
                </a:cubicBezTo>
                <a:close/>
                <a:moveTo>
                  <a:pt x="1536" y="1"/>
                </a:moveTo>
                <a:lnTo>
                  <a:pt x="1536" y="1"/>
                </a:lnTo>
                <a:cubicBezTo>
                  <a:pt x="1521" y="6"/>
                  <a:pt x="1511" y="6"/>
                  <a:pt x="1504" y="8"/>
                </a:cubicBezTo>
                <a:cubicBezTo>
                  <a:pt x="1456" y="21"/>
                  <a:pt x="1408" y="33"/>
                  <a:pt x="1360" y="43"/>
                </a:cubicBezTo>
                <a:cubicBezTo>
                  <a:pt x="1337" y="48"/>
                  <a:pt x="1312" y="53"/>
                  <a:pt x="1290" y="59"/>
                </a:cubicBezTo>
                <a:cubicBezTo>
                  <a:pt x="1280" y="61"/>
                  <a:pt x="1272" y="64"/>
                  <a:pt x="1262" y="66"/>
                </a:cubicBezTo>
                <a:cubicBezTo>
                  <a:pt x="1257" y="66"/>
                  <a:pt x="1252" y="69"/>
                  <a:pt x="1244" y="71"/>
                </a:cubicBezTo>
                <a:lnTo>
                  <a:pt x="1249" y="69"/>
                </a:lnTo>
                <a:lnTo>
                  <a:pt x="1249" y="69"/>
                </a:lnTo>
                <a:cubicBezTo>
                  <a:pt x="1199" y="81"/>
                  <a:pt x="910" y="139"/>
                  <a:pt x="852" y="154"/>
                </a:cubicBezTo>
                <a:lnTo>
                  <a:pt x="859" y="154"/>
                </a:lnTo>
                <a:cubicBezTo>
                  <a:pt x="809" y="169"/>
                  <a:pt x="814" y="159"/>
                  <a:pt x="774" y="167"/>
                </a:cubicBezTo>
                <a:cubicBezTo>
                  <a:pt x="781" y="172"/>
                  <a:pt x="736" y="187"/>
                  <a:pt x="721" y="192"/>
                </a:cubicBezTo>
                <a:lnTo>
                  <a:pt x="721" y="189"/>
                </a:lnTo>
                <a:cubicBezTo>
                  <a:pt x="696" y="197"/>
                  <a:pt x="641" y="215"/>
                  <a:pt x="598" y="225"/>
                </a:cubicBezTo>
                <a:lnTo>
                  <a:pt x="598" y="220"/>
                </a:lnTo>
                <a:cubicBezTo>
                  <a:pt x="565" y="232"/>
                  <a:pt x="500" y="245"/>
                  <a:pt x="475" y="250"/>
                </a:cubicBezTo>
                <a:cubicBezTo>
                  <a:pt x="417" y="262"/>
                  <a:pt x="326" y="275"/>
                  <a:pt x="251" y="298"/>
                </a:cubicBezTo>
                <a:lnTo>
                  <a:pt x="198" y="298"/>
                </a:lnTo>
                <a:lnTo>
                  <a:pt x="190" y="300"/>
                </a:lnTo>
                <a:lnTo>
                  <a:pt x="29" y="358"/>
                </a:lnTo>
                <a:cubicBezTo>
                  <a:pt x="1" y="367"/>
                  <a:pt x="83" y="429"/>
                  <a:pt x="122" y="459"/>
                </a:cubicBezTo>
                <a:lnTo>
                  <a:pt x="122" y="459"/>
                </a:lnTo>
                <a:cubicBezTo>
                  <a:pt x="124" y="463"/>
                  <a:pt x="143" y="479"/>
                  <a:pt x="152" y="486"/>
                </a:cubicBezTo>
                <a:lnTo>
                  <a:pt x="158" y="484"/>
                </a:lnTo>
                <a:cubicBezTo>
                  <a:pt x="183" y="501"/>
                  <a:pt x="160" y="491"/>
                  <a:pt x="185" y="509"/>
                </a:cubicBezTo>
                <a:cubicBezTo>
                  <a:pt x="185" y="509"/>
                  <a:pt x="184" y="510"/>
                  <a:pt x="183" y="510"/>
                </a:cubicBezTo>
                <a:cubicBezTo>
                  <a:pt x="177" y="510"/>
                  <a:pt x="158" y="494"/>
                  <a:pt x="142" y="481"/>
                </a:cubicBezTo>
                <a:lnTo>
                  <a:pt x="142" y="481"/>
                </a:lnTo>
                <a:cubicBezTo>
                  <a:pt x="158" y="496"/>
                  <a:pt x="173" y="511"/>
                  <a:pt x="183" y="514"/>
                </a:cubicBezTo>
                <a:cubicBezTo>
                  <a:pt x="198" y="529"/>
                  <a:pt x="178" y="516"/>
                  <a:pt x="195" y="534"/>
                </a:cubicBezTo>
                <a:cubicBezTo>
                  <a:pt x="210" y="544"/>
                  <a:pt x="230" y="557"/>
                  <a:pt x="243" y="572"/>
                </a:cubicBezTo>
                <a:cubicBezTo>
                  <a:pt x="278" y="607"/>
                  <a:pt x="306" y="615"/>
                  <a:pt x="336" y="647"/>
                </a:cubicBezTo>
                <a:lnTo>
                  <a:pt x="331" y="645"/>
                </a:lnTo>
                <a:lnTo>
                  <a:pt x="331" y="645"/>
                </a:lnTo>
                <a:cubicBezTo>
                  <a:pt x="344" y="657"/>
                  <a:pt x="369" y="672"/>
                  <a:pt x="389" y="695"/>
                </a:cubicBezTo>
                <a:cubicBezTo>
                  <a:pt x="386" y="690"/>
                  <a:pt x="383" y="686"/>
                  <a:pt x="384" y="686"/>
                </a:cubicBezTo>
                <a:cubicBezTo>
                  <a:pt x="385" y="686"/>
                  <a:pt x="388" y="688"/>
                  <a:pt x="394" y="693"/>
                </a:cubicBezTo>
                <a:cubicBezTo>
                  <a:pt x="417" y="715"/>
                  <a:pt x="437" y="728"/>
                  <a:pt x="452" y="745"/>
                </a:cubicBezTo>
                <a:lnTo>
                  <a:pt x="472" y="755"/>
                </a:lnTo>
                <a:cubicBezTo>
                  <a:pt x="560" y="831"/>
                  <a:pt x="912" y="1115"/>
                  <a:pt x="1000" y="1188"/>
                </a:cubicBezTo>
                <a:lnTo>
                  <a:pt x="995" y="1186"/>
                </a:lnTo>
                <a:lnTo>
                  <a:pt x="995" y="1186"/>
                </a:lnTo>
                <a:cubicBezTo>
                  <a:pt x="1083" y="1259"/>
                  <a:pt x="1209" y="1362"/>
                  <a:pt x="1343" y="1472"/>
                </a:cubicBezTo>
                <a:cubicBezTo>
                  <a:pt x="1360" y="1342"/>
                  <a:pt x="1378" y="1203"/>
                  <a:pt x="1395" y="1077"/>
                </a:cubicBezTo>
                <a:cubicBezTo>
                  <a:pt x="1403" y="1002"/>
                  <a:pt x="1413" y="934"/>
                  <a:pt x="1418" y="881"/>
                </a:cubicBezTo>
                <a:cubicBezTo>
                  <a:pt x="1426" y="854"/>
                  <a:pt x="1431" y="816"/>
                  <a:pt x="1436" y="786"/>
                </a:cubicBezTo>
                <a:lnTo>
                  <a:pt x="1436" y="786"/>
                </a:lnTo>
                <a:cubicBezTo>
                  <a:pt x="1433" y="793"/>
                  <a:pt x="1432" y="796"/>
                  <a:pt x="1431" y="796"/>
                </a:cubicBezTo>
                <a:cubicBezTo>
                  <a:pt x="1429" y="796"/>
                  <a:pt x="1429" y="790"/>
                  <a:pt x="1431" y="783"/>
                </a:cubicBezTo>
                <a:cubicBezTo>
                  <a:pt x="1443" y="695"/>
                  <a:pt x="1428" y="778"/>
                  <a:pt x="1438" y="687"/>
                </a:cubicBezTo>
                <a:cubicBezTo>
                  <a:pt x="1443" y="640"/>
                  <a:pt x="1458" y="524"/>
                  <a:pt x="1476" y="408"/>
                </a:cubicBezTo>
                <a:cubicBezTo>
                  <a:pt x="1498" y="245"/>
                  <a:pt x="1524" y="79"/>
                  <a:pt x="1536" y="1"/>
                </a:cubicBezTo>
                <a:close/>
              </a:path>
            </a:pathLst>
          </a:custGeom>
          <a:solidFill>
            <a:srgbClr val="e355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11720" y="995040"/>
            <a:ext cx="4265280" cy="27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514960" y="1499400"/>
            <a:ext cx="208584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title"/>
          </p:nvPr>
        </p:nvSpPr>
        <p:spPr>
          <a:xfrm>
            <a:off x="1417320" y="1993680"/>
            <a:ext cx="694080" cy="30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d2edf7"/>
                </a:solidFill>
                <a:latin typeface="Chelsea Market"/>
                <a:ea typeface="Chelsea Market"/>
              </a:rPr>
              <a:t>xx%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title"/>
          </p:nvPr>
        </p:nvSpPr>
        <p:spPr>
          <a:xfrm>
            <a:off x="1417320" y="3533760"/>
            <a:ext cx="694080" cy="30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d2edf7"/>
                </a:solidFill>
                <a:latin typeface="Chelsea Market"/>
                <a:ea typeface="Chelsea Market"/>
              </a:rPr>
              <a:t>xx%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title"/>
          </p:nvPr>
        </p:nvSpPr>
        <p:spPr>
          <a:xfrm>
            <a:off x="2527920" y="3026160"/>
            <a:ext cx="208584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title"/>
          </p:nvPr>
        </p:nvSpPr>
        <p:spPr>
          <a:xfrm>
            <a:off x="699840" y="436320"/>
            <a:ext cx="774396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Google Shape;2076;p17"/>
          <p:cNvSpPr/>
          <p:nvPr/>
        </p:nvSpPr>
        <p:spPr>
          <a:xfrm flipH="1">
            <a:off x="-1022400" y="-1098720"/>
            <a:ext cx="3555360" cy="3069360"/>
          </a:xfrm>
          <a:custGeom>
            <a:avLst/>
            <a:gdLst/>
            <a:ahLst/>
            <a:rect l="l" t="t" r="r" b="b"/>
            <a:pathLst>
              <a:path w="21882" h="18890">
                <a:moveTo>
                  <a:pt x="6913" y="1"/>
                </a:moveTo>
                <a:cubicBezTo>
                  <a:pt x="3494" y="1"/>
                  <a:pt x="537" y="976"/>
                  <a:pt x="192" y="4230"/>
                </a:cubicBezTo>
                <a:cubicBezTo>
                  <a:pt x="1" y="6041"/>
                  <a:pt x="1141" y="7908"/>
                  <a:pt x="2839" y="8565"/>
                </a:cubicBezTo>
                <a:cubicBezTo>
                  <a:pt x="4826" y="9335"/>
                  <a:pt x="7234" y="8540"/>
                  <a:pt x="9096" y="9581"/>
                </a:cubicBezTo>
                <a:cubicBezTo>
                  <a:pt x="10329" y="10271"/>
                  <a:pt x="11033" y="11627"/>
                  <a:pt x="11496" y="12963"/>
                </a:cubicBezTo>
                <a:cubicBezTo>
                  <a:pt x="11959" y="14299"/>
                  <a:pt x="12263" y="15712"/>
                  <a:pt x="13011" y="16913"/>
                </a:cubicBezTo>
                <a:cubicBezTo>
                  <a:pt x="13687" y="17995"/>
                  <a:pt x="14853" y="18890"/>
                  <a:pt x="16100" y="18890"/>
                </a:cubicBezTo>
                <a:cubicBezTo>
                  <a:pt x="16235" y="18890"/>
                  <a:pt x="16371" y="18879"/>
                  <a:pt x="16508" y="18857"/>
                </a:cubicBezTo>
                <a:cubicBezTo>
                  <a:pt x="17056" y="18767"/>
                  <a:pt x="17529" y="18518"/>
                  <a:pt x="17939" y="18165"/>
                </a:cubicBezTo>
                <a:cubicBezTo>
                  <a:pt x="18709" y="17509"/>
                  <a:pt x="19255" y="16497"/>
                  <a:pt x="19658" y="15539"/>
                </a:cubicBezTo>
                <a:cubicBezTo>
                  <a:pt x="20478" y="13581"/>
                  <a:pt x="21082" y="11536"/>
                  <a:pt x="21454" y="9448"/>
                </a:cubicBezTo>
                <a:cubicBezTo>
                  <a:pt x="21784" y="7601"/>
                  <a:pt x="21882" y="5531"/>
                  <a:pt x="20765" y="4024"/>
                </a:cubicBezTo>
                <a:cubicBezTo>
                  <a:pt x="19877" y="2826"/>
                  <a:pt x="18400" y="2237"/>
                  <a:pt x="16976" y="1797"/>
                </a:cubicBezTo>
                <a:cubicBezTo>
                  <a:pt x="14937" y="1165"/>
                  <a:pt x="10649" y="1"/>
                  <a:pt x="6913" y="1"/>
                </a:cubicBezTo>
                <a:close/>
              </a:path>
            </a:pathLst>
          </a:custGeom>
          <a:solidFill>
            <a:srgbClr val="a5cb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oogle Shape;2077;p17"/>
          <p:cNvSpPr/>
          <p:nvPr/>
        </p:nvSpPr>
        <p:spPr>
          <a:xfrm flipH="1" rot="747000">
            <a:off x="6251760" y="2461320"/>
            <a:ext cx="5064120" cy="4683240"/>
          </a:xfrm>
          <a:custGeom>
            <a:avLst/>
            <a:gdLst/>
            <a:ahLst/>
            <a:rect l="l" t="t" r="r" b="b"/>
            <a:pathLst>
              <a:path w="24738" h="22877">
                <a:moveTo>
                  <a:pt x="6915" y="1"/>
                </a:moveTo>
                <a:cubicBezTo>
                  <a:pt x="6369" y="1"/>
                  <a:pt x="5826" y="81"/>
                  <a:pt x="5314" y="246"/>
                </a:cubicBezTo>
                <a:cubicBezTo>
                  <a:pt x="3007" y="988"/>
                  <a:pt x="1337" y="3129"/>
                  <a:pt x="670" y="5462"/>
                </a:cubicBezTo>
                <a:cubicBezTo>
                  <a:pt x="1" y="7791"/>
                  <a:pt x="212" y="10290"/>
                  <a:pt x="718" y="12662"/>
                </a:cubicBezTo>
                <a:cubicBezTo>
                  <a:pt x="1226" y="15037"/>
                  <a:pt x="2046" y="17394"/>
                  <a:pt x="3528" y="19322"/>
                </a:cubicBezTo>
                <a:cubicBezTo>
                  <a:pt x="5010" y="21246"/>
                  <a:pt x="7224" y="22700"/>
                  <a:pt x="9649" y="22861"/>
                </a:cubicBezTo>
                <a:cubicBezTo>
                  <a:pt x="9809" y="22872"/>
                  <a:pt x="9968" y="22877"/>
                  <a:pt x="10127" y="22877"/>
                </a:cubicBezTo>
                <a:cubicBezTo>
                  <a:pt x="13062" y="22877"/>
                  <a:pt x="15840" y="21180"/>
                  <a:pt x="18800" y="21123"/>
                </a:cubicBezTo>
                <a:cubicBezTo>
                  <a:pt x="18859" y="21122"/>
                  <a:pt x="18918" y="21121"/>
                  <a:pt x="18977" y="21121"/>
                </a:cubicBezTo>
                <a:cubicBezTo>
                  <a:pt x="19591" y="21121"/>
                  <a:pt x="20225" y="21176"/>
                  <a:pt x="20843" y="21176"/>
                </a:cubicBezTo>
                <a:cubicBezTo>
                  <a:pt x="21649" y="21176"/>
                  <a:pt x="22429" y="21083"/>
                  <a:pt x="23102" y="20655"/>
                </a:cubicBezTo>
                <a:cubicBezTo>
                  <a:pt x="24446" y="19797"/>
                  <a:pt x="24737" y="17810"/>
                  <a:pt x="24010" y="16388"/>
                </a:cubicBezTo>
                <a:cubicBezTo>
                  <a:pt x="23859" y="16089"/>
                  <a:pt x="23671" y="15814"/>
                  <a:pt x="23457" y="15560"/>
                </a:cubicBezTo>
                <a:cubicBezTo>
                  <a:pt x="22652" y="14614"/>
                  <a:pt x="21464" y="13990"/>
                  <a:pt x="20249" y="13663"/>
                </a:cubicBezTo>
                <a:cubicBezTo>
                  <a:pt x="18583" y="13213"/>
                  <a:pt x="16712" y="13190"/>
                  <a:pt x="15358" y="12116"/>
                </a:cubicBezTo>
                <a:cubicBezTo>
                  <a:pt x="14004" y="11044"/>
                  <a:pt x="13554" y="9210"/>
                  <a:pt x="13260" y="7507"/>
                </a:cubicBezTo>
                <a:cubicBezTo>
                  <a:pt x="12872" y="5258"/>
                  <a:pt x="12299" y="3305"/>
                  <a:pt x="10731" y="1595"/>
                </a:cubicBezTo>
                <a:cubicBezTo>
                  <a:pt x="9777" y="549"/>
                  <a:pt x="8336" y="1"/>
                  <a:pt x="6915" y="1"/>
                </a:cubicBezTo>
                <a:close/>
              </a:path>
            </a:pathLst>
          </a:custGeom>
          <a:solidFill>
            <a:srgbClr val="a5cb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5" name="Google Shape;2078;p17"/>
          <p:cNvGrpSpPr/>
          <p:nvPr/>
        </p:nvGrpSpPr>
        <p:grpSpPr>
          <a:xfrm>
            <a:off x="700200" y="-1098360"/>
            <a:ext cx="873000" cy="1912680"/>
            <a:chOff x="700200" y="-1098360"/>
            <a:chExt cx="873000" cy="1912680"/>
          </a:xfrm>
        </p:grpSpPr>
        <p:sp>
          <p:nvSpPr>
            <p:cNvPr id="206" name="Google Shape;2079;p17"/>
            <p:cNvSpPr/>
            <p:nvPr/>
          </p:nvSpPr>
          <p:spPr>
            <a:xfrm rot="10800000">
              <a:off x="700200" y="7729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Google Shape;2080;p17"/>
            <p:cNvSpPr/>
            <p:nvPr/>
          </p:nvSpPr>
          <p:spPr>
            <a:xfrm rot="10800000">
              <a:off x="700200" y="585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2081;p17"/>
            <p:cNvSpPr/>
            <p:nvPr/>
          </p:nvSpPr>
          <p:spPr>
            <a:xfrm rot="10800000">
              <a:off x="700200" y="3985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Google Shape;2082;p17"/>
            <p:cNvSpPr/>
            <p:nvPr/>
          </p:nvSpPr>
          <p:spPr>
            <a:xfrm rot="10800000">
              <a:off x="700200" y="2116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Google Shape;2083;p17"/>
            <p:cNvSpPr/>
            <p:nvPr/>
          </p:nvSpPr>
          <p:spPr>
            <a:xfrm rot="10800000">
              <a:off x="700200" y="24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Google Shape;2084;p17"/>
            <p:cNvSpPr/>
            <p:nvPr/>
          </p:nvSpPr>
          <p:spPr>
            <a:xfrm rot="10800000">
              <a:off x="700200" y="-162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Google Shape;2085;p17"/>
            <p:cNvSpPr/>
            <p:nvPr/>
          </p:nvSpPr>
          <p:spPr>
            <a:xfrm rot="10800000">
              <a:off x="700200" y="-3495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2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Google Shape;2086;p17"/>
            <p:cNvSpPr/>
            <p:nvPr/>
          </p:nvSpPr>
          <p:spPr>
            <a:xfrm rot="10800000">
              <a:off x="700200" y="-536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Google Shape;2087;p17"/>
            <p:cNvSpPr/>
            <p:nvPr/>
          </p:nvSpPr>
          <p:spPr>
            <a:xfrm rot="10800000">
              <a:off x="700200" y="-723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Google Shape;2088;p17"/>
            <p:cNvSpPr/>
            <p:nvPr/>
          </p:nvSpPr>
          <p:spPr>
            <a:xfrm rot="10800000">
              <a:off x="700200" y="-911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Google Shape;2089;p17"/>
            <p:cNvSpPr/>
            <p:nvPr/>
          </p:nvSpPr>
          <p:spPr>
            <a:xfrm rot="10800000">
              <a:off x="700200" y="-10983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Google Shape;2090;p17"/>
            <p:cNvSpPr/>
            <p:nvPr/>
          </p:nvSpPr>
          <p:spPr>
            <a:xfrm rot="10800000">
              <a:off x="866520" y="7729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Google Shape;2091;p17"/>
            <p:cNvSpPr/>
            <p:nvPr/>
          </p:nvSpPr>
          <p:spPr>
            <a:xfrm rot="10800000">
              <a:off x="866520" y="585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Google Shape;2092;p17"/>
            <p:cNvSpPr/>
            <p:nvPr/>
          </p:nvSpPr>
          <p:spPr>
            <a:xfrm rot="10800000">
              <a:off x="866520" y="3985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2093;p17"/>
            <p:cNvSpPr/>
            <p:nvPr/>
          </p:nvSpPr>
          <p:spPr>
            <a:xfrm rot="10800000">
              <a:off x="866520" y="2116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Google Shape;2094;p17"/>
            <p:cNvSpPr/>
            <p:nvPr/>
          </p:nvSpPr>
          <p:spPr>
            <a:xfrm rot="10800000">
              <a:off x="866520" y="24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2095;p17"/>
            <p:cNvSpPr/>
            <p:nvPr/>
          </p:nvSpPr>
          <p:spPr>
            <a:xfrm rot="10800000">
              <a:off x="866520" y="-162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2096;p17"/>
            <p:cNvSpPr/>
            <p:nvPr/>
          </p:nvSpPr>
          <p:spPr>
            <a:xfrm rot="10800000">
              <a:off x="866520" y="-3495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Google Shape;2097;p17"/>
            <p:cNvSpPr/>
            <p:nvPr/>
          </p:nvSpPr>
          <p:spPr>
            <a:xfrm rot="10800000">
              <a:off x="866520" y="-536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Google Shape;2098;p17"/>
            <p:cNvSpPr/>
            <p:nvPr/>
          </p:nvSpPr>
          <p:spPr>
            <a:xfrm rot="10800000">
              <a:off x="866520" y="-723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oogle Shape;2099;p17"/>
            <p:cNvSpPr/>
            <p:nvPr/>
          </p:nvSpPr>
          <p:spPr>
            <a:xfrm rot="10800000">
              <a:off x="866520" y="-911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2100;p17"/>
            <p:cNvSpPr/>
            <p:nvPr/>
          </p:nvSpPr>
          <p:spPr>
            <a:xfrm rot="10800000">
              <a:off x="866520" y="-10983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Google Shape;2101;p17"/>
            <p:cNvSpPr/>
            <p:nvPr/>
          </p:nvSpPr>
          <p:spPr>
            <a:xfrm rot="10800000">
              <a:off x="1032840" y="7729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Google Shape;2102;p17"/>
            <p:cNvSpPr/>
            <p:nvPr/>
          </p:nvSpPr>
          <p:spPr>
            <a:xfrm rot="10800000">
              <a:off x="1032840" y="585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2103;p17"/>
            <p:cNvSpPr/>
            <p:nvPr/>
          </p:nvSpPr>
          <p:spPr>
            <a:xfrm rot="10800000">
              <a:off x="1032840" y="3985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2104;p17"/>
            <p:cNvSpPr/>
            <p:nvPr/>
          </p:nvSpPr>
          <p:spPr>
            <a:xfrm rot="10800000">
              <a:off x="1032840" y="2116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2105;p17"/>
            <p:cNvSpPr/>
            <p:nvPr/>
          </p:nvSpPr>
          <p:spPr>
            <a:xfrm rot="10800000">
              <a:off x="1032840" y="24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2106;p17"/>
            <p:cNvSpPr/>
            <p:nvPr/>
          </p:nvSpPr>
          <p:spPr>
            <a:xfrm rot="10800000">
              <a:off x="1032840" y="-162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2107;p17"/>
            <p:cNvSpPr/>
            <p:nvPr/>
          </p:nvSpPr>
          <p:spPr>
            <a:xfrm rot="10800000">
              <a:off x="1032840" y="-3495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2108;p17"/>
            <p:cNvSpPr/>
            <p:nvPr/>
          </p:nvSpPr>
          <p:spPr>
            <a:xfrm rot="10800000">
              <a:off x="1032840" y="-536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2109;p17"/>
            <p:cNvSpPr/>
            <p:nvPr/>
          </p:nvSpPr>
          <p:spPr>
            <a:xfrm rot="10800000">
              <a:off x="1032840" y="-723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2110;p17"/>
            <p:cNvSpPr/>
            <p:nvPr/>
          </p:nvSpPr>
          <p:spPr>
            <a:xfrm rot="10800000">
              <a:off x="1032840" y="-911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2111;p17"/>
            <p:cNvSpPr/>
            <p:nvPr/>
          </p:nvSpPr>
          <p:spPr>
            <a:xfrm rot="10800000">
              <a:off x="1032840" y="-10983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2112;p17"/>
            <p:cNvSpPr/>
            <p:nvPr/>
          </p:nvSpPr>
          <p:spPr>
            <a:xfrm rot="10800000">
              <a:off x="1199160" y="7729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Google Shape;2113;p17"/>
            <p:cNvSpPr/>
            <p:nvPr/>
          </p:nvSpPr>
          <p:spPr>
            <a:xfrm rot="10800000">
              <a:off x="1199160" y="585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Google Shape;2114;p17"/>
            <p:cNvSpPr/>
            <p:nvPr/>
          </p:nvSpPr>
          <p:spPr>
            <a:xfrm rot="10800000">
              <a:off x="1199160" y="3985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2115;p17"/>
            <p:cNvSpPr/>
            <p:nvPr/>
          </p:nvSpPr>
          <p:spPr>
            <a:xfrm rot="10800000">
              <a:off x="1199160" y="2116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Google Shape;2116;p17"/>
            <p:cNvSpPr/>
            <p:nvPr/>
          </p:nvSpPr>
          <p:spPr>
            <a:xfrm rot="10800000">
              <a:off x="1199160" y="24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2117;p17"/>
            <p:cNvSpPr/>
            <p:nvPr/>
          </p:nvSpPr>
          <p:spPr>
            <a:xfrm rot="10800000">
              <a:off x="1199160" y="-162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Google Shape;2118;p17"/>
            <p:cNvSpPr/>
            <p:nvPr/>
          </p:nvSpPr>
          <p:spPr>
            <a:xfrm rot="10800000">
              <a:off x="1199160" y="-3495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1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2119;p17"/>
            <p:cNvSpPr/>
            <p:nvPr/>
          </p:nvSpPr>
          <p:spPr>
            <a:xfrm rot="10800000">
              <a:off x="1199160" y="-536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Google Shape;2120;p17"/>
            <p:cNvSpPr/>
            <p:nvPr/>
          </p:nvSpPr>
          <p:spPr>
            <a:xfrm rot="10800000">
              <a:off x="1199160" y="-723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Google Shape;2121;p17"/>
            <p:cNvSpPr/>
            <p:nvPr/>
          </p:nvSpPr>
          <p:spPr>
            <a:xfrm rot="10800000">
              <a:off x="1199160" y="-911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Google Shape;2122;p17"/>
            <p:cNvSpPr/>
            <p:nvPr/>
          </p:nvSpPr>
          <p:spPr>
            <a:xfrm rot="10800000">
              <a:off x="1199160" y="-10983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Google Shape;2123;p17"/>
            <p:cNvSpPr/>
            <p:nvPr/>
          </p:nvSpPr>
          <p:spPr>
            <a:xfrm rot="10800000">
              <a:off x="1365480" y="7729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Google Shape;2124;p17"/>
            <p:cNvSpPr/>
            <p:nvPr/>
          </p:nvSpPr>
          <p:spPr>
            <a:xfrm rot="10800000">
              <a:off x="1365480" y="585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2125;p17"/>
            <p:cNvSpPr/>
            <p:nvPr/>
          </p:nvSpPr>
          <p:spPr>
            <a:xfrm rot="10800000">
              <a:off x="1365480" y="3985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Google Shape;2126;p17"/>
            <p:cNvSpPr/>
            <p:nvPr/>
          </p:nvSpPr>
          <p:spPr>
            <a:xfrm rot="10800000">
              <a:off x="1365480" y="2116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Google Shape;2127;p17"/>
            <p:cNvSpPr/>
            <p:nvPr/>
          </p:nvSpPr>
          <p:spPr>
            <a:xfrm rot="10800000">
              <a:off x="1365480" y="24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Google Shape;2128;p17"/>
            <p:cNvSpPr/>
            <p:nvPr/>
          </p:nvSpPr>
          <p:spPr>
            <a:xfrm rot="10800000">
              <a:off x="1365480" y="-162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Google Shape;2129;p17"/>
            <p:cNvSpPr/>
            <p:nvPr/>
          </p:nvSpPr>
          <p:spPr>
            <a:xfrm rot="10800000">
              <a:off x="1365480" y="-3495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Google Shape;2130;p17"/>
            <p:cNvSpPr/>
            <p:nvPr/>
          </p:nvSpPr>
          <p:spPr>
            <a:xfrm rot="10800000">
              <a:off x="1365480" y="-536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Google Shape;2131;p17"/>
            <p:cNvSpPr/>
            <p:nvPr/>
          </p:nvSpPr>
          <p:spPr>
            <a:xfrm rot="10800000">
              <a:off x="1365480" y="-723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Google Shape;2132;p17"/>
            <p:cNvSpPr/>
            <p:nvPr/>
          </p:nvSpPr>
          <p:spPr>
            <a:xfrm rot="10800000">
              <a:off x="1365480" y="-911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Google Shape;2133;p17"/>
            <p:cNvSpPr/>
            <p:nvPr/>
          </p:nvSpPr>
          <p:spPr>
            <a:xfrm rot="10800000">
              <a:off x="1365480" y="-10983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Google Shape;2134;p17"/>
            <p:cNvSpPr/>
            <p:nvPr/>
          </p:nvSpPr>
          <p:spPr>
            <a:xfrm rot="10800000">
              <a:off x="1531800" y="7729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Google Shape;2135;p17"/>
            <p:cNvSpPr/>
            <p:nvPr/>
          </p:nvSpPr>
          <p:spPr>
            <a:xfrm rot="10800000">
              <a:off x="1531800" y="585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Google Shape;2136;p17"/>
            <p:cNvSpPr/>
            <p:nvPr/>
          </p:nvSpPr>
          <p:spPr>
            <a:xfrm rot="10800000">
              <a:off x="1531800" y="3985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Google Shape;2137;p17"/>
            <p:cNvSpPr/>
            <p:nvPr/>
          </p:nvSpPr>
          <p:spPr>
            <a:xfrm rot="10800000">
              <a:off x="1531800" y="2116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Google Shape;2138;p17"/>
            <p:cNvSpPr/>
            <p:nvPr/>
          </p:nvSpPr>
          <p:spPr>
            <a:xfrm rot="10800000">
              <a:off x="1531800" y="24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Google Shape;2139;p17"/>
            <p:cNvSpPr/>
            <p:nvPr/>
          </p:nvSpPr>
          <p:spPr>
            <a:xfrm rot="10800000">
              <a:off x="1531800" y="-162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Google Shape;2140;p17"/>
            <p:cNvSpPr/>
            <p:nvPr/>
          </p:nvSpPr>
          <p:spPr>
            <a:xfrm rot="10800000">
              <a:off x="1531800" y="-3495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Google Shape;2141;p17"/>
            <p:cNvSpPr/>
            <p:nvPr/>
          </p:nvSpPr>
          <p:spPr>
            <a:xfrm rot="10800000">
              <a:off x="1531800" y="-536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Google Shape;2142;p17"/>
            <p:cNvSpPr/>
            <p:nvPr/>
          </p:nvSpPr>
          <p:spPr>
            <a:xfrm rot="10800000">
              <a:off x="1531800" y="-723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Google Shape;2143;p17"/>
            <p:cNvSpPr/>
            <p:nvPr/>
          </p:nvSpPr>
          <p:spPr>
            <a:xfrm rot="10800000">
              <a:off x="1531800" y="-911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Google Shape;2144;p17"/>
            <p:cNvSpPr/>
            <p:nvPr/>
          </p:nvSpPr>
          <p:spPr>
            <a:xfrm rot="10800000">
              <a:off x="1531800" y="-10983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2" name="Google Shape;2145;p17"/>
          <p:cNvGrpSpPr/>
          <p:nvPr/>
        </p:nvGrpSpPr>
        <p:grpSpPr>
          <a:xfrm>
            <a:off x="7953840" y="4651200"/>
            <a:ext cx="980280" cy="980280"/>
            <a:chOff x="7953840" y="4651200"/>
            <a:chExt cx="980280" cy="980280"/>
          </a:xfrm>
        </p:grpSpPr>
        <p:sp>
          <p:nvSpPr>
            <p:cNvPr id="273" name="Google Shape;2146;p17"/>
            <p:cNvSpPr/>
            <p:nvPr/>
          </p:nvSpPr>
          <p:spPr>
            <a:xfrm>
              <a:off x="8317080" y="5014440"/>
              <a:ext cx="253800" cy="253800"/>
            </a:xfrm>
            <a:custGeom>
              <a:avLst/>
              <a:gdLst/>
              <a:ahLst/>
              <a:rect l="l" t="t" r="r" b="b"/>
              <a:pathLst>
                <a:path w="1493" h="1493">
                  <a:moveTo>
                    <a:pt x="745" y="91"/>
                  </a:moveTo>
                  <a:cubicBezTo>
                    <a:pt x="1107" y="91"/>
                    <a:pt x="1402" y="385"/>
                    <a:pt x="1402" y="745"/>
                  </a:cubicBezTo>
                  <a:cubicBezTo>
                    <a:pt x="1402" y="1107"/>
                    <a:pt x="1107" y="1402"/>
                    <a:pt x="745" y="1402"/>
                  </a:cubicBezTo>
                  <a:cubicBezTo>
                    <a:pt x="383" y="1402"/>
                    <a:pt x="88" y="1107"/>
                    <a:pt x="88" y="745"/>
                  </a:cubicBezTo>
                  <a:cubicBezTo>
                    <a:pt x="88" y="385"/>
                    <a:pt x="383" y="91"/>
                    <a:pt x="745" y="91"/>
                  </a:cubicBezTo>
                  <a:close/>
                  <a:moveTo>
                    <a:pt x="745" y="0"/>
                  </a:moveTo>
                  <a:cubicBezTo>
                    <a:pt x="335" y="0"/>
                    <a:pt x="0" y="335"/>
                    <a:pt x="0" y="745"/>
                  </a:cubicBezTo>
                  <a:cubicBezTo>
                    <a:pt x="0" y="1158"/>
                    <a:pt x="335" y="1492"/>
                    <a:pt x="745" y="1492"/>
                  </a:cubicBezTo>
                  <a:cubicBezTo>
                    <a:pt x="1158" y="1492"/>
                    <a:pt x="1492" y="1158"/>
                    <a:pt x="1492" y="745"/>
                  </a:cubicBezTo>
                  <a:cubicBezTo>
                    <a:pt x="1492" y="335"/>
                    <a:pt x="1158" y="0"/>
                    <a:pt x="74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Google Shape;2147;p17"/>
            <p:cNvSpPr/>
            <p:nvPr/>
          </p:nvSpPr>
          <p:spPr>
            <a:xfrm>
              <a:off x="8230680" y="4927680"/>
              <a:ext cx="426600" cy="426600"/>
            </a:xfrm>
            <a:custGeom>
              <a:avLst/>
              <a:gdLst/>
              <a:ahLst/>
              <a:rect l="l" t="t" r="r" b="b"/>
              <a:pathLst>
                <a:path w="2509" h="2509">
                  <a:moveTo>
                    <a:pt x="1253" y="91"/>
                  </a:moveTo>
                  <a:cubicBezTo>
                    <a:pt x="1895" y="91"/>
                    <a:pt x="2418" y="612"/>
                    <a:pt x="2418" y="1253"/>
                  </a:cubicBezTo>
                  <a:cubicBezTo>
                    <a:pt x="2418" y="1895"/>
                    <a:pt x="1895" y="2418"/>
                    <a:pt x="1253" y="2418"/>
                  </a:cubicBezTo>
                  <a:cubicBezTo>
                    <a:pt x="611" y="2418"/>
                    <a:pt x="91" y="1895"/>
                    <a:pt x="91" y="1253"/>
                  </a:cubicBezTo>
                  <a:cubicBezTo>
                    <a:pt x="91" y="612"/>
                    <a:pt x="611" y="91"/>
                    <a:pt x="1253" y="91"/>
                  </a:cubicBezTo>
                  <a:close/>
                  <a:moveTo>
                    <a:pt x="1253" y="0"/>
                  </a:moveTo>
                  <a:cubicBezTo>
                    <a:pt x="564" y="0"/>
                    <a:pt x="0" y="564"/>
                    <a:pt x="0" y="1253"/>
                  </a:cubicBezTo>
                  <a:cubicBezTo>
                    <a:pt x="0" y="1945"/>
                    <a:pt x="564" y="2509"/>
                    <a:pt x="1253" y="2509"/>
                  </a:cubicBezTo>
                  <a:cubicBezTo>
                    <a:pt x="1945" y="2509"/>
                    <a:pt x="2508" y="1945"/>
                    <a:pt x="2508" y="1253"/>
                  </a:cubicBezTo>
                  <a:cubicBezTo>
                    <a:pt x="2508" y="564"/>
                    <a:pt x="1945" y="0"/>
                    <a:pt x="12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Google Shape;2148;p17"/>
            <p:cNvSpPr/>
            <p:nvPr/>
          </p:nvSpPr>
          <p:spPr>
            <a:xfrm>
              <a:off x="8138880" y="4836240"/>
              <a:ext cx="610200" cy="610200"/>
            </a:xfrm>
            <a:custGeom>
              <a:avLst/>
              <a:gdLst/>
              <a:ahLst/>
              <a:rect l="l" t="t" r="r" b="b"/>
              <a:pathLst>
                <a:path w="3586" h="3586">
                  <a:moveTo>
                    <a:pt x="1792" y="91"/>
                  </a:moveTo>
                  <a:cubicBezTo>
                    <a:pt x="2730" y="91"/>
                    <a:pt x="3495" y="854"/>
                    <a:pt x="3495" y="1792"/>
                  </a:cubicBezTo>
                  <a:cubicBezTo>
                    <a:pt x="3495" y="2731"/>
                    <a:pt x="2730" y="3495"/>
                    <a:pt x="1792" y="3495"/>
                  </a:cubicBezTo>
                  <a:cubicBezTo>
                    <a:pt x="854" y="3495"/>
                    <a:pt x="91" y="2731"/>
                    <a:pt x="91" y="1792"/>
                  </a:cubicBezTo>
                  <a:cubicBezTo>
                    <a:pt x="91" y="854"/>
                    <a:pt x="854" y="91"/>
                    <a:pt x="1792" y="91"/>
                  </a:cubicBezTo>
                  <a:close/>
                  <a:moveTo>
                    <a:pt x="1792" y="1"/>
                  </a:moveTo>
                  <a:cubicBezTo>
                    <a:pt x="806" y="1"/>
                    <a:pt x="1" y="806"/>
                    <a:pt x="1" y="1792"/>
                  </a:cubicBezTo>
                  <a:cubicBezTo>
                    <a:pt x="1" y="2781"/>
                    <a:pt x="806" y="3586"/>
                    <a:pt x="1792" y="3586"/>
                  </a:cubicBezTo>
                  <a:cubicBezTo>
                    <a:pt x="2781" y="3586"/>
                    <a:pt x="3586" y="2781"/>
                    <a:pt x="3586" y="1792"/>
                  </a:cubicBezTo>
                  <a:cubicBezTo>
                    <a:pt x="3586" y="806"/>
                    <a:pt x="2781" y="1"/>
                    <a:pt x="179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2149;p17"/>
            <p:cNvSpPr/>
            <p:nvPr/>
          </p:nvSpPr>
          <p:spPr>
            <a:xfrm>
              <a:off x="8049240" y="4746600"/>
              <a:ext cx="788760" cy="788760"/>
            </a:xfrm>
            <a:custGeom>
              <a:avLst/>
              <a:gdLst/>
              <a:ahLst/>
              <a:rect l="l" t="t" r="r" b="b"/>
              <a:pathLst>
                <a:path w="4636" h="4635">
                  <a:moveTo>
                    <a:pt x="2318" y="91"/>
                  </a:moveTo>
                  <a:cubicBezTo>
                    <a:pt x="3546" y="91"/>
                    <a:pt x="4545" y="1089"/>
                    <a:pt x="4545" y="2317"/>
                  </a:cubicBezTo>
                  <a:cubicBezTo>
                    <a:pt x="4545" y="3545"/>
                    <a:pt x="3546" y="4546"/>
                    <a:pt x="2318" y="4546"/>
                  </a:cubicBezTo>
                  <a:cubicBezTo>
                    <a:pt x="1090" y="4546"/>
                    <a:pt x="91" y="3545"/>
                    <a:pt x="91" y="2317"/>
                  </a:cubicBezTo>
                  <a:cubicBezTo>
                    <a:pt x="91" y="1089"/>
                    <a:pt x="1090" y="91"/>
                    <a:pt x="2318" y="91"/>
                  </a:cubicBezTo>
                  <a:close/>
                  <a:moveTo>
                    <a:pt x="2318" y="0"/>
                  </a:moveTo>
                  <a:cubicBezTo>
                    <a:pt x="1042" y="0"/>
                    <a:pt x="1" y="1042"/>
                    <a:pt x="1" y="2317"/>
                  </a:cubicBezTo>
                  <a:cubicBezTo>
                    <a:pt x="1" y="3595"/>
                    <a:pt x="1042" y="4634"/>
                    <a:pt x="2318" y="4634"/>
                  </a:cubicBezTo>
                  <a:cubicBezTo>
                    <a:pt x="3596" y="4634"/>
                    <a:pt x="4635" y="3595"/>
                    <a:pt x="4635" y="2317"/>
                  </a:cubicBezTo>
                  <a:cubicBezTo>
                    <a:pt x="4635" y="1042"/>
                    <a:pt x="3596" y="0"/>
                    <a:pt x="23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2150;p17"/>
            <p:cNvSpPr/>
            <p:nvPr/>
          </p:nvSpPr>
          <p:spPr>
            <a:xfrm>
              <a:off x="7953840" y="4651200"/>
              <a:ext cx="980280" cy="980280"/>
            </a:xfrm>
            <a:custGeom>
              <a:avLst/>
              <a:gdLst/>
              <a:ahLst/>
              <a:rect l="l" t="t" r="r" b="b"/>
              <a:pathLst>
                <a:path w="5760" h="5760">
                  <a:moveTo>
                    <a:pt x="2879" y="92"/>
                  </a:moveTo>
                  <a:cubicBezTo>
                    <a:pt x="4419" y="92"/>
                    <a:pt x="5669" y="1342"/>
                    <a:pt x="5669" y="2879"/>
                  </a:cubicBezTo>
                  <a:cubicBezTo>
                    <a:pt x="5669" y="4419"/>
                    <a:pt x="4419" y="5669"/>
                    <a:pt x="2879" y="5669"/>
                  </a:cubicBezTo>
                  <a:cubicBezTo>
                    <a:pt x="1342" y="5669"/>
                    <a:pt x="91" y="4419"/>
                    <a:pt x="91" y="2879"/>
                  </a:cubicBezTo>
                  <a:cubicBezTo>
                    <a:pt x="91" y="1342"/>
                    <a:pt x="1342" y="92"/>
                    <a:pt x="2879" y="92"/>
                  </a:cubicBezTo>
                  <a:close/>
                  <a:moveTo>
                    <a:pt x="2879" y="1"/>
                  </a:moveTo>
                  <a:cubicBezTo>
                    <a:pt x="1291" y="1"/>
                    <a:pt x="1" y="1292"/>
                    <a:pt x="1" y="2879"/>
                  </a:cubicBezTo>
                  <a:cubicBezTo>
                    <a:pt x="1" y="4469"/>
                    <a:pt x="1291" y="5760"/>
                    <a:pt x="2879" y="5760"/>
                  </a:cubicBezTo>
                  <a:cubicBezTo>
                    <a:pt x="4467" y="5760"/>
                    <a:pt x="5760" y="4469"/>
                    <a:pt x="5760" y="2879"/>
                  </a:cubicBezTo>
                  <a:cubicBezTo>
                    <a:pt x="5760" y="1292"/>
                    <a:pt x="4467" y="1"/>
                    <a:pt x="28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8" name="Google Shape;2151;p17"/>
          <p:cNvGrpSpPr/>
          <p:nvPr/>
        </p:nvGrpSpPr>
        <p:grpSpPr>
          <a:xfrm>
            <a:off x="5671080" y="4703760"/>
            <a:ext cx="873000" cy="1912680"/>
            <a:chOff x="5671080" y="4703760"/>
            <a:chExt cx="873000" cy="1912680"/>
          </a:xfrm>
        </p:grpSpPr>
        <p:sp>
          <p:nvSpPr>
            <p:cNvPr id="279" name="Google Shape;2152;p17"/>
            <p:cNvSpPr/>
            <p:nvPr/>
          </p:nvSpPr>
          <p:spPr>
            <a:xfrm>
              <a:off x="650268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Google Shape;2153;p17"/>
            <p:cNvSpPr/>
            <p:nvPr/>
          </p:nvSpPr>
          <p:spPr>
            <a:xfrm>
              <a:off x="650268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Google Shape;2154;p17"/>
            <p:cNvSpPr/>
            <p:nvPr/>
          </p:nvSpPr>
          <p:spPr>
            <a:xfrm>
              <a:off x="650268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Google Shape;2155;p17"/>
            <p:cNvSpPr/>
            <p:nvPr/>
          </p:nvSpPr>
          <p:spPr>
            <a:xfrm>
              <a:off x="650268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Google Shape;2156;p17"/>
            <p:cNvSpPr/>
            <p:nvPr/>
          </p:nvSpPr>
          <p:spPr>
            <a:xfrm>
              <a:off x="650268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Google Shape;2157;p17"/>
            <p:cNvSpPr/>
            <p:nvPr/>
          </p:nvSpPr>
          <p:spPr>
            <a:xfrm>
              <a:off x="650268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Google Shape;2158;p17"/>
            <p:cNvSpPr/>
            <p:nvPr/>
          </p:nvSpPr>
          <p:spPr>
            <a:xfrm>
              <a:off x="650268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2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2159;p17"/>
            <p:cNvSpPr/>
            <p:nvPr/>
          </p:nvSpPr>
          <p:spPr>
            <a:xfrm>
              <a:off x="650268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2160;p17"/>
            <p:cNvSpPr/>
            <p:nvPr/>
          </p:nvSpPr>
          <p:spPr>
            <a:xfrm>
              <a:off x="650268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Google Shape;2161;p17"/>
            <p:cNvSpPr/>
            <p:nvPr/>
          </p:nvSpPr>
          <p:spPr>
            <a:xfrm>
              <a:off x="650268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Google Shape;2162;p17"/>
            <p:cNvSpPr/>
            <p:nvPr/>
          </p:nvSpPr>
          <p:spPr>
            <a:xfrm>
              <a:off x="650268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Google Shape;2163;p17"/>
            <p:cNvSpPr/>
            <p:nvPr/>
          </p:nvSpPr>
          <p:spPr>
            <a:xfrm>
              <a:off x="633636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Google Shape;2164;p17"/>
            <p:cNvSpPr/>
            <p:nvPr/>
          </p:nvSpPr>
          <p:spPr>
            <a:xfrm>
              <a:off x="633636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Google Shape;2165;p17"/>
            <p:cNvSpPr/>
            <p:nvPr/>
          </p:nvSpPr>
          <p:spPr>
            <a:xfrm>
              <a:off x="633636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Google Shape;2166;p17"/>
            <p:cNvSpPr/>
            <p:nvPr/>
          </p:nvSpPr>
          <p:spPr>
            <a:xfrm>
              <a:off x="633636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Google Shape;2167;p17"/>
            <p:cNvSpPr/>
            <p:nvPr/>
          </p:nvSpPr>
          <p:spPr>
            <a:xfrm>
              <a:off x="633636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Google Shape;2168;p17"/>
            <p:cNvSpPr/>
            <p:nvPr/>
          </p:nvSpPr>
          <p:spPr>
            <a:xfrm>
              <a:off x="633636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Google Shape;2169;p17"/>
            <p:cNvSpPr/>
            <p:nvPr/>
          </p:nvSpPr>
          <p:spPr>
            <a:xfrm>
              <a:off x="633636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Google Shape;2170;p17"/>
            <p:cNvSpPr/>
            <p:nvPr/>
          </p:nvSpPr>
          <p:spPr>
            <a:xfrm>
              <a:off x="633636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Google Shape;2171;p17"/>
            <p:cNvSpPr/>
            <p:nvPr/>
          </p:nvSpPr>
          <p:spPr>
            <a:xfrm>
              <a:off x="633636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Google Shape;2172;p17"/>
            <p:cNvSpPr/>
            <p:nvPr/>
          </p:nvSpPr>
          <p:spPr>
            <a:xfrm>
              <a:off x="633636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Google Shape;2173;p17"/>
            <p:cNvSpPr/>
            <p:nvPr/>
          </p:nvSpPr>
          <p:spPr>
            <a:xfrm>
              <a:off x="633636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2174;p17"/>
            <p:cNvSpPr/>
            <p:nvPr/>
          </p:nvSpPr>
          <p:spPr>
            <a:xfrm>
              <a:off x="617004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2175;p17"/>
            <p:cNvSpPr/>
            <p:nvPr/>
          </p:nvSpPr>
          <p:spPr>
            <a:xfrm>
              <a:off x="617004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oogle Shape;2176;p17"/>
            <p:cNvSpPr/>
            <p:nvPr/>
          </p:nvSpPr>
          <p:spPr>
            <a:xfrm>
              <a:off x="617004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2177;p17"/>
            <p:cNvSpPr/>
            <p:nvPr/>
          </p:nvSpPr>
          <p:spPr>
            <a:xfrm>
              <a:off x="617004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2178;p17"/>
            <p:cNvSpPr/>
            <p:nvPr/>
          </p:nvSpPr>
          <p:spPr>
            <a:xfrm>
              <a:off x="617004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2179;p17"/>
            <p:cNvSpPr/>
            <p:nvPr/>
          </p:nvSpPr>
          <p:spPr>
            <a:xfrm>
              <a:off x="617004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2180;p17"/>
            <p:cNvSpPr/>
            <p:nvPr/>
          </p:nvSpPr>
          <p:spPr>
            <a:xfrm>
              <a:off x="617004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Google Shape;2181;p17"/>
            <p:cNvSpPr/>
            <p:nvPr/>
          </p:nvSpPr>
          <p:spPr>
            <a:xfrm>
              <a:off x="617004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Google Shape;2182;p17"/>
            <p:cNvSpPr/>
            <p:nvPr/>
          </p:nvSpPr>
          <p:spPr>
            <a:xfrm>
              <a:off x="617004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Google Shape;2183;p17"/>
            <p:cNvSpPr/>
            <p:nvPr/>
          </p:nvSpPr>
          <p:spPr>
            <a:xfrm>
              <a:off x="617004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Google Shape;2184;p17"/>
            <p:cNvSpPr/>
            <p:nvPr/>
          </p:nvSpPr>
          <p:spPr>
            <a:xfrm>
              <a:off x="617004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Google Shape;2185;p17"/>
            <p:cNvSpPr/>
            <p:nvPr/>
          </p:nvSpPr>
          <p:spPr>
            <a:xfrm>
              <a:off x="600372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Google Shape;2186;p17"/>
            <p:cNvSpPr/>
            <p:nvPr/>
          </p:nvSpPr>
          <p:spPr>
            <a:xfrm>
              <a:off x="600372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Google Shape;2187;p17"/>
            <p:cNvSpPr/>
            <p:nvPr/>
          </p:nvSpPr>
          <p:spPr>
            <a:xfrm>
              <a:off x="600372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Google Shape;2188;p17"/>
            <p:cNvSpPr/>
            <p:nvPr/>
          </p:nvSpPr>
          <p:spPr>
            <a:xfrm>
              <a:off x="600372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Google Shape;2189;p17"/>
            <p:cNvSpPr/>
            <p:nvPr/>
          </p:nvSpPr>
          <p:spPr>
            <a:xfrm>
              <a:off x="600372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Google Shape;2190;p17"/>
            <p:cNvSpPr/>
            <p:nvPr/>
          </p:nvSpPr>
          <p:spPr>
            <a:xfrm>
              <a:off x="600372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Google Shape;2191;p17"/>
            <p:cNvSpPr/>
            <p:nvPr/>
          </p:nvSpPr>
          <p:spPr>
            <a:xfrm>
              <a:off x="600372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1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Google Shape;2192;p17"/>
            <p:cNvSpPr/>
            <p:nvPr/>
          </p:nvSpPr>
          <p:spPr>
            <a:xfrm>
              <a:off x="600372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Google Shape;2193;p17"/>
            <p:cNvSpPr/>
            <p:nvPr/>
          </p:nvSpPr>
          <p:spPr>
            <a:xfrm>
              <a:off x="600372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Google Shape;2194;p17"/>
            <p:cNvSpPr/>
            <p:nvPr/>
          </p:nvSpPr>
          <p:spPr>
            <a:xfrm>
              <a:off x="600372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Google Shape;2195;p17"/>
            <p:cNvSpPr/>
            <p:nvPr/>
          </p:nvSpPr>
          <p:spPr>
            <a:xfrm>
              <a:off x="600372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Google Shape;2196;p17"/>
            <p:cNvSpPr/>
            <p:nvPr/>
          </p:nvSpPr>
          <p:spPr>
            <a:xfrm>
              <a:off x="583740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Google Shape;2197;p17"/>
            <p:cNvSpPr/>
            <p:nvPr/>
          </p:nvSpPr>
          <p:spPr>
            <a:xfrm>
              <a:off x="583740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Google Shape;2198;p17"/>
            <p:cNvSpPr/>
            <p:nvPr/>
          </p:nvSpPr>
          <p:spPr>
            <a:xfrm>
              <a:off x="583740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2199;p17"/>
            <p:cNvSpPr/>
            <p:nvPr/>
          </p:nvSpPr>
          <p:spPr>
            <a:xfrm>
              <a:off x="583740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Google Shape;2200;p17"/>
            <p:cNvSpPr/>
            <p:nvPr/>
          </p:nvSpPr>
          <p:spPr>
            <a:xfrm>
              <a:off x="583740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Google Shape;2201;p17"/>
            <p:cNvSpPr/>
            <p:nvPr/>
          </p:nvSpPr>
          <p:spPr>
            <a:xfrm>
              <a:off x="583740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Google Shape;2202;p17"/>
            <p:cNvSpPr/>
            <p:nvPr/>
          </p:nvSpPr>
          <p:spPr>
            <a:xfrm>
              <a:off x="583740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Google Shape;2203;p17"/>
            <p:cNvSpPr/>
            <p:nvPr/>
          </p:nvSpPr>
          <p:spPr>
            <a:xfrm>
              <a:off x="583740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Google Shape;2204;p17"/>
            <p:cNvSpPr/>
            <p:nvPr/>
          </p:nvSpPr>
          <p:spPr>
            <a:xfrm>
              <a:off x="583740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2205;p17"/>
            <p:cNvSpPr/>
            <p:nvPr/>
          </p:nvSpPr>
          <p:spPr>
            <a:xfrm>
              <a:off x="583740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Google Shape;2206;p17"/>
            <p:cNvSpPr/>
            <p:nvPr/>
          </p:nvSpPr>
          <p:spPr>
            <a:xfrm>
              <a:off x="583740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2207;p17"/>
            <p:cNvSpPr/>
            <p:nvPr/>
          </p:nvSpPr>
          <p:spPr>
            <a:xfrm>
              <a:off x="567108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2208;p17"/>
            <p:cNvSpPr/>
            <p:nvPr/>
          </p:nvSpPr>
          <p:spPr>
            <a:xfrm>
              <a:off x="567108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2209;p17"/>
            <p:cNvSpPr/>
            <p:nvPr/>
          </p:nvSpPr>
          <p:spPr>
            <a:xfrm>
              <a:off x="567108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2210;p17"/>
            <p:cNvSpPr/>
            <p:nvPr/>
          </p:nvSpPr>
          <p:spPr>
            <a:xfrm>
              <a:off x="567108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Google Shape;2211;p17"/>
            <p:cNvSpPr/>
            <p:nvPr/>
          </p:nvSpPr>
          <p:spPr>
            <a:xfrm>
              <a:off x="567108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Google Shape;2212;p17"/>
            <p:cNvSpPr/>
            <p:nvPr/>
          </p:nvSpPr>
          <p:spPr>
            <a:xfrm>
              <a:off x="567108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Google Shape;2213;p17"/>
            <p:cNvSpPr/>
            <p:nvPr/>
          </p:nvSpPr>
          <p:spPr>
            <a:xfrm>
              <a:off x="567108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Google Shape;2214;p17"/>
            <p:cNvSpPr/>
            <p:nvPr/>
          </p:nvSpPr>
          <p:spPr>
            <a:xfrm>
              <a:off x="567108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Google Shape;2215;p17"/>
            <p:cNvSpPr/>
            <p:nvPr/>
          </p:nvSpPr>
          <p:spPr>
            <a:xfrm>
              <a:off x="567108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Google Shape;2216;p17"/>
            <p:cNvSpPr/>
            <p:nvPr/>
          </p:nvSpPr>
          <p:spPr>
            <a:xfrm>
              <a:off x="567108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Google Shape;2217;p17"/>
            <p:cNvSpPr/>
            <p:nvPr/>
          </p:nvSpPr>
          <p:spPr>
            <a:xfrm>
              <a:off x="567108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5" name="Google Shape;2218;p17"/>
          <p:cNvGrpSpPr/>
          <p:nvPr/>
        </p:nvGrpSpPr>
        <p:grpSpPr>
          <a:xfrm>
            <a:off x="8055360" y="393480"/>
            <a:ext cx="1324080" cy="1324080"/>
            <a:chOff x="8055360" y="393480"/>
            <a:chExt cx="1324080" cy="1324080"/>
          </a:xfrm>
        </p:grpSpPr>
        <p:sp>
          <p:nvSpPr>
            <p:cNvPr id="346" name="Google Shape;2219;p17"/>
            <p:cNvSpPr/>
            <p:nvPr/>
          </p:nvSpPr>
          <p:spPr>
            <a:xfrm>
              <a:off x="8545680" y="883800"/>
              <a:ext cx="343080" cy="343080"/>
            </a:xfrm>
            <a:custGeom>
              <a:avLst/>
              <a:gdLst/>
              <a:ahLst/>
              <a:rect l="l" t="t" r="r" b="b"/>
              <a:pathLst>
                <a:path w="2017" h="2018">
                  <a:moveTo>
                    <a:pt x="1010" y="121"/>
                  </a:moveTo>
                  <a:cubicBezTo>
                    <a:pt x="1498" y="121"/>
                    <a:pt x="1895" y="521"/>
                    <a:pt x="1895" y="1009"/>
                  </a:cubicBezTo>
                  <a:cubicBezTo>
                    <a:pt x="1895" y="1497"/>
                    <a:pt x="1498" y="1895"/>
                    <a:pt x="1010" y="1895"/>
                  </a:cubicBezTo>
                  <a:cubicBezTo>
                    <a:pt x="519" y="1895"/>
                    <a:pt x="122" y="1497"/>
                    <a:pt x="122" y="1009"/>
                  </a:cubicBezTo>
                  <a:cubicBezTo>
                    <a:pt x="122" y="521"/>
                    <a:pt x="519" y="121"/>
                    <a:pt x="1010" y="121"/>
                  </a:cubicBezTo>
                  <a:close/>
                  <a:moveTo>
                    <a:pt x="1010" y="0"/>
                  </a:moveTo>
                  <a:cubicBezTo>
                    <a:pt x="454" y="0"/>
                    <a:pt x="1" y="453"/>
                    <a:pt x="1" y="1009"/>
                  </a:cubicBezTo>
                  <a:cubicBezTo>
                    <a:pt x="1" y="1565"/>
                    <a:pt x="454" y="2018"/>
                    <a:pt x="1010" y="2018"/>
                  </a:cubicBezTo>
                  <a:cubicBezTo>
                    <a:pt x="1566" y="2018"/>
                    <a:pt x="2016" y="1565"/>
                    <a:pt x="2016" y="1009"/>
                  </a:cubicBezTo>
                  <a:cubicBezTo>
                    <a:pt x="2016" y="453"/>
                    <a:pt x="1566" y="0"/>
                    <a:pt x="10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Google Shape;2220;p17"/>
            <p:cNvSpPr/>
            <p:nvPr/>
          </p:nvSpPr>
          <p:spPr>
            <a:xfrm>
              <a:off x="8428680" y="767160"/>
              <a:ext cx="576720" cy="576360"/>
            </a:xfrm>
            <a:custGeom>
              <a:avLst/>
              <a:gdLst/>
              <a:ahLst/>
              <a:rect l="l" t="t" r="r" b="b"/>
              <a:pathLst>
                <a:path w="3390" h="3388">
                  <a:moveTo>
                    <a:pt x="1697" y="122"/>
                  </a:moveTo>
                  <a:cubicBezTo>
                    <a:pt x="2562" y="122"/>
                    <a:pt x="3269" y="826"/>
                    <a:pt x="3269" y="1694"/>
                  </a:cubicBezTo>
                  <a:cubicBezTo>
                    <a:pt x="3269" y="2559"/>
                    <a:pt x="2562" y="3266"/>
                    <a:pt x="1697" y="3266"/>
                  </a:cubicBezTo>
                  <a:cubicBezTo>
                    <a:pt x="829" y="3266"/>
                    <a:pt x="124" y="2559"/>
                    <a:pt x="124" y="1694"/>
                  </a:cubicBezTo>
                  <a:cubicBezTo>
                    <a:pt x="124" y="826"/>
                    <a:pt x="829" y="122"/>
                    <a:pt x="1697" y="122"/>
                  </a:cubicBezTo>
                  <a:close/>
                  <a:moveTo>
                    <a:pt x="1697" y="1"/>
                  </a:moveTo>
                  <a:cubicBezTo>
                    <a:pt x="761" y="1"/>
                    <a:pt x="1" y="761"/>
                    <a:pt x="1" y="1694"/>
                  </a:cubicBezTo>
                  <a:cubicBezTo>
                    <a:pt x="1" y="2627"/>
                    <a:pt x="761" y="3387"/>
                    <a:pt x="1697" y="3387"/>
                  </a:cubicBezTo>
                  <a:cubicBezTo>
                    <a:pt x="2630" y="3387"/>
                    <a:pt x="3390" y="2627"/>
                    <a:pt x="3390" y="1694"/>
                  </a:cubicBezTo>
                  <a:cubicBezTo>
                    <a:pt x="3390" y="761"/>
                    <a:pt x="2630" y="1"/>
                    <a:pt x="16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Google Shape;2221;p17"/>
            <p:cNvSpPr/>
            <p:nvPr/>
          </p:nvSpPr>
          <p:spPr>
            <a:xfrm>
              <a:off x="8304840" y="643320"/>
              <a:ext cx="824040" cy="824040"/>
            </a:xfrm>
            <a:custGeom>
              <a:avLst/>
              <a:gdLst/>
              <a:ahLst/>
              <a:rect l="l" t="t" r="r" b="b"/>
              <a:pathLst>
                <a:path w="4844" h="4842">
                  <a:moveTo>
                    <a:pt x="2424" y="121"/>
                  </a:moveTo>
                  <a:cubicBezTo>
                    <a:pt x="3692" y="121"/>
                    <a:pt x="4721" y="1153"/>
                    <a:pt x="4721" y="2421"/>
                  </a:cubicBezTo>
                  <a:cubicBezTo>
                    <a:pt x="4721" y="3689"/>
                    <a:pt x="3692" y="4720"/>
                    <a:pt x="2424" y="4720"/>
                  </a:cubicBezTo>
                  <a:cubicBezTo>
                    <a:pt x="1156" y="4720"/>
                    <a:pt x="124" y="3689"/>
                    <a:pt x="124" y="2421"/>
                  </a:cubicBezTo>
                  <a:cubicBezTo>
                    <a:pt x="124" y="1153"/>
                    <a:pt x="1156" y="121"/>
                    <a:pt x="2424" y="121"/>
                  </a:cubicBezTo>
                  <a:close/>
                  <a:moveTo>
                    <a:pt x="2424" y="1"/>
                  </a:moveTo>
                  <a:cubicBezTo>
                    <a:pt x="1088" y="1"/>
                    <a:pt x="1" y="1085"/>
                    <a:pt x="1" y="2421"/>
                  </a:cubicBezTo>
                  <a:cubicBezTo>
                    <a:pt x="1" y="3754"/>
                    <a:pt x="1088" y="4841"/>
                    <a:pt x="2424" y="4841"/>
                  </a:cubicBezTo>
                  <a:cubicBezTo>
                    <a:pt x="3757" y="4841"/>
                    <a:pt x="4844" y="3754"/>
                    <a:pt x="4844" y="2421"/>
                  </a:cubicBezTo>
                  <a:cubicBezTo>
                    <a:pt x="4844" y="1085"/>
                    <a:pt x="3757" y="1"/>
                    <a:pt x="24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2222;p17"/>
            <p:cNvSpPr/>
            <p:nvPr/>
          </p:nvSpPr>
          <p:spPr>
            <a:xfrm>
              <a:off x="8184600" y="522720"/>
              <a:ext cx="1065240" cy="1065240"/>
            </a:xfrm>
            <a:custGeom>
              <a:avLst/>
              <a:gdLst/>
              <a:ahLst/>
              <a:rect l="l" t="t" r="r" b="b"/>
              <a:pathLst>
                <a:path w="6261" h="6260">
                  <a:moveTo>
                    <a:pt x="3131" y="121"/>
                  </a:moveTo>
                  <a:cubicBezTo>
                    <a:pt x="4789" y="121"/>
                    <a:pt x="6137" y="1472"/>
                    <a:pt x="6137" y="3130"/>
                  </a:cubicBezTo>
                  <a:cubicBezTo>
                    <a:pt x="6137" y="4788"/>
                    <a:pt x="4789" y="6139"/>
                    <a:pt x="3131" y="6139"/>
                  </a:cubicBezTo>
                  <a:cubicBezTo>
                    <a:pt x="1470" y="6139"/>
                    <a:pt x="122" y="4788"/>
                    <a:pt x="122" y="3130"/>
                  </a:cubicBezTo>
                  <a:cubicBezTo>
                    <a:pt x="122" y="1472"/>
                    <a:pt x="1470" y="121"/>
                    <a:pt x="3131" y="121"/>
                  </a:cubicBezTo>
                  <a:close/>
                  <a:moveTo>
                    <a:pt x="3131" y="0"/>
                  </a:moveTo>
                  <a:cubicBezTo>
                    <a:pt x="1405" y="0"/>
                    <a:pt x="1" y="1404"/>
                    <a:pt x="1" y="3130"/>
                  </a:cubicBezTo>
                  <a:cubicBezTo>
                    <a:pt x="1" y="4856"/>
                    <a:pt x="1405" y="6260"/>
                    <a:pt x="3131" y="6260"/>
                  </a:cubicBezTo>
                  <a:cubicBezTo>
                    <a:pt x="4857" y="6260"/>
                    <a:pt x="6260" y="4856"/>
                    <a:pt x="6260" y="3130"/>
                  </a:cubicBezTo>
                  <a:cubicBezTo>
                    <a:pt x="6260" y="1404"/>
                    <a:pt x="4857" y="0"/>
                    <a:pt x="313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2223;p17"/>
            <p:cNvSpPr/>
            <p:nvPr/>
          </p:nvSpPr>
          <p:spPr>
            <a:xfrm>
              <a:off x="8055360" y="393480"/>
              <a:ext cx="1324080" cy="1324080"/>
            </a:xfrm>
            <a:custGeom>
              <a:avLst/>
              <a:gdLst/>
              <a:ahLst/>
              <a:rect l="l" t="t" r="r" b="b"/>
              <a:pathLst>
                <a:path w="7780" h="7780">
                  <a:moveTo>
                    <a:pt x="3890" y="121"/>
                  </a:moveTo>
                  <a:cubicBezTo>
                    <a:pt x="5968" y="121"/>
                    <a:pt x="7656" y="1812"/>
                    <a:pt x="7656" y="3890"/>
                  </a:cubicBezTo>
                  <a:cubicBezTo>
                    <a:pt x="7656" y="5968"/>
                    <a:pt x="5968" y="7659"/>
                    <a:pt x="3890" y="7659"/>
                  </a:cubicBezTo>
                  <a:cubicBezTo>
                    <a:pt x="1812" y="7659"/>
                    <a:pt x="121" y="5968"/>
                    <a:pt x="121" y="3890"/>
                  </a:cubicBezTo>
                  <a:cubicBezTo>
                    <a:pt x="121" y="1812"/>
                    <a:pt x="1812" y="121"/>
                    <a:pt x="3890" y="121"/>
                  </a:cubicBezTo>
                  <a:close/>
                  <a:moveTo>
                    <a:pt x="3890" y="0"/>
                  </a:moveTo>
                  <a:cubicBezTo>
                    <a:pt x="1744" y="0"/>
                    <a:pt x="0" y="1744"/>
                    <a:pt x="0" y="3890"/>
                  </a:cubicBezTo>
                  <a:cubicBezTo>
                    <a:pt x="0" y="6034"/>
                    <a:pt x="1744" y="7780"/>
                    <a:pt x="3890" y="7780"/>
                  </a:cubicBezTo>
                  <a:cubicBezTo>
                    <a:pt x="6033" y="7780"/>
                    <a:pt x="7779" y="6034"/>
                    <a:pt x="7779" y="3890"/>
                  </a:cubicBezTo>
                  <a:cubicBezTo>
                    <a:pt x="7779" y="1744"/>
                    <a:pt x="6033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1" name="Google Shape;2224;p17"/>
          <p:cNvGrpSpPr/>
          <p:nvPr/>
        </p:nvGrpSpPr>
        <p:grpSpPr>
          <a:xfrm>
            <a:off x="-506160" y="3530160"/>
            <a:ext cx="1324080" cy="1324080"/>
            <a:chOff x="-506160" y="3530160"/>
            <a:chExt cx="1324080" cy="1324080"/>
          </a:xfrm>
        </p:grpSpPr>
        <p:sp>
          <p:nvSpPr>
            <p:cNvPr id="352" name="Google Shape;2225;p17"/>
            <p:cNvSpPr/>
            <p:nvPr/>
          </p:nvSpPr>
          <p:spPr>
            <a:xfrm>
              <a:off x="-15840" y="4020480"/>
              <a:ext cx="343080" cy="343080"/>
            </a:xfrm>
            <a:custGeom>
              <a:avLst/>
              <a:gdLst/>
              <a:ahLst/>
              <a:rect l="l" t="t" r="r" b="b"/>
              <a:pathLst>
                <a:path w="2017" h="2018">
                  <a:moveTo>
                    <a:pt x="1010" y="121"/>
                  </a:moveTo>
                  <a:cubicBezTo>
                    <a:pt x="1498" y="121"/>
                    <a:pt x="1895" y="521"/>
                    <a:pt x="1895" y="1009"/>
                  </a:cubicBezTo>
                  <a:cubicBezTo>
                    <a:pt x="1895" y="1497"/>
                    <a:pt x="1498" y="1895"/>
                    <a:pt x="1010" y="1895"/>
                  </a:cubicBezTo>
                  <a:cubicBezTo>
                    <a:pt x="519" y="1895"/>
                    <a:pt x="122" y="1497"/>
                    <a:pt x="122" y="1009"/>
                  </a:cubicBezTo>
                  <a:cubicBezTo>
                    <a:pt x="122" y="521"/>
                    <a:pt x="519" y="121"/>
                    <a:pt x="1010" y="121"/>
                  </a:cubicBezTo>
                  <a:close/>
                  <a:moveTo>
                    <a:pt x="1010" y="0"/>
                  </a:moveTo>
                  <a:cubicBezTo>
                    <a:pt x="454" y="0"/>
                    <a:pt x="1" y="453"/>
                    <a:pt x="1" y="1009"/>
                  </a:cubicBezTo>
                  <a:cubicBezTo>
                    <a:pt x="1" y="1565"/>
                    <a:pt x="454" y="2018"/>
                    <a:pt x="1010" y="2018"/>
                  </a:cubicBezTo>
                  <a:cubicBezTo>
                    <a:pt x="1566" y="2018"/>
                    <a:pt x="2016" y="1565"/>
                    <a:pt x="2016" y="1009"/>
                  </a:cubicBezTo>
                  <a:cubicBezTo>
                    <a:pt x="2016" y="453"/>
                    <a:pt x="1566" y="0"/>
                    <a:pt x="10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Google Shape;2226;p17"/>
            <p:cNvSpPr/>
            <p:nvPr/>
          </p:nvSpPr>
          <p:spPr>
            <a:xfrm>
              <a:off x="-132840" y="3903840"/>
              <a:ext cx="576720" cy="576360"/>
            </a:xfrm>
            <a:custGeom>
              <a:avLst/>
              <a:gdLst/>
              <a:ahLst/>
              <a:rect l="l" t="t" r="r" b="b"/>
              <a:pathLst>
                <a:path w="3390" h="3388">
                  <a:moveTo>
                    <a:pt x="1697" y="122"/>
                  </a:moveTo>
                  <a:cubicBezTo>
                    <a:pt x="2562" y="122"/>
                    <a:pt x="3269" y="826"/>
                    <a:pt x="3269" y="1694"/>
                  </a:cubicBezTo>
                  <a:cubicBezTo>
                    <a:pt x="3269" y="2559"/>
                    <a:pt x="2562" y="3266"/>
                    <a:pt x="1697" y="3266"/>
                  </a:cubicBezTo>
                  <a:cubicBezTo>
                    <a:pt x="829" y="3266"/>
                    <a:pt x="124" y="2559"/>
                    <a:pt x="124" y="1694"/>
                  </a:cubicBezTo>
                  <a:cubicBezTo>
                    <a:pt x="124" y="826"/>
                    <a:pt x="829" y="122"/>
                    <a:pt x="1697" y="122"/>
                  </a:cubicBezTo>
                  <a:close/>
                  <a:moveTo>
                    <a:pt x="1697" y="1"/>
                  </a:moveTo>
                  <a:cubicBezTo>
                    <a:pt x="761" y="1"/>
                    <a:pt x="1" y="761"/>
                    <a:pt x="1" y="1694"/>
                  </a:cubicBezTo>
                  <a:cubicBezTo>
                    <a:pt x="1" y="2627"/>
                    <a:pt x="761" y="3387"/>
                    <a:pt x="1697" y="3387"/>
                  </a:cubicBezTo>
                  <a:cubicBezTo>
                    <a:pt x="2630" y="3387"/>
                    <a:pt x="3390" y="2627"/>
                    <a:pt x="3390" y="1694"/>
                  </a:cubicBezTo>
                  <a:cubicBezTo>
                    <a:pt x="3390" y="761"/>
                    <a:pt x="2630" y="1"/>
                    <a:pt x="16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Google Shape;2227;p17"/>
            <p:cNvSpPr/>
            <p:nvPr/>
          </p:nvSpPr>
          <p:spPr>
            <a:xfrm>
              <a:off x="-256680" y="3780000"/>
              <a:ext cx="824040" cy="824040"/>
            </a:xfrm>
            <a:custGeom>
              <a:avLst/>
              <a:gdLst/>
              <a:ahLst/>
              <a:rect l="l" t="t" r="r" b="b"/>
              <a:pathLst>
                <a:path w="4844" h="4842">
                  <a:moveTo>
                    <a:pt x="2424" y="121"/>
                  </a:moveTo>
                  <a:cubicBezTo>
                    <a:pt x="3692" y="121"/>
                    <a:pt x="4721" y="1153"/>
                    <a:pt x="4721" y="2421"/>
                  </a:cubicBezTo>
                  <a:cubicBezTo>
                    <a:pt x="4721" y="3689"/>
                    <a:pt x="3692" y="4720"/>
                    <a:pt x="2424" y="4720"/>
                  </a:cubicBezTo>
                  <a:cubicBezTo>
                    <a:pt x="1156" y="4720"/>
                    <a:pt x="124" y="3689"/>
                    <a:pt x="124" y="2421"/>
                  </a:cubicBezTo>
                  <a:cubicBezTo>
                    <a:pt x="124" y="1153"/>
                    <a:pt x="1156" y="121"/>
                    <a:pt x="2424" y="121"/>
                  </a:cubicBezTo>
                  <a:close/>
                  <a:moveTo>
                    <a:pt x="2424" y="1"/>
                  </a:moveTo>
                  <a:cubicBezTo>
                    <a:pt x="1088" y="1"/>
                    <a:pt x="1" y="1085"/>
                    <a:pt x="1" y="2421"/>
                  </a:cubicBezTo>
                  <a:cubicBezTo>
                    <a:pt x="1" y="3754"/>
                    <a:pt x="1088" y="4841"/>
                    <a:pt x="2424" y="4841"/>
                  </a:cubicBezTo>
                  <a:cubicBezTo>
                    <a:pt x="3757" y="4841"/>
                    <a:pt x="4844" y="3754"/>
                    <a:pt x="4844" y="2421"/>
                  </a:cubicBezTo>
                  <a:cubicBezTo>
                    <a:pt x="4844" y="1085"/>
                    <a:pt x="3757" y="1"/>
                    <a:pt x="24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Google Shape;2228;p17"/>
            <p:cNvSpPr/>
            <p:nvPr/>
          </p:nvSpPr>
          <p:spPr>
            <a:xfrm>
              <a:off x="-376920" y="3659400"/>
              <a:ext cx="1065240" cy="1065240"/>
            </a:xfrm>
            <a:custGeom>
              <a:avLst/>
              <a:gdLst/>
              <a:ahLst/>
              <a:rect l="l" t="t" r="r" b="b"/>
              <a:pathLst>
                <a:path w="6261" h="6260">
                  <a:moveTo>
                    <a:pt x="3131" y="121"/>
                  </a:moveTo>
                  <a:cubicBezTo>
                    <a:pt x="4789" y="121"/>
                    <a:pt x="6137" y="1472"/>
                    <a:pt x="6137" y="3130"/>
                  </a:cubicBezTo>
                  <a:cubicBezTo>
                    <a:pt x="6137" y="4788"/>
                    <a:pt x="4789" y="6139"/>
                    <a:pt x="3131" y="6139"/>
                  </a:cubicBezTo>
                  <a:cubicBezTo>
                    <a:pt x="1470" y="6139"/>
                    <a:pt x="122" y="4788"/>
                    <a:pt x="122" y="3130"/>
                  </a:cubicBezTo>
                  <a:cubicBezTo>
                    <a:pt x="122" y="1472"/>
                    <a:pt x="1470" y="121"/>
                    <a:pt x="3131" y="121"/>
                  </a:cubicBezTo>
                  <a:close/>
                  <a:moveTo>
                    <a:pt x="3131" y="0"/>
                  </a:moveTo>
                  <a:cubicBezTo>
                    <a:pt x="1405" y="0"/>
                    <a:pt x="1" y="1404"/>
                    <a:pt x="1" y="3130"/>
                  </a:cubicBezTo>
                  <a:cubicBezTo>
                    <a:pt x="1" y="4856"/>
                    <a:pt x="1405" y="6260"/>
                    <a:pt x="3131" y="6260"/>
                  </a:cubicBezTo>
                  <a:cubicBezTo>
                    <a:pt x="4857" y="6260"/>
                    <a:pt x="6260" y="4856"/>
                    <a:pt x="6260" y="3130"/>
                  </a:cubicBezTo>
                  <a:cubicBezTo>
                    <a:pt x="6260" y="1404"/>
                    <a:pt x="4857" y="0"/>
                    <a:pt x="313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Google Shape;2229;p17"/>
            <p:cNvSpPr/>
            <p:nvPr/>
          </p:nvSpPr>
          <p:spPr>
            <a:xfrm>
              <a:off x="-506160" y="3530160"/>
              <a:ext cx="1324080" cy="1324080"/>
            </a:xfrm>
            <a:custGeom>
              <a:avLst/>
              <a:gdLst/>
              <a:ahLst/>
              <a:rect l="l" t="t" r="r" b="b"/>
              <a:pathLst>
                <a:path w="7780" h="7780">
                  <a:moveTo>
                    <a:pt x="3890" y="121"/>
                  </a:moveTo>
                  <a:cubicBezTo>
                    <a:pt x="5968" y="121"/>
                    <a:pt x="7656" y="1812"/>
                    <a:pt x="7656" y="3890"/>
                  </a:cubicBezTo>
                  <a:cubicBezTo>
                    <a:pt x="7656" y="5968"/>
                    <a:pt x="5968" y="7659"/>
                    <a:pt x="3890" y="7659"/>
                  </a:cubicBezTo>
                  <a:cubicBezTo>
                    <a:pt x="1812" y="7659"/>
                    <a:pt x="121" y="5968"/>
                    <a:pt x="121" y="3890"/>
                  </a:cubicBezTo>
                  <a:cubicBezTo>
                    <a:pt x="121" y="1812"/>
                    <a:pt x="1812" y="121"/>
                    <a:pt x="3890" y="121"/>
                  </a:cubicBezTo>
                  <a:close/>
                  <a:moveTo>
                    <a:pt x="3890" y="0"/>
                  </a:moveTo>
                  <a:cubicBezTo>
                    <a:pt x="1744" y="0"/>
                    <a:pt x="0" y="1744"/>
                    <a:pt x="0" y="3890"/>
                  </a:cubicBezTo>
                  <a:cubicBezTo>
                    <a:pt x="0" y="6034"/>
                    <a:pt x="1744" y="7780"/>
                    <a:pt x="3890" y="7780"/>
                  </a:cubicBezTo>
                  <a:cubicBezTo>
                    <a:pt x="6033" y="7780"/>
                    <a:pt x="7779" y="6034"/>
                    <a:pt x="7779" y="3890"/>
                  </a:cubicBezTo>
                  <a:cubicBezTo>
                    <a:pt x="7779" y="1744"/>
                    <a:pt x="6033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7" name="Google Shape;2230;p17"/>
          <p:cNvSpPr/>
          <p:nvPr/>
        </p:nvSpPr>
        <p:spPr>
          <a:xfrm>
            <a:off x="918000" y="1499400"/>
            <a:ext cx="116640" cy="119880"/>
          </a:xfrm>
          <a:custGeom>
            <a:avLst/>
            <a:gdLst/>
            <a:ahLst/>
            <a:rect l="l" t="t" r="r" b="b"/>
            <a:pathLst>
              <a:path w="753" h="772">
                <a:moveTo>
                  <a:pt x="508" y="56"/>
                </a:moveTo>
                <a:cubicBezTo>
                  <a:pt x="506" y="60"/>
                  <a:pt x="504" y="62"/>
                  <a:pt x="504" y="62"/>
                </a:cubicBezTo>
                <a:cubicBezTo>
                  <a:pt x="504" y="62"/>
                  <a:pt x="504" y="62"/>
                  <a:pt x="504" y="62"/>
                </a:cubicBezTo>
                <a:cubicBezTo>
                  <a:pt x="505" y="60"/>
                  <a:pt x="506" y="58"/>
                  <a:pt x="508" y="56"/>
                </a:cubicBezTo>
                <a:close/>
                <a:moveTo>
                  <a:pt x="501" y="62"/>
                </a:moveTo>
                <a:cubicBezTo>
                  <a:pt x="499" y="65"/>
                  <a:pt x="496" y="69"/>
                  <a:pt x="493" y="72"/>
                </a:cubicBezTo>
                <a:lnTo>
                  <a:pt x="493" y="72"/>
                </a:lnTo>
                <a:cubicBezTo>
                  <a:pt x="496" y="69"/>
                  <a:pt x="498" y="65"/>
                  <a:pt x="501" y="62"/>
                </a:cubicBezTo>
                <a:close/>
                <a:moveTo>
                  <a:pt x="560" y="1"/>
                </a:moveTo>
                <a:cubicBezTo>
                  <a:pt x="549" y="1"/>
                  <a:pt x="522" y="38"/>
                  <a:pt x="510" y="54"/>
                </a:cubicBezTo>
                <a:lnTo>
                  <a:pt x="510" y="54"/>
                </a:lnTo>
                <a:cubicBezTo>
                  <a:pt x="506" y="57"/>
                  <a:pt x="500" y="63"/>
                  <a:pt x="499" y="67"/>
                </a:cubicBezTo>
                <a:lnTo>
                  <a:pt x="499" y="69"/>
                </a:lnTo>
                <a:cubicBezTo>
                  <a:pt x="491" y="82"/>
                  <a:pt x="496" y="72"/>
                  <a:pt x="486" y="84"/>
                </a:cubicBezTo>
                <a:cubicBezTo>
                  <a:pt x="484" y="83"/>
                  <a:pt x="488" y="78"/>
                  <a:pt x="493" y="72"/>
                </a:cubicBezTo>
                <a:lnTo>
                  <a:pt x="493" y="72"/>
                </a:lnTo>
                <a:cubicBezTo>
                  <a:pt x="489" y="77"/>
                  <a:pt x="485" y="81"/>
                  <a:pt x="484" y="84"/>
                </a:cubicBezTo>
                <a:cubicBezTo>
                  <a:pt x="482" y="86"/>
                  <a:pt x="481" y="87"/>
                  <a:pt x="480" y="87"/>
                </a:cubicBezTo>
                <a:cubicBezTo>
                  <a:pt x="479" y="87"/>
                  <a:pt x="480" y="85"/>
                  <a:pt x="479" y="85"/>
                </a:cubicBezTo>
                <a:cubicBezTo>
                  <a:pt x="478" y="85"/>
                  <a:pt x="477" y="86"/>
                  <a:pt x="474" y="89"/>
                </a:cubicBezTo>
                <a:cubicBezTo>
                  <a:pt x="468" y="97"/>
                  <a:pt x="463" y="107"/>
                  <a:pt x="456" y="115"/>
                </a:cubicBezTo>
                <a:cubicBezTo>
                  <a:pt x="438" y="132"/>
                  <a:pt x="433" y="147"/>
                  <a:pt x="418" y="162"/>
                </a:cubicBezTo>
                <a:lnTo>
                  <a:pt x="418" y="160"/>
                </a:lnTo>
                <a:cubicBezTo>
                  <a:pt x="413" y="165"/>
                  <a:pt x="403" y="180"/>
                  <a:pt x="393" y="190"/>
                </a:cubicBezTo>
                <a:cubicBezTo>
                  <a:pt x="394" y="189"/>
                  <a:pt x="396" y="188"/>
                  <a:pt x="397" y="188"/>
                </a:cubicBezTo>
                <a:lnTo>
                  <a:pt x="397" y="188"/>
                </a:lnTo>
                <a:cubicBezTo>
                  <a:pt x="398" y="188"/>
                  <a:pt x="398" y="189"/>
                  <a:pt x="396" y="193"/>
                </a:cubicBezTo>
                <a:cubicBezTo>
                  <a:pt x="383" y="203"/>
                  <a:pt x="375" y="213"/>
                  <a:pt x="368" y="223"/>
                </a:cubicBezTo>
                <a:lnTo>
                  <a:pt x="360" y="233"/>
                </a:lnTo>
                <a:cubicBezTo>
                  <a:pt x="325" y="278"/>
                  <a:pt x="179" y="457"/>
                  <a:pt x="144" y="505"/>
                </a:cubicBezTo>
                <a:lnTo>
                  <a:pt x="144" y="502"/>
                </a:lnTo>
                <a:cubicBezTo>
                  <a:pt x="109" y="547"/>
                  <a:pt x="56" y="610"/>
                  <a:pt x="1" y="681"/>
                </a:cubicBezTo>
                <a:cubicBezTo>
                  <a:pt x="66" y="688"/>
                  <a:pt x="136" y="696"/>
                  <a:pt x="202" y="706"/>
                </a:cubicBezTo>
                <a:cubicBezTo>
                  <a:pt x="240" y="708"/>
                  <a:pt x="275" y="713"/>
                  <a:pt x="302" y="716"/>
                </a:cubicBezTo>
                <a:cubicBezTo>
                  <a:pt x="315" y="718"/>
                  <a:pt x="335" y="721"/>
                  <a:pt x="350" y="723"/>
                </a:cubicBezTo>
                <a:cubicBezTo>
                  <a:pt x="343" y="721"/>
                  <a:pt x="345" y="721"/>
                  <a:pt x="350" y="721"/>
                </a:cubicBezTo>
                <a:cubicBezTo>
                  <a:pt x="368" y="724"/>
                  <a:pt x="372" y="725"/>
                  <a:pt x="374" y="725"/>
                </a:cubicBezTo>
                <a:cubicBezTo>
                  <a:pt x="376" y="725"/>
                  <a:pt x="375" y="724"/>
                  <a:pt x="378" y="724"/>
                </a:cubicBezTo>
                <a:cubicBezTo>
                  <a:pt x="381" y="724"/>
                  <a:pt x="387" y="725"/>
                  <a:pt x="401" y="726"/>
                </a:cubicBezTo>
                <a:cubicBezTo>
                  <a:pt x="426" y="729"/>
                  <a:pt x="484" y="736"/>
                  <a:pt x="544" y="744"/>
                </a:cubicBezTo>
                <a:cubicBezTo>
                  <a:pt x="627" y="754"/>
                  <a:pt x="713" y="766"/>
                  <a:pt x="753" y="771"/>
                </a:cubicBezTo>
                <a:cubicBezTo>
                  <a:pt x="750" y="764"/>
                  <a:pt x="748" y="759"/>
                  <a:pt x="748" y="756"/>
                </a:cubicBezTo>
                <a:cubicBezTo>
                  <a:pt x="740" y="731"/>
                  <a:pt x="735" y="708"/>
                  <a:pt x="730" y="683"/>
                </a:cubicBezTo>
                <a:cubicBezTo>
                  <a:pt x="728" y="671"/>
                  <a:pt x="725" y="658"/>
                  <a:pt x="720" y="648"/>
                </a:cubicBezTo>
                <a:cubicBezTo>
                  <a:pt x="720" y="643"/>
                  <a:pt x="720" y="638"/>
                  <a:pt x="718" y="633"/>
                </a:cubicBezTo>
                <a:cubicBezTo>
                  <a:pt x="718" y="630"/>
                  <a:pt x="715" y="628"/>
                  <a:pt x="715" y="623"/>
                </a:cubicBezTo>
                <a:lnTo>
                  <a:pt x="715" y="623"/>
                </a:lnTo>
                <a:lnTo>
                  <a:pt x="718" y="625"/>
                </a:lnTo>
                <a:cubicBezTo>
                  <a:pt x="710" y="600"/>
                  <a:pt x="680" y="454"/>
                  <a:pt x="670" y="424"/>
                </a:cubicBezTo>
                <a:lnTo>
                  <a:pt x="670" y="424"/>
                </a:lnTo>
                <a:lnTo>
                  <a:pt x="672" y="427"/>
                </a:lnTo>
                <a:cubicBezTo>
                  <a:pt x="662" y="401"/>
                  <a:pt x="667" y="404"/>
                  <a:pt x="665" y="384"/>
                </a:cubicBezTo>
                <a:lnTo>
                  <a:pt x="665" y="384"/>
                </a:lnTo>
                <a:cubicBezTo>
                  <a:pt x="664" y="384"/>
                  <a:pt x="664" y="384"/>
                  <a:pt x="664" y="384"/>
                </a:cubicBezTo>
                <a:cubicBezTo>
                  <a:pt x="659" y="384"/>
                  <a:pt x="655" y="366"/>
                  <a:pt x="652" y="356"/>
                </a:cubicBezTo>
                <a:cubicBezTo>
                  <a:pt x="650" y="344"/>
                  <a:pt x="640" y="316"/>
                  <a:pt x="635" y="293"/>
                </a:cubicBezTo>
                <a:lnTo>
                  <a:pt x="635" y="293"/>
                </a:lnTo>
                <a:lnTo>
                  <a:pt x="637" y="296"/>
                </a:lnTo>
                <a:cubicBezTo>
                  <a:pt x="629" y="278"/>
                  <a:pt x="622" y="243"/>
                  <a:pt x="619" y="230"/>
                </a:cubicBezTo>
                <a:cubicBezTo>
                  <a:pt x="614" y="200"/>
                  <a:pt x="607" y="155"/>
                  <a:pt x="594" y="117"/>
                </a:cubicBezTo>
                <a:lnTo>
                  <a:pt x="594" y="89"/>
                </a:lnTo>
                <a:lnTo>
                  <a:pt x="594" y="87"/>
                </a:lnTo>
                <a:lnTo>
                  <a:pt x="564" y="4"/>
                </a:lnTo>
                <a:cubicBezTo>
                  <a:pt x="563" y="2"/>
                  <a:pt x="562" y="1"/>
                  <a:pt x="560" y="1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Google Shape;2231;p17"/>
          <p:cNvSpPr/>
          <p:nvPr/>
        </p:nvSpPr>
        <p:spPr>
          <a:xfrm>
            <a:off x="3233880" y="4647600"/>
            <a:ext cx="136800" cy="106200"/>
          </a:xfrm>
          <a:custGeom>
            <a:avLst/>
            <a:gdLst/>
            <a:ahLst/>
            <a:rect l="l" t="t" r="r" b="b"/>
            <a:pathLst>
              <a:path w="882" h="686">
                <a:moveTo>
                  <a:pt x="74" y="678"/>
                </a:moveTo>
                <a:cubicBezTo>
                  <a:pt x="74" y="678"/>
                  <a:pt x="74" y="678"/>
                  <a:pt x="75" y="679"/>
                </a:cubicBezTo>
                <a:lnTo>
                  <a:pt x="75" y="679"/>
                </a:lnTo>
                <a:cubicBezTo>
                  <a:pt x="74" y="679"/>
                  <a:pt x="74" y="678"/>
                  <a:pt x="74" y="678"/>
                </a:cubicBezTo>
                <a:close/>
                <a:moveTo>
                  <a:pt x="88" y="678"/>
                </a:moveTo>
                <a:cubicBezTo>
                  <a:pt x="89" y="678"/>
                  <a:pt x="89" y="678"/>
                  <a:pt x="89" y="678"/>
                </a:cubicBezTo>
                <a:cubicBezTo>
                  <a:pt x="84" y="678"/>
                  <a:pt x="79" y="679"/>
                  <a:pt x="76" y="679"/>
                </a:cubicBezTo>
                <a:lnTo>
                  <a:pt x="76" y="679"/>
                </a:lnTo>
                <a:cubicBezTo>
                  <a:pt x="82" y="678"/>
                  <a:pt x="86" y="678"/>
                  <a:pt x="88" y="678"/>
                </a:cubicBezTo>
                <a:close/>
                <a:moveTo>
                  <a:pt x="414" y="1"/>
                </a:moveTo>
                <a:cubicBezTo>
                  <a:pt x="409" y="9"/>
                  <a:pt x="406" y="11"/>
                  <a:pt x="404" y="16"/>
                </a:cubicBezTo>
                <a:cubicBezTo>
                  <a:pt x="393" y="36"/>
                  <a:pt x="378" y="59"/>
                  <a:pt x="366" y="79"/>
                </a:cubicBezTo>
                <a:cubicBezTo>
                  <a:pt x="361" y="89"/>
                  <a:pt x="353" y="102"/>
                  <a:pt x="346" y="112"/>
                </a:cubicBezTo>
                <a:cubicBezTo>
                  <a:pt x="343" y="114"/>
                  <a:pt x="341" y="119"/>
                  <a:pt x="338" y="122"/>
                </a:cubicBezTo>
                <a:cubicBezTo>
                  <a:pt x="338" y="127"/>
                  <a:pt x="336" y="129"/>
                  <a:pt x="336" y="132"/>
                </a:cubicBezTo>
                <a:lnTo>
                  <a:pt x="336" y="129"/>
                </a:lnTo>
                <a:cubicBezTo>
                  <a:pt x="323" y="152"/>
                  <a:pt x="240" y="278"/>
                  <a:pt x="225" y="305"/>
                </a:cubicBezTo>
                <a:lnTo>
                  <a:pt x="227" y="300"/>
                </a:lnTo>
                <a:lnTo>
                  <a:pt x="227" y="300"/>
                </a:lnTo>
                <a:cubicBezTo>
                  <a:pt x="215" y="326"/>
                  <a:pt x="212" y="321"/>
                  <a:pt x="202" y="338"/>
                </a:cubicBezTo>
                <a:cubicBezTo>
                  <a:pt x="205" y="338"/>
                  <a:pt x="195" y="358"/>
                  <a:pt x="190" y="366"/>
                </a:cubicBezTo>
                <a:cubicBezTo>
                  <a:pt x="185" y="376"/>
                  <a:pt x="170" y="404"/>
                  <a:pt x="160" y="421"/>
                </a:cubicBezTo>
                <a:lnTo>
                  <a:pt x="157" y="421"/>
                </a:lnTo>
                <a:cubicBezTo>
                  <a:pt x="149" y="436"/>
                  <a:pt x="132" y="466"/>
                  <a:pt x="124" y="476"/>
                </a:cubicBezTo>
                <a:cubicBezTo>
                  <a:pt x="107" y="502"/>
                  <a:pt x="79" y="539"/>
                  <a:pt x="61" y="575"/>
                </a:cubicBezTo>
                <a:lnTo>
                  <a:pt x="41" y="595"/>
                </a:lnTo>
                <a:lnTo>
                  <a:pt x="41" y="597"/>
                </a:lnTo>
                <a:lnTo>
                  <a:pt x="4" y="678"/>
                </a:lnTo>
                <a:cubicBezTo>
                  <a:pt x="0" y="683"/>
                  <a:pt x="7" y="685"/>
                  <a:pt x="19" y="685"/>
                </a:cubicBezTo>
                <a:cubicBezTo>
                  <a:pt x="35" y="685"/>
                  <a:pt x="60" y="681"/>
                  <a:pt x="75" y="679"/>
                </a:cubicBezTo>
                <a:lnTo>
                  <a:pt x="75" y="679"/>
                </a:lnTo>
                <a:cubicBezTo>
                  <a:pt x="77" y="679"/>
                  <a:pt x="79" y="680"/>
                  <a:pt x="81" y="680"/>
                </a:cubicBezTo>
                <a:cubicBezTo>
                  <a:pt x="85" y="680"/>
                  <a:pt x="90" y="679"/>
                  <a:pt x="94" y="678"/>
                </a:cubicBezTo>
                <a:lnTo>
                  <a:pt x="94" y="675"/>
                </a:lnTo>
                <a:cubicBezTo>
                  <a:pt x="100" y="674"/>
                  <a:pt x="102" y="674"/>
                  <a:pt x="104" y="674"/>
                </a:cubicBezTo>
                <a:cubicBezTo>
                  <a:pt x="106" y="674"/>
                  <a:pt x="104" y="675"/>
                  <a:pt x="114" y="675"/>
                </a:cubicBezTo>
                <a:cubicBezTo>
                  <a:pt x="114" y="678"/>
                  <a:pt x="102" y="678"/>
                  <a:pt x="89" y="680"/>
                </a:cubicBezTo>
                <a:cubicBezTo>
                  <a:pt x="99" y="680"/>
                  <a:pt x="112" y="680"/>
                  <a:pt x="117" y="678"/>
                </a:cubicBezTo>
                <a:cubicBezTo>
                  <a:pt x="127" y="678"/>
                  <a:pt x="114" y="680"/>
                  <a:pt x="127" y="680"/>
                </a:cubicBezTo>
                <a:cubicBezTo>
                  <a:pt x="137" y="678"/>
                  <a:pt x="147" y="675"/>
                  <a:pt x="157" y="675"/>
                </a:cubicBezTo>
                <a:cubicBezTo>
                  <a:pt x="182" y="675"/>
                  <a:pt x="195" y="668"/>
                  <a:pt x="220" y="668"/>
                </a:cubicBezTo>
                <a:lnTo>
                  <a:pt x="217" y="670"/>
                </a:lnTo>
                <a:cubicBezTo>
                  <a:pt x="225" y="670"/>
                  <a:pt x="240" y="668"/>
                  <a:pt x="255" y="665"/>
                </a:cubicBezTo>
                <a:cubicBezTo>
                  <a:pt x="268" y="663"/>
                  <a:pt x="276" y="662"/>
                  <a:pt x="285" y="662"/>
                </a:cubicBezTo>
                <a:cubicBezTo>
                  <a:pt x="288" y="662"/>
                  <a:pt x="292" y="662"/>
                  <a:pt x="295" y="663"/>
                </a:cubicBezTo>
                <a:lnTo>
                  <a:pt x="308" y="658"/>
                </a:lnTo>
                <a:cubicBezTo>
                  <a:pt x="366" y="653"/>
                  <a:pt x="595" y="627"/>
                  <a:pt x="655" y="620"/>
                </a:cubicBezTo>
                <a:lnTo>
                  <a:pt x="655" y="620"/>
                </a:lnTo>
                <a:lnTo>
                  <a:pt x="653" y="622"/>
                </a:lnTo>
                <a:cubicBezTo>
                  <a:pt x="710" y="615"/>
                  <a:pt x="791" y="607"/>
                  <a:pt x="882" y="597"/>
                </a:cubicBezTo>
                <a:cubicBezTo>
                  <a:pt x="839" y="544"/>
                  <a:pt x="796" y="489"/>
                  <a:pt x="756" y="439"/>
                </a:cubicBezTo>
                <a:cubicBezTo>
                  <a:pt x="731" y="409"/>
                  <a:pt x="708" y="381"/>
                  <a:pt x="693" y="358"/>
                </a:cubicBezTo>
                <a:cubicBezTo>
                  <a:pt x="685" y="346"/>
                  <a:pt x="673" y="331"/>
                  <a:pt x="663" y="318"/>
                </a:cubicBezTo>
                <a:lnTo>
                  <a:pt x="663" y="318"/>
                </a:lnTo>
                <a:cubicBezTo>
                  <a:pt x="665" y="322"/>
                  <a:pt x="666" y="324"/>
                  <a:pt x="665" y="324"/>
                </a:cubicBezTo>
                <a:cubicBezTo>
                  <a:pt x="664" y="324"/>
                  <a:pt x="662" y="323"/>
                  <a:pt x="660" y="320"/>
                </a:cubicBezTo>
                <a:cubicBezTo>
                  <a:pt x="632" y="283"/>
                  <a:pt x="658" y="318"/>
                  <a:pt x="630" y="283"/>
                </a:cubicBezTo>
                <a:cubicBezTo>
                  <a:pt x="612" y="263"/>
                  <a:pt x="577" y="217"/>
                  <a:pt x="542" y="170"/>
                </a:cubicBezTo>
                <a:cubicBezTo>
                  <a:pt x="489" y="102"/>
                  <a:pt x="439" y="34"/>
                  <a:pt x="414" y="1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Google Shape;2232;p17"/>
          <p:cNvSpPr/>
          <p:nvPr/>
        </p:nvSpPr>
        <p:spPr>
          <a:xfrm>
            <a:off x="580320" y="1971000"/>
            <a:ext cx="238680" cy="228600"/>
          </a:xfrm>
          <a:custGeom>
            <a:avLst/>
            <a:gdLst/>
            <a:ahLst/>
            <a:rect l="l" t="t" r="r" b="b"/>
            <a:pathLst>
              <a:path w="1537" h="1473">
                <a:moveTo>
                  <a:pt x="1394" y="997"/>
                </a:moveTo>
                <a:lnTo>
                  <a:pt x="1394" y="997"/>
                </a:lnTo>
                <a:cubicBezTo>
                  <a:pt x="1400" y="1001"/>
                  <a:pt x="1404" y="1005"/>
                  <a:pt x="1408" y="1009"/>
                </a:cubicBezTo>
                <a:lnTo>
                  <a:pt x="1408" y="1009"/>
                </a:lnTo>
                <a:cubicBezTo>
                  <a:pt x="1399" y="1002"/>
                  <a:pt x="1393" y="997"/>
                  <a:pt x="1394" y="997"/>
                </a:cubicBezTo>
                <a:close/>
                <a:moveTo>
                  <a:pt x="194" y="1"/>
                </a:moveTo>
                <a:cubicBezTo>
                  <a:pt x="176" y="131"/>
                  <a:pt x="159" y="270"/>
                  <a:pt x="141" y="396"/>
                </a:cubicBezTo>
                <a:cubicBezTo>
                  <a:pt x="133" y="471"/>
                  <a:pt x="126" y="539"/>
                  <a:pt x="118" y="592"/>
                </a:cubicBezTo>
                <a:cubicBezTo>
                  <a:pt x="111" y="619"/>
                  <a:pt x="108" y="657"/>
                  <a:pt x="101" y="687"/>
                </a:cubicBezTo>
                <a:cubicBezTo>
                  <a:pt x="103" y="680"/>
                  <a:pt x="105" y="677"/>
                  <a:pt x="106" y="677"/>
                </a:cubicBezTo>
                <a:cubicBezTo>
                  <a:pt x="107" y="677"/>
                  <a:pt x="107" y="683"/>
                  <a:pt x="106" y="690"/>
                </a:cubicBezTo>
                <a:cubicBezTo>
                  <a:pt x="93" y="778"/>
                  <a:pt x="108" y="695"/>
                  <a:pt x="98" y="786"/>
                </a:cubicBezTo>
                <a:cubicBezTo>
                  <a:pt x="93" y="833"/>
                  <a:pt x="78" y="949"/>
                  <a:pt x="61" y="1065"/>
                </a:cubicBezTo>
                <a:cubicBezTo>
                  <a:pt x="38" y="1228"/>
                  <a:pt x="13" y="1394"/>
                  <a:pt x="0" y="1472"/>
                </a:cubicBezTo>
                <a:cubicBezTo>
                  <a:pt x="18" y="1470"/>
                  <a:pt x="25" y="1467"/>
                  <a:pt x="33" y="1465"/>
                </a:cubicBezTo>
                <a:cubicBezTo>
                  <a:pt x="81" y="1452"/>
                  <a:pt x="128" y="1440"/>
                  <a:pt x="176" y="1430"/>
                </a:cubicBezTo>
                <a:cubicBezTo>
                  <a:pt x="199" y="1425"/>
                  <a:pt x="224" y="1420"/>
                  <a:pt x="247" y="1415"/>
                </a:cubicBezTo>
                <a:cubicBezTo>
                  <a:pt x="257" y="1412"/>
                  <a:pt x="264" y="1409"/>
                  <a:pt x="274" y="1407"/>
                </a:cubicBezTo>
                <a:cubicBezTo>
                  <a:pt x="279" y="1407"/>
                  <a:pt x="287" y="1404"/>
                  <a:pt x="292" y="1402"/>
                </a:cubicBezTo>
                <a:lnTo>
                  <a:pt x="292" y="1402"/>
                </a:lnTo>
                <a:lnTo>
                  <a:pt x="287" y="1404"/>
                </a:lnTo>
                <a:cubicBezTo>
                  <a:pt x="337" y="1392"/>
                  <a:pt x="627" y="1334"/>
                  <a:pt x="684" y="1319"/>
                </a:cubicBezTo>
                <a:lnTo>
                  <a:pt x="677" y="1319"/>
                </a:lnTo>
                <a:cubicBezTo>
                  <a:pt x="727" y="1304"/>
                  <a:pt x="722" y="1314"/>
                  <a:pt x="762" y="1306"/>
                </a:cubicBezTo>
                <a:cubicBezTo>
                  <a:pt x="757" y="1301"/>
                  <a:pt x="800" y="1286"/>
                  <a:pt x="815" y="1284"/>
                </a:cubicBezTo>
                <a:cubicBezTo>
                  <a:pt x="840" y="1276"/>
                  <a:pt x="896" y="1259"/>
                  <a:pt x="939" y="1248"/>
                </a:cubicBezTo>
                <a:lnTo>
                  <a:pt x="939" y="1253"/>
                </a:lnTo>
                <a:cubicBezTo>
                  <a:pt x="971" y="1241"/>
                  <a:pt x="1039" y="1228"/>
                  <a:pt x="1062" y="1223"/>
                </a:cubicBezTo>
                <a:cubicBezTo>
                  <a:pt x="1120" y="1211"/>
                  <a:pt x="1210" y="1198"/>
                  <a:pt x="1286" y="1176"/>
                </a:cubicBezTo>
                <a:lnTo>
                  <a:pt x="1339" y="1176"/>
                </a:lnTo>
                <a:lnTo>
                  <a:pt x="1346" y="1173"/>
                </a:lnTo>
                <a:lnTo>
                  <a:pt x="1510" y="1118"/>
                </a:lnTo>
                <a:cubicBezTo>
                  <a:pt x="1537" y="1106"/>
                  <a:pt x="1452" y="1042"/>
                  <a:pt x="1413" y="1012"/>
                </a:cubicBezTo>
                <a:lnTo>
                  <a:pt x="1413" y="1012"/>
                </a:lnTo>
                <a:cubicBezTo>
                  <a:pt x="1409" y="1007"/>
                  <a:pt x="1395" y="993"/>
                  <a:pt x="1384" y="987"/>
                </a:cubicBezTo>
                <a:lnTo>
                  <a:pt x="1379" y="989"/>
                </a:lnTo>
                <a:cubicBezTo>
                  <a:pt x="1354" y="972"/>
                  <a:pt x="1376" y="984"/>
                  <a:pt x="1354" y="964"/>
                </a:cubicBezTo>
                <a:cubicBezTo>
                  <a:pt x="1354" y="964"/>
                  <a:pt x="1354" y="963"/>
                  <a:pt x="1355" y="963"/>
                </a:cubicBezTo>
                <a:cubicBezTo>
                  <a:pt x="1359" y="963"/>
                  <a:pt x="1378" y="979"/>
                  <a:pt x="1394" y="992"/>
                </a:cubicBezTo>
                <a:cubicBezTo>
                  <a:pt x="1379" y="977"/>
                  <a:pt x="1364" y="962"/>
                  <a:pt x="1354" y="959"/>
                </a:cubicBezTo>
                <a:cubicBezTo>
                  <a:pt x="1339" y="944"/>
                  <a:pt x="1359" y="957"/>
                  <a:pt x="1341" y="939"/>
                </a:cubicBezTo>
                <a:cubicBezTo>
                  <a:pt x="1326" y="929"/>
                  <a:pt x="1306" y="916"/>
                  <a:pt x="1293" y="901"/>
                </a:cubicBezTo>
                <a:cubicBezTo>
                  <a:pt x="1258" y="866"/>
                  <a:pt x="1230" y="859"/>
                  <a:pt x="1200" y="828"/>
                </a:cubicBezTo>
                <a:lnTo>
                  <a:pt x="1205" y="828"/>
                </a:lnTo>
                <a:cubicBezTo>
                  <a:pt x="1195" y="816"/>
                  <a:pt x="1168" y="801"/>
                  <a:pt x="1147" y="778"/>
                </a:cubicBezTo>
                <a:lnTo>
                  <a:pt x="1147" y="778"/>
                </a:lnTo>
                <a:cubicBezTo>
                  <a:pt x="1150" y="783"/>
                  <a:pt x="1154" y="787"/>
                  <a:pt x="1152" y="787"/>
                </a:cubicBezTo>
                <a:cubicBezTo>
                  <a:pt x="1151" y="787"/>
                  <a:pt x="1148" y="785"/>
                  <a:pt x="1142" y="781"/>
                </a:cubicBezTo>
                <a:cubicBezTo>
                  <a:pt x="1120" y="758"/>
                  <a:pt x="1100" y="745"/>
                  <a:pt x="1084" y="728"/>
                </a:cubicBezTo>
                <a:lnTo>
                  <a:pt x="1064" y="718"/>
                </a:lnTo>
                <a:cubicBezTo>
                  <a:pt x="976" y="642"/>
                  <a:pt x="627" y="358"/>
                  <a:pt x="536" y="285"/>
                </a:cubicBezTo>
                <a:lnTo>
                  <a:pt x="536" y="285"/>
                </a:lnTo>
                <a:lnTo>
                  <a:pt x="541" y="287"/>
                </a:lnTo>
                <a:cubicBezTo>
                  <a:pt x="453" y="214"/>
                  <a:pt x="327" y="111"/>
                  <a:pt x="194" y="1"/>
                </a:cubicBezTo>
                <a:close/>
              </a:path>
            </a:pathLst>
          </a:custGeom>
          <a:solidFill>
            <a:srgbClr val="e355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Google Shape;2233;p17"/>
          <p:cNvSpPr/>
          <p:nvPr/>
        </p:nvSpPr>
        <p:spPr>
          <a:xfrm>
            <a:off x="8334360" y="3026160"/>
            <a:ext cx="219240" cy="264600"/>
          </a:xfrm>
          <a:custGeom>
            <a:avLst/>
            <a:gdLst/>
            <a:ahLst/>
            <a:rect l="l" t="t" r="r" b="b"/>
            <a:pathLst>
              <a:path w="1412" h="1704">
                <a:moveTo>
                  <a:pt x="1372" y="1561"/>
                </a:moveTo>
                <a:lnTo>
                  <a:pt x="1372" y="1561"/>
                </a:lnTo>
                <a:cubicBezTo>
                  <a:pt x="1372" y="1563"/>
                  <a:pt x="1372" y="1564"/>
                  <a:pt x="1372" y="1565"/>
                </a:cubicBezTo>
                <a:cubicBezTo>
                  <a:pt x="1372" y="1564"/>
                  <a:pt x="1372" y="1563"/>
                  <a:pt x="1372" y="1561"/>
                </a:cubicBezTo>
                <a:close/>
                <a:moveTo>
                  <a:pt x="1103" y="0"/>
                </a:moveTo>
                <a:cubicBezTo>
                  <a:pt x="1005" y="88"/>
                  <a:pt x="901" y="181"/>
                  <a:pt x="808" y="267"/>
                </a:cubicBezTo>
                <a:cubicBezTo>
                  <a:pt x="753" y="317"/>
                  <a:pt x="700" y="362"/>
                  <a:pt x="662" y="400"/>
                </a:cubicBezTo>
                <a:cubicBezTo>
                  <a:pt x="640" y="415"/>
                  <a:pt x="610" y="443"/>
                  <a:pt x="587" y="460"/>
                </a:cubicBezTo>
                <a:cubicBezTo>
                  <a:pt x="592" y="457"/>
                  <a:pt x="595" y="456"/>
                  <a:pt x="597" y="456"/>
                </a:cubicBezTo>
                <a:cubicBezTo>
                  <a:pt x="599" y="456"/>
                  <a:pt x="596" y="461"/>
                  <a:pt x="589" y="465"/>
                </a:cubicBezTo>
                <a:cubicBezTo>
                  <a:pt x="524" y="523"/>
                  <a:pt x="587" y="473"/>
                  <a:pt x="522" y="533"/>
                </a:cubicBezTo>
                <a:cubicBezTo>
                  <a:pt x="486" y="566"/>
                  <a:pt x="398" y="644"/>
                  <a:pt x="310" y="722"/>
                </a:cubicBezTo>
                <a:cubicBezTo>
                  <a:pt x="187" y="830"/>
                  <a:pt x="61" y="941"/>
                  <a:pt x="1" y="991"/>
                </a:cubicBezTo>
                <a:cubicBezTo>
                  <a:pt x="13" y="999"/>
                  <a:pt x="23" y="1004"/>
                  <a:pt x="31" y="1009"/>
                </a:cubicBezTo>
                <a:cubicBezTo>
                  <a:pt x="74" y="1029"/>
                  <a:pt x="116" y="1052"/>
                  <a:pt x="159" y="1074"/>
                </a:cubicBezTo>
                <a:cubicBezTo>
                  <a:pt x="182" y="1084"/>
                  <a:pt x="205" y="1097"/>
                  <a:pt x="225" y="1107"/>
                </a:cubicBezTo>
                <a:cubicBezTo>
                  <a:pt x="232" y="1112"/>
                  <a:pt x="242" y="1117"/>
                  <a:pt x="250" y="1120"/>
                </a:cubicBezTo>
                <a:cubicBezTo>
                  <a:pt x="255" y="1125"/>
                  <a:pt x="260" y="1127"/>
                  <a:pt x="267" y="1130"/>
                </a:cubicBezTo>
                <a:lnTo>
                  <a:pt x="267" y="1130"/>
                </a:lnTo>
                <a:cubicBezTo>
                  <a:pt x="323" y="1158"/>
                  <a:pt x="566" y="1294"/>
                  <a:pt x="620" y="1321"/>
                </a:cubicBezTo>
                <a:lnTo>
                  <a:pt x="612" y="1316"/>
                </a:lnTo>
                <a:lnTo>
                  <a:pt x="612" y="1316"/>
                </a:lnTo>
                <a:cubicBezTo>
                  <a:pt x="660" y="1338"/>
                  <a:pt x="652" y="1341"/>
                  <a:pt x="688" y="1361"/>
                </a:cubicBezTo>
                <a:cubicBezTo>
                  <a:pt x="687" y="1360"/>
                  <a:pt x="688" y="1359"/>
                  <a:pt x="690" y="1359"/>
                </a:cubicBezTo>
                <a:cubicBezTo>
                  <a:pt x="699" y="1359"/>
                  <a:pt x="730" y="1372"/>
                  <a:pt x="743" y="1379"/>
                </a:cubicBezTo>
                <a:lnTo>
                  <a:pt x="740" y="1379"/>
                </a:lnTo>
                <a:cubicBezTo>
                  <a:pt x="766" y="1391"/>
                  <a:pt x="821" y="1411"/>
                  <a:pt x="859" y="1432"/>
                </a:cubicBezTo>
                <a:lnTo>
                  <a:pt x="854" y="1434"/>
                </a:lnTo>
                <a:cubicBezTo>
                  <a:pt x="889" y="1447"/>
                  <a:pt x="947" y="1482"/>
                  <a:pt x="969" y="1492"/>
                </a:cubicBezTo>
                <a:cubicBezTo>
                  <a:pt x="1020" y="1522"/>
                  <a:pt x="1098" y="1570"/>
                  <a:pt x="1168" y="1603"/>
                </a:cubicBezTo>
                <a:lnTo>
                  <a:pt x="1208" y="1638"/>
                </a:lnTo>
                <a:lnTo>
                  <a:pt x="1216" y="1640"/>
                </a:lnTo>
                <a:lnTo>
                  <a:pt x="1377" y="1703"/>
                </a:lnTo>
                <a:cubicBezTo>
                  <a:pt x="1378" y="1704"/>
                  <a:pt x="1379" y="1704"/>
                  <a:pt x="1380" y="1704"/>
                </a:cubicBezTo>
                <a:cubicBezTo>
                  <a:pt x="1411" y="1704"/>
                  <a:pt x="1362" y="1537"/>
                  <a:pt x="1367" y="1535"/>
                </a:cubicBezTo>
                <a:lnTo>
                  <a:pt x="1367" y="1535"/>
                </a:lnTo>
                <a:cubicBezTo>
                  <a:pt x="1369" y="1545"/>
                  <a:pt x="1371" y="1555"/>
                  <a:pt x="1372" y="1561"/>
                </a:cubicBezTo>
                <a:lnTo>
                  <a:pt x="1372" y="1561"/>
                </a:lnTo>
                <a:cubicBezTo>
                  <a:pt x="1371" y="1553"/>
                  <a:pt x="1369" y="1535"/>
                  <a:pt x="1367" y="1525"/>
                </a:cubicBezTo>
                <a:lnTo>
                  <a:pt x="1362" y="1522"/>
                </a:lnTo>
                <a:cubicBezTo>
                  <a:pt x="1354" y="1492"/>
                  <a:pt x="1362" y="1515"/>
                  <a:pt x="1357" y="1484"/>
                </a:cubicBezTo>
                <a:cubicBezTo>
                  <a:pt x="1357" y="1484"/>
                  <a:pt x="1357" y="1484"/>
                  <a:pt x="1357" y="1484"/>
                </a:cubicBezTo>
                <a:cubicBezTo>
                  <a:pt x="1362" y="1484"/>
                  <a:pt x="1367" y="1511"/>
                  <a:pt x="1372" y="1535"/>
                </a:cubicBezTo>
                <a:cubicBezTo>
                  <a:pt x="1369" y="1512"/>
                  <a:pt x="1367" y="1489"/>
                  <a:pt x="1362" y="1482"/>
                </a:cubicBezTo>
                <a:cubicBezTo>
                  <a:pt x="1361" y="1473"/>
                  <a:pt x="1362" y="1472"/>
                  <a:pt x="1363" y="1472"/>
                </a:cubicBezTo>
                <a:cubicBezTo>
                  <a:pt x="1363" y="1472"/>
                  <a:pt x="1363" y="1472"/>
                  <a:pt x="1363" y="1472"/>
                </a:cubicBezTo>
                <a:cubicBezTo>
                  <a:pt x="1364" y="1472"/>
                  <a:pt x="1366" y="1472"/>
                  <a:pt x="1364" y="1459"/>
                </a:cubicBezTo>
                <a:cubicBezTo>
                  <a:pt x="1362" y="1442"/>
                  <a:pt x="1352" y="1419"/>
                  <a:pt x="1352" y="1399"/>
                </a:cubicBezTo>
                <a:cubicBezTo>
                  <a:pt x="1349" y="1351"/>
                  <a:pt x="1334" y="1326"/>
                  <a:pt x="1332" y="1281"/>
                </a:cubicBezTo>
                <a:lnTo>
                  <a:pt x="1332" y="1286"/>
                </a:lnTo>
                <a:cubicBezTo>
                  <a:pt x="1332" y="1271"/>
                  <a:pt x="1324" y="1240"/>
                  <a:pt x="1322" y="1210"/>
                </a:cubicBezTo>
                <a:cubicBezTo>
                  <a:pt x="1322" y="1216"/>
                  <a:pt x="1322" y="1221"/>
                  <a:pt x="1321" y="1221"/>
                </a:cubicBezTo>
                <a:cubicBezTo>
                  <a:pt x="1320" y="1221"/>
                  <a:pt x="1319" y="1218"/>
                  <a:pt x="1317" y="1210"/>
                </a:cubicBezTo>
                <a:cubicBezTo>
                  <a:pt x="1314" y="1177"/>
                  <a:pt x="1309" y="1155"/>
                  <a:pt x="1307" y="1132"/>
                </a:cubicBezTo>
                <a:lnTo>
                  <a:pt x="1299" y="1110"/>
                </a:lnTo>
                <a:cubicBezTo>
                  <a:pt x="1281" y="996"/>
                  <a:pt x="1198" y="551"/>
                  <a:pt x="1178" y="438"/>
                </a:cubicBezTo>
                <a:lnTo>
                  <a:pt x="1178" y="438"/>
                </a:lnTo>
                <a:lnTo>
                  <a:pt x="1181" y="443"/>
                </a:lnTo>
                <a:cubicBezTo>
                  <a:pt x="1161" y="332"/>
                  <a:pt x="1133" y="171"/>
                  <a:pt x="1103" y="0"/>
                </a:cubicBezTo>
                <a:close/>
              </a:path>
            </a:pathLst>
          </a:custGeom>
          <a:solidFill>
            <a:srgbClr val="e355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Google Shape;2234;p17"/>
          <p:cNvSpPr/>
          <p:nvPr/>
        </p:nvSpPr>
        <p:spPr>
          <a:xfrm>
            <a:off x="7589520" y="436320"/>
            <a:ext cx="107280" cy="136440"/>
          </a:xfrm>
          <a:custGeom>
            <a:avLst/>
            <a:gdLst/>
            <a:ahLst/>
            <a:rect l="l" t="t" r="r" b="b"/>
            <a:pathLst>
              <a:path w="693" h="880">
                <a:moveTo>
                  <a:pt x="322" y="215"/>
                </a:moveTo>
                <a:cubicBezTo>
                  <a:pt x="322" y="216"/>
                  <a:pt x="321" y="216"/>
                  <a:pt x="320" y="217"/>
                </a:cubicBezTo>
                <a:cubicBezTo>
                  <a:pt x="320" y="217"/>
                  <a:pt x="321" y="216"/>
                  <a:pt x="322" y="215"/>
                </a:cubicBezTo>
                <a:close/>
                <a:moveTo>
                  <a:pt x="596" y="1"/>
                </a:moveTo>
                <a:cubicBezTo>
                  <a:pt x="543" y="41"/>
                  <a:pt x="488" y="86"/>
                  <a:pt x="438" y="127"/>
                </a:cubicBezTo>
                <a:cubicBezTo>
                  <a:pt x="408" y="149"/>
                  <a:pt x="380" y="172"/>
                  <a:pt x="357" y="190"/>
                </a:cubicBezTo>
                <a:cubicBezTo>
                  <a:pt x="346" y="197"/>
                  <a:pt x="332" y="208"/>
                  <a:pt x="322" y="215"/>
                </a:cubicBezTo>
                <a:lnTo>
                  <a:pt x="322" y="215"/>
                </a:lnTo>
                <a:cubicBezTo>
                  <a:pt x="322" y="215"/>
                  <a:pt x="323" y="215"/>
                  <a:pt x="323" y="215"/>
                </a:cubicBezTo>
                <a:lnTo>
                  <a:pt x="323" y="215"/>
                </a:lnTo>
                <a:cubicBezTo>
                  <a:pt x="324" y="215"/>
                  <a:pt x="323" y="218"/>
                  <a:pt x="320" y="220"/>
                </a:cubicBezTo>
                <a:cubicBezTo>
                  <a:pt x="282" y="247"/>
                  <a:pt x="317" y="222"/>
                  <a:pt x="282" y="253"/>
                </a:cubicBezTo>
                <a:cubicBezTo>
                  <a:pt x="262" y="268"/>
                  <a:pt x="216" y="305"/>
                  <a:pt x="169" y="341"/>
                </a:cubicBezTo>
                <a:cubicBezTo>
                  <a:pt x="101" y="391"/>
                  <a:pt x="33" y="444"/>
                  <a:pt x="0" y="466"/>
                </a:cubicBezTo>
                <a:cubicBezTo>
                  <a:pt x="8" y="471"/>
                  <a:pt x="10" y="474"/>
                  <a:pt x="15" y="476"/>
                </a:cubicBezTo>
                <a:cubicBezTo>
                  <a:pt x="35" y="489"/>
                  <a:pt x="58" y="502"/>
                  <a:pt x="78" y="514"/>
                </a:cubicBezTo>
                <a:cubicBezTo>
                  <a:pt x="88" y="522"/>
                  <a:pt x="101" y="529"/>
                  <a:pt x="111" y="534"/>
                </a:cubicBezTo>
                <a:cubicBezTo>
                  <a:pt x="113" y="537"/>
                  <a:pt x="118" y="539"/>
                  <a:pt x="123" y="542"/>
                </a:cubicBezTo>
                <a:cubicBezTo>
                  <a:pt x="126" y="544"/>
                  <a:pt x="128" y="544"/>
                  <a:pt x="131" y="547"/>
                </a:cubicBezTo>
                <a:lnTo>
                  <a:pt x="128" y="547"/>
                </a:lnTo>
                <a:cubicBezTo>
                  <a:pt x="151" y="559"/>
                  <a:pt x="277" y="642"/>
                  <a:pt x="304" y="658"/>
                </a:cubicBezTo>
                <a:lnTo>
                  <a:pt x="302" y="655"/>
                </a:lnTo>
                <a:lnTo>
                  <a:pt x="302" y="655"/>
                </a:lnTo>
                <a:cubicBezTo>
                  <a:pt x="325" y="668"/>
                  <a:pt x="320" y="668"/>
                  <a:pt x="337" y="680"/>
                </a:cubicBezTo>
                <a:cubicBezTo>
                  <a:pt x="337" y="679"/>
                  <a:pt x="338" y="679"/>
                  <a:pt x="339" y="679"/>
                </a:cubicBezTo>
                <a:cubicBezTo>
                  <a:pt x="344" y="679"/>
                  <a:pt x="359" y="686"/>
                  <a:pt x="365" y="690"/>
                </a:cubicBezTo>
                <a:cubicBezTo>
                  <a:pt x="375" y="698"/>
                  <a:pt x="403" y="710"/>
                  <a:pt x="423" y="723"/>
                </a:cubicBezTo>
                <a:lnTo>
                  <a:pt x="420" y="723"/>
                </a:lnTo>
                <a:cubicBezTo>
                  <a:pt x="435" y="731"/>
                  <a:pt x="465" y="751"/>
                  <a:pt x="476" y="758"/>
                </a:cubicBezTo>
                <a:cubicBezTo>
                  <a:pt x="501" y="773"/>
                  <a:pt x="538" y="801"/>
                  <a:pt x="574" y="821"/>
                </a:cubicBezTo>
                <a:lnTo>
                  <a:pt x="594" y="839"/>
                </a:lnTo>
                <a:lnTo>
                  <a:pt x="596" y="841"/>
                </a:lnTo>
                <a:lnTo>
                  <a:pt x="677" y="879"/>
                </a:lnTo>
                <a:cubicBezTo>
                  <a:pt x="678" y="879"/>
                  <a:pt x="678" y="879"/>
                  <a:pt x="679" y="879"/>
                </a:cubicBezTo>
                <a:cubicBezTo>
                  <a:pt x="693" y="879"/>
                  <a:pt x="674" y="793"/>
                  <a:pt x="677" y="793"/>
                </a:cubicBezTo>
                <a:lnTo>
                  <a:pt x="677" y="793"/>
                </a:lnTo>
                <a:cubicBezTo>
                  <a:pt x="679" y="798"/>
                  <a:pt x="679" y="806"/>
                  <a:pt x="679" y="809"/>
                </a:cubicBezTo>
                <a:lnTo>
                  <a:pt x="679" y="809"/>
                </a:lnTo>
                <a:cubicBezTo>
                  <a:pt x="679" y="806"/>
                  <a:pt x="679" y="793"/>
                  <a:pt x="677" y="786"/>
                </a:cubicBezTo>
                <a:lnTo>
                  <a:pt x="674" y="786"/>
                </a:lnTo>
                <a:cubicBezTo>
                  <a:pt x="672" y="771"/>
                  <a:pt x="677" y="781"/>
                  <a:pt x="674" y="766"/>
                </a:cubicBezTo>
                <a:lnTo>
                  <a:pt x="674" y="766"/>
                </a:lnTo>
                <a:cubicBezTo>
                  <a:pt x="677" y="766"/>
                  <a:pt x="679" y="781"/>
                  <a:pt x="679" y="791"/>
                </a:cubicBezTo>
                <a:cubicBezTo>
                  <a:pt x="679" y="781"/>
                  <a:pt x="679" y="771"/>
                  <a:pt x="677" y="766"/>
                </a:cubicBezTo>
                <a:cubicBezTo>
                  <a:pt x="677" y="756"/>
                  <a:pt x="679" y="766"/>
                  <a:pt x="679" y="753"/>
                </a:cubicBezTo>
                <a:cubicBezTo>
                  <a:pt x="677" y="746"/>
                  <a:pt x="674" y="733"/>
                  <a:pt x="674" y="723"/>
                </a:cubicBezTo>
                <a:cubicBezTo>
                  <a:pt x="674" y="698"/>
                  <a:pt x="667" y="685"/>
                  <a:pt x="667" y="663"/>
                </a:cubicBezTo>
                <a:lnTo>
                  <a:pt x="667" y="663"/>
                </a:lnTo>
                <a:lnTo>
                  <a:pt x="669" y="665"/>
                </a:lnTo>
                <a:cubicBezTo>
                  <a:pt x="669" y="658"/>
                  <a:pt x="667" y="640"/>
                  <a:pt x="667" y="625"/>
                </a:cubicBezTo>
                <a:cubicBezTo>
                  <a:pt x="667" y="628"/>
                  <a:pt x="666" y="631"/>
                  <a:pt x="665" y="631"/>
                </a:cubicBezTo>
                <a:cubicBezTo>
                  <a:pt x="665" y="631"/>
                  <a:pt x="664" y="629"/>
                  <a:pt x="664" y="625"/>
                </a:cubicBezTo>
                <a:cubicBezTo>
                  <a:pt x="664" y="607"/>
                  <a:pt x="662" y="597"/>
                  <a:pt x="662" y="585"/>
                </a:cubicBezTo>
                <a:lnTo>
                  <a:pt x="657" y="575"/>
                </a:lnTo>
                <a:cubicBezTo>
                  <a:pt x="652" y="514"/>
                  <a:pt x="627" y="285"/>
                  <a:pt x="621" y="227"/>
                </a:cubicBezTo>
                <a:lnTo>
                  <a:pt x="621" y="230"/>
                </a:lnTo>
                <a:cubicBezTo>
                  <a:pt x="614" y="172"/>
                  <a:pt x="606" y="89"/>
                  <a:pt x="596" y="1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PlaceHolder 6"/>
          <p:cNvSpPr>
            <a:spLocks noGrp="1"/>
          </p:cNvSpPr>
          <p:nvPr>
            <p:ph type="title"/>
          </p:nvPr>
        </p:nvSpPr>
        <p:spPr>
          <a:xfrm>
            <a:off x="5961600" y="1499400"/>
            <a:ext cx="208584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7"/>
          <p:cNvSpPr>
            <a:spLocks noGrp="1"/>
          </p:cNvSpPr>
          <p:nvPr>
            <p:ph type="title"/>
          </p:nvPr>
        </p:nvSpPr>
        <p:spPr>
          <a:xfrm>
            <a:off x="4864320" y="1993680"/>
            <a:ext cx="694080" cy="30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d2edf7"/>
                </a:solidFill>
                <a:latin typeface="Chelsea Market"/>
                <a:ea typeface="Chelsea Market"/>
              </a:rPr>
              <a:t>xx%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8"/>
          <p:cNvSpPr>
            <a:spLocks noGrp="1"/>
          </p:cNvSpPr>
          <p:nvPr>
            <p:ph type="title"/>
          </p:nvPr>
        </p:nvSpPr>
        <p:spPr>
          <a:xfrm>
            <a:off x="4864320" y="3533760"/>
            <a:ext cx="694080" cy="30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d2edf7"/>
                </a:solidFill>
                <a:latin typeface="Chelsea Market"/>
                <a:ea typeface="Chelsea Market"/>
              </a:rPr>
              <a:t>xx%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9"/>
          <p:cNvSpPr>
            <a:spLocks noGrp="1"/>
          </p:cNvSpPr>
          <p:nvPr>
            <p:ph type="title"/>
          </p:nvPr>
        </p:nvSpPr>
        <p:spPr>
          <a:xfrm>
            <a:off x="5974920" y="3026160"/>
            <a:ext cx="208584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865160" y="1364760"/>
            <a:ext cx="5412960" cy="102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Google Shape;999;p9"/>
          <p:cNvSpPr/>
          <p:nvPr/>
        </p:nvSpPr>
        <p:spPr>
          <a:xfrm>
            <a:off x="4728600" y="587520"/>
            <a:ext cx="261360" cy="250560"/>
          </a:xfrm>
          <a:custGeom>
            <a:avLst/>
            <a:gdLst/>
            <a:ahLst/>
            <a:rect l="l" t="t" r="r" b="b"/>
            <a:pathLst>
              <a:path w="1537" h="1473">
                <a:moveTo>
                  <a:pt x="1392" y="997"/>
                </a:moveTo>
                <a:lnTo>
                  <a:pt x="1392" y="997"/>
                </a:lnTo>
                <a:cubicBezTo>
                  <a:pt x="1399" y="1002"/>
                  <a:pt x="1406" y="1007"/>
                  <a:pt x="1411" y="1012"/>
                </a:cubicBezTo>
                <a:lnTo>
                  <a:pt x="1411" y="1012"/>
                </a:lnTo>
                <a:cubicBezTo>
                  <a:pt x="1399" y="1003"/>
                  <a:pt x="1392" y="997"/>
                  <a:pt x="1392" y="997"/>
                </a:cubicBezTo>
                <a:close/>
                <a:moveTo>
                  <a:pt x="192" y="0"/>
                </a:moveTo>
                <a:cubicBezTo>
                  <a:pt x="177" y="131"/>
                  <a:pt x="159" y="270"/>
                  <a:pt x="142" y="395"/>
                </a:cubicBezTo>
                <a:cubicBezTo>
                  <a:pt x="132" y="471"/>
                  <a:pt x="124" y="539"/>
                  <a:pt x="119" y="592"/>
                </a:cubicBezTo>
                <a:cubicBezTo>
                  <a:pt x="112" y="619"/>
                  <a:pt x="107" y="657"/>
                  <a:pt x="102" y="687"/>
                </a:cubicBezTo>
                <a:cubicBezTo>
                  <a:pt x="104" y="680"/>
                  <a:pt x="105" y="677"/>
                  <a:pt x="106" y="677"/>
                </a:cubicBezTo>
                <a:cubicBezTo>
                  <a:pt x="108" y="677"/>
                  <a:pt x="108" y="682"/>
                  <a:pt x="107" y="690"/>
                </a:cubicBezTo>
                <a:cubicBezTo>
                  <a:pt x="94" y="778"/>
                  <a:pt x="109" y="695"/>
                  <a:pt x="99" y="785"/>
                </a:cubicBezTo>
                <a:cubicBezTo>
                  <a:pt x="94" y="833"/>
                  <a:pt x="76" y="949"/>
                  <a:pt x="61" y="1065"/>
                </a:cubicBezTo>
                <a:cubicBezTo>
                  <a:pt x="36" y="1228"/>
                  <a:pt x="13" y="1394"/>
                  <a:pt x="1" y="1472"/>
                </a:cubicBezTo>
                <a:cubicBezTo>
                  <a:pt x="16" y="1470"/>
                  <a:pt x="26" y="1467"/>
                  <a:pt x="34" y="1465"/>
                </a:cubicBezTo>
                <a:cubicBezTo>
                  <a:pt x="79" y="1452"/>
                  <a:pt x="127" y="1439"/>
                  <a:pt x="174" y="1429"/>
                </a:cubicBezTo>
                <a:cubicBezTo>
                  <a:pt x="200" y="1424"/>
                  <a:pt x="222" y="1419"/>
                  <a:pt x="247" y="1414"/>
                </a:cubicBezTo>
                <a:cubicBezTo>
                  <a:pt x="255" y="1412"/>
                  <a:pt x="265" y="1409"/>
                  <a:pt x="273" y="1407"/>
                </a:cubicBezTo>
                <a:cubicBezTo>
                  <a:pt x="280" y="1407"/>
                  <a:pt x="285" y="1404"/>
                  <a:pt x="293" y="1402"/>
                </a:cubicBezTo>
                <a:lnTo>
                  <a:pt x="293" y="1402"/>
                </a:lnTo>
                <a:lnTo>
                  <a:pt x="288" y="1404"/>
                </a:lnTo>
                <a:cubicBezTo>
                  <a:pt x="338" y="1392"/>
                  <a:pt x="627" y="1334"/>
                  <a:pt x="685" y="1319"/>
                </a:cubicBezTo>
                <a:lnTo>
                  <a:pt x="678" y="1319"/>
                </a:lnTo>
                <a:cubicBezTo>
                  <a:pt x="728" y="1304"/>
                  <a:pt x="723" y="1314"/>
                  <a:pt x="763" y="1306"/>
                </a:cubicBezTo>
                <a:cubicBezTo>
                  <a:pt x="756" y="1301"/>
                  <a:pt x="798" y="1286"/>
                  <a:pt x="816" y="1283"/>
                </a:cubicBezTo>
                <a:cubicBezTo>
                  <a:pt x="841" y="1278"/>
                  <a:pt x="897" y="1258"/>
                  <a:pt x="939" y="1248"/>
                </a:cubicBezTo>
                <a:lnTo>
                  <a:pt x="939" y="1248"/>
                </a:lnTo>
                <a:lnTo>
                  <a:pt x="937" y="1253"/>
                </a:lnTo>
                <a:cubicBezTo>
                  <a:pt x="972" y="1241"/>
                  <a:pt x="1037" y="1228"/>
                  <a:pt x="1063" y="1223"/>
                </a:cubicBezTo>
                <a:cubicBezTo>
                  <a:pt x="1120" y="1210"/>
                  <a:pt x="1211" y="1198"/>
                  <a:pt x="1286" y="1175"/>
                </a:cubicBezTo>
                <a:lnTo>
                  <a:pt x="1337" y="1175"/>
                </a:lnTo>
                <a:lnTo>
                  <a:pt x="1344" y="1173"/>
                </a:lnTo>
                <a:lnTo>
                  <a:pt x="1508" y="1117"/>
                </a:lnTo>
                <a:cubicBezTo>
                  <a:pt x="1536" y="1106"/>
                  <a:pt x="1454" y="1044"/>
                  <a:pt x="1414" y="1014"/>
                </a:cubicBezTo>
                <a:lnTo>
                  <a:pt x="1414" y="1014"/>
                </a:lnTo>
                <a:cubicBezTo>
                  <a:pt x="1409" y="1007"/>
                  <a:pt x="1393" y="993"/>
                  <a:pt x="1385" y="987"/>
                </a:cubicBezTo>
                <a:lnTo>
                  <a:pt x="1380" y="989"/>
                </a:lnTo>
                <a:cubicBezTo>
                  <a:pt x="1354" y="971"/>
                  <a:pt x="1375" y="984"/>
                  <a:pt x="1352" y="964"/>
                </a:cubicBezTo>
                <a:cubicBezTo>
                  <a:pt x="1352" y="963"/>
                  <a:pt x="1353" y="963"/>
                  <a:pt x="1354" y="963"/>
                </a:cubicBezTo>
                <a:cubicBezTo>
                  <a:pt x="1359" y="963"/>
                  <a:pt x="1377" y="978"/>
                  <a:pt x="1395" y="992"/>
                </a:cubicBezTo>
                <a:cubicBezTo>
                  <a:pt x="1377" y="976"/>
                  <a:pt x="1364" y="961"/>
                  <a:pt x="1354" y="959"/>
                </a:cubicBezTo>
                <a:cubicBezTo>
                  <a:pt x="1339" y="944"/>
                  <a:pt x="1359" y="956"/>
                  <a:pt x="1342" y="939"/>
                </a:cubicBezTo>
                <a:cubicBezTo>
                  <a:pt x="1327" y="929"/>
                  <a:pt x="1307" y="919"/>
                  <a:pt x="1292" y="904"/>
                </a:cubicBezTo>
                <a:lnTo>
                  <a:pt x="1294" y="901"/>
                </a:lnTo>
                <a:cubicBezTo>
                  <a:pt x="1259" y="868"/>
                  <a:pt x="1231" y="858"/>
                  <a:pt x="1198" y="828"/>
                </a:cubicBezTo>
                <a:lnTo>
                  <a:pt x="1203" y="828"/>
                </a:lnTo>
                <a:cubicBezTo>
                  <a:pt x="1193" y="818"/>
                  <a:pt x="1168" y="800"/>
                  <a:pt x="1148" y="780"/>
                </a:cubicBezTo>
                <a:lnTo>
                  <a:pt x="1148" y="780"/>
                </a:lnTo>
                <a:cubicBezTo>
                  <a:pt x="1151" y="783"/>
                  <a:pt x="1153" y="787"/>
                  <a:pt x="1152" y="787"/>
                </a:cubicBezTo>
                <a:cubicBezTo>
                  <a:pt x="1151" y="787"/>
                  <a:pt x="1148" y="785"/>
                  <a:pt x="1143" y="780"/>
                </a:cubicBezTo>
                <a:cubicBezTo>
                  <a:pt x="1120" y="758"/>
                  <a:pt x="1100" y="745"/>
                  <a:pt x="1085" y="727"/>
                </a:cubicBezTo>
                <a:lnTo>
                  <a:pt x="1063" y="717"/>
                </a:lnTo>
                <a:cubicBezTo>
                  <a:pt x="977" y="642"/>
                  <a:pt x="625" y="358"/>
                  <a:pt x="537" y="285"/>
                </a:cubicBezTo>
                <a:lnTo>
                  <a:pt x="537" y="285"/>
                </a:lnTo>
                <a:lnTo>
                  <a:pt x="539" y="287"/>
                </a:lnTo>
                <a:cubicBezTo>
                  <a:pt x="454" y="214"/>
                  <a:pt x="328" y="111"/>
                  <a:pt x="192" y="0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5" name="Google Shape;1000;p9"/>
          <p:cNvGrpSpPr/>
          <p:nvPr/>
        </p:nvGrpSpPr>
        <p:grpSpPr>
          <a:xfrm>
            <a:off x="-896040" y="3176280"/>
            <a:ext cx="1912320" cy="873000"/>
            <a:chOff x="-896040" y="3176280"/>
            <a:chExt cx="1912320" cy="873000"/>
          </a:xfrm>
        </p:grpSpPr>
        <p:sp>
          <p:nvSpPr>
            <p:cNvPr id="406" name="Google Shape;1001;p9"/>
            <p:cNvSpPr/>
            <p:nvPr/>
          </p:nvSpPr>
          <p:spPr>
            <a:xfrm rot="5400000">
              <a:off x="974880" y="40078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Google Shape;1002;p9"/>
            <p:cNvSpPr/>
            <p:nvPr/>
          </p:nvSpPr>
          <p:spPr>
            <a:xfrm rot="5400000">
              <a:off x="787680" y="40078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Google Shape;1003;p9"/>
            <p:cNvSpPr/>
            <p:nvPr/>
          </p:nvSpPr>
          <p:spPr>
            <a:xfrm rot="5400000">
              <a:off x="600480" y="40075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Google Shape;1004;p9"/>
            <p:cNvSpPr/>
            <p:nvPr/>
          </p:nvSpPr>
          <p:spPr>
            <a:xfrm rot="5400000">
              <a:off x="414000" y="40078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Google Shape;1005;p9"/>
            <p:cNvSpPr/>
            <p:nvPr/>
          </p:nvSpPr>
          <p:spPr>
            <a:xfrm rot="5400000">
              <a:off x="226800" y="40078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Google Shape;1006;p9"/>
            <p:cNvSpPr/>
            <p:nvPr/>
          </p:nvSpPr>
          <p:spPr>
            <a:xfrm rot="5400000">
              <a:off x="39240" y="40078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Google Shape;1007;p9"/>
            <p:cNvSpPr/>
            <p:nvPr/>
          </p:nvSpPr>
          <p:spPr>
            <a:xfrm rot="5400000">
              <a:off x="-147600" y="40078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2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Google Shape;1008;p9"/>
            <p:cNvSpPr/>
            <p:nvPr/>
          </p:nvSpPr>
          <p:spPr>
            <a:xfrm rot="5400000">
              <a:off x="-334800" y="40078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Google Shape;1009;p9"/>
            <p:cNvSpPr/>
            <p:nvPr/>
          </p:nvSpPr>
          <p:spPr>
            <a:xfrm rot="5400000">
              <a:off x="-522000" y="40078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Google Shape;1010;p9"/>
            <p:cNvSpPr/>
            <p:nvPr/>
          </p:nvSpPr>
          <p:spPr>
            <a:xfrm rot="5400000">
              <a:off x="-709200" y="40078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Google Shape;1011;p9"/>
            <p:cNvSpPr/>
            <p:nvPr/>
          </p:nvSpPr>
          <p:spPr>
            <a:xfrm rot="5400000">
              <a:off x="-895680" y="40075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Google Shape;1012;p9"/>
            <p:cNvSpPr/>
            <p:nvPr/>
          </p:nvSpPr>
          <p:spPr>
            <a:xfrm rot="5400000">
              <a:off x="974880" y="38415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Google Shape;1013;p9"/>
            <p:cNvSpPr/>
            <p:nvPr/>
          </p:nvSpPr>
          <p:spPr>
            <a:xfrm rot="5400000">
              <a:off x="787680" y="38415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Google Shape;1014;p9"/>
            <p:cNvSpPr/>
            <p:nvPr/>
          </p:nvSpPr>
          <p:spPr>
            <a:xfrm rot="5400000">
              <a:off x="600480" y="38412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Google Shape;1015;p9"/>
            <p:cNvSpPr/>
            <p:nvPr/>
          </p:nvSpPr>
          <p:spPr>
            <a:xfrm rot="5400000">
              <a:off x="414000" y="38415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Google Shape;1016;p9"/>
            <p:cNvSpPr/>
            <p:nvPr/>
          </p:nvSpPr>
          <p:spPr>
            <a:xfrm rot="5400000">
              <a:off x="226800" y="38415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Google Shape;1017;p9"/>
            <p:cNvSpPr/>
            <p:nvPr/>
          </p:nvSpPr>
          <p:spPr>
            <a:xfrm rot="5400000">
              <a:off x="39240" y="38415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Google Shape;1018;p9"/>
            <p:cNvSpPr/>
            <p:nvPr/>
          </p:nvSpPr>
          <p:spPr>
            <a:xfrm rot="5400000">
              <a:off x="-147600" y="38415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Google Shape;1019;p9"/>
            <p:cNvSpPr/>
            <p:nvPr/>
          </p:nvSpPr>
          <p:spPr>
            <a:xfrm rot="5400000">
              <a:off x="-334800" y="38415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Google Shape;1020;p9"/>
            <p:cNvSpPr/>
            <p:nvPr/>
          </p:nvSpPr>
          <p:spPr>
            <a:xfrm rot="5400000">
              <a:off x="-522000" y="38415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Google Shape;1021;p9"/>
            <p:cNvSpPr/>
            <p:nvPr/>
          </p:nvSpPr>
          <p:spPr>
            <a:xfrm rot="5400000">
              <a:off x="-709200" y="38415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Google Shape;1022;p9"/>
            <p:cNvSpPr/>
            <p:nvPr/>
          </p:nvSpPr>
          <p:spPr>
            <a:xfrm rot="5400000">
              <a:off x="-895680" y="38412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1023;p9"/>
            <p:cNvSpPr/>
            <p:nvPr/>
          </p:nvSpPr>
          <p:spPr>
            <a:xfrm rot="5400000">
              <a:off x="974880" y="3675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Google Shape;1024;p9"/>
            <p:cNvSpPr/>
            <p:nvPr/>
          </p:nvSpPr>
          <p:spPr>
            <a:xfrm rot="5400000">
              <a:off x="787680" y="3675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Google Shape;1025;p9"/>
            <p:cNvSpPr/>
            <p:nvPr/>
          </p:nvSpPr>
          <p:spPr>
            <a:xfrm rot="5400000">
              <a:off x="600480" y="36748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Google Shape;1026;p9"/>
            <p:cNvSpPr/>
            <p:nvPr/>
          </p:nvSpPr>
          <p:spPr>
            <a:xfrm rot="5400000">
              <a:off x="414000" y="3675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Google Shape;1027;p9"/>
            <p:cNvSpPr/>
            <p:nvPr/>
          </p:nvSpPr>
          <p:spPr>
            <a:xfrm rot="5400000">
              <a:off x="226800" y="3675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Google Shape;1028;p9"/>
            <p:cNvSpPr/>
            <p:nvPr/>
          </p:nvSpPr>
          <p:spPr>
            <a:xfrm rot="5400000">
              <a:off x="39240" y="3675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1029;p9"/>
            <p:cNvSpPr/>
            <p:nvPr/>
          </p:nvSpPr>
          <p:spPr>
            <a:xfrm rot="5400000">
              <a:off x="-147600" y="3675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Google Shape;1030;p9"/>
            <p:cNvSpPr/>
            <p:nvPr/>
          </p:nvSpPr>
          <p:spPr>
            <a:xfrm rot="5400000">
              <a:off x="-334800" y="3675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Google Shape;1031;p9"/>
            <p:cNvSpPr/>
            <p:nvPr/>
          </p:nvSpPr>
          <p:spPr>
            <a:xfrm rot="5400000">
              <a:off x="-522000" y="3675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Google Shape;1032;p9"/>
            <p:cNvSpPr/>
            <p:nvPr/>
          </p:nvSpPr>
          <p:spPr>
            <a:xfrm rot="5400000">
              <a:off x="-709200" y="3675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Google Shape;1033;p9"/>
            <p:cNvSpPr/>
            <p:nvPr/>
          </p:nvSpPr>
          <p:spPr>
            <a:xfrm rot="5400000">
              <a:off x="-895680" y="36748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Google Shape;1034;p9"/>
            <p:cNvSpPr/>
            <p:nvPr/>
          </p:nvSpPr>
          <p:spPr>
            <a:xfrm rot="5400000">
              <a:off x="974880" y="35089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Google Shape;1035;p9"/>
            <p:cNvSpPr/>
            <p:nvPr/>
          </p:nvSpPr>
          <p:spPr>
            <a:xfrm rot="5400000">
              <a:off x="787680" y="35089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1036;p9"/>
            <p:cNvSpPr/>
            <p:nvPr/>
          </p:nvSpPr>
          <p:spPr>
            <a:xfrm rot="5400000">
              <a:off x="600480" y="35085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1037;p9"/>
            <p:cNvSpPr/>
            <p:nvPr/>
          </p:nvSpPr>
          <p:spPr>
            <a:xfrm rot="5400000">
              <a:off x="414000" y="35089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Google Shape;1038;p9"/>
            <p:cNvSpPr/>
            <p:nvPr/>
          </p:nvSpPr>
          <p:spPr>
            <a:xfrm rot="5400000">
              <a:off x="226800" y="35089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Google Shape;1039;p9"/>
            <p:cNvSpPr/>
            <p:nvPr/>
          </p:nvSpPr>
          <p:spPr>
            <a:xfrm rot="5400000">
              <a:off x="39240" y="35089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Google Shape;1040;p9"/>
            <p:cNvSpPr/>
            <p:nvPr/>
          </p:nvSpPr>
          <p:spPr>
            <a:xfrm rot="5400000">
              <a:off x="-147600" y="35089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1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Google Shape;1041;p9"/>
            <p:cNvSpPr/>
            <p:nvPr/>
          </p:nvSpPr>
          <p:spPr>
            <a:xfrm rot="5400000">
              <a:off x="-334800" y="35089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Google Shape;1042;p9"/>
            <p:cNvSpPr/>
            <p:nvPr/>
          </p:nvSpPr>
          <p:spPr>
            <a:xfrm rot="5400000">
              <a:off x="-522000" y="35089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Google Shape;1043;p9"/>
            <p:cNvSpPr/>
            <p:nvPr/>
          </p:nvSpPr>
          <p:spPr>
            <a:xfrm rot="5400000">
              <a:off x="-709200" y="35089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Google Shape;1044;p9"/>
            <p:cNvSpPr/>
            <p:nvPr/>
          </p:nvSpPr>
          <p:spPr>
            <a:xfrm rot="5400000">
              <a:off x="-895680" y="35085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Google Shape;1045;p9"/>
            <p:cNvSpPr/>
            <p:nvPr/>
          </p:nvSpPr>
          <p:spPr>
            <a:xfrm rot="5400000">
              <a:off x="974880" y="33426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Google Shape;1046;p9"/>
            <p:cNvSpPr/>
            <p:nvPr/>
          </p:nvSpPr>
          <p:spPr>
            <a:xfrm rot="5400000">
              <a:off x="787680" y="33426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Google Shape;1047;p9"/>
            <p:cNvSpPr/>
            <p:nvPr/>
          </p:nvSpPr>
          <p:spPr>
            <a:xfrm rot="5400000">
              <a:off x="600480" y="334224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Google Shape;1048;p9"/>
            <p:cNvSpPr/>
            <p:nvPr/>
          </p:nvSpPr>
          <p:spPr>
            <a:xfrm rot="5400000">
              <a:off x="414000" y="33426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Google Shape;1049;p9"/>
            <p:cNvSpPr/>
            <p:nvPr/>
          </p:nvSpPr>
          <p:spPr>
            <a:xfrm rot="5400000">
              <a:off x="226800" y="33426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Google Shape;1050;p9"/>
            <p:cNvSpPr/>
            <p:nvPr/>
          </p:nvSpPr>
          <p:spPr>
            <a:xfrm rot="5400000">
              <a:off x="39240" y="33426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Google Shape;1051;p9"/>
            <p:cNvSpPr/>
            <p:nvPr/>
          </p:nvSpPr>
          <p:spPr>
            <a:xfrm rot="5400000">
              <a:off x="-147600" y="33426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1052;p9"/>
            <p:cNvSpPr/>
            <p:nvPr/>
          </p:nvSpPr>
          <p:spPr>
            <a:xfrm rot="5400000">
              <a:off x="-334800" y="33426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Google Shape;1053;p9"/>
            <p:cNvSpPr/>
            <p:nvPr/>
          </p:nvSpPr>
          <p:spPr>
            <a:xfrm rot="5400000">
              <a:off x="-522000" y="33426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Google Shape;1054;p9"/>
            <p:cNvSpPr/>
            <p:nvPr/>
          </p:nvSpPr>
          <p:spPr>
            <a:xfrm rot="5400000">
              <a:off x="-709200" y="33426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Google Shape;1055;p9"/>
            <p:cNvSpPr/>
            <p:nvPr/>
          </p:nvSpPr>
          <p:spPr>
            <a:xfrm rot="5400000">
              <a:off x="-895680" y="334224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Google Shape;1056;p9"/>
            <p:cNvSpPr/>
            <p:nvPr/>
          </p:nvSpPr>
          <p:spPr>
            <a:xfrm rot="5400000">
              <a:off x="974880" y="31762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Google Shape;1057;p9"/>
            <p:cNvSpPr/>
            <p:nvPr/>
          </p:nvSpPr>
          <p:spPr>
            <a:xfrm rot="5400000">
              <a:off x="787680" y="31762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Google Shape;1058;p9"/>
            <p:cNvSpPr/>
            <p:nvPr/>
          </p:nvSpPr>
          <p:spPr>
            <a:xfrm rot="5400000">
              <a:off x="600480" y="31759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Google Shape;1059;p9"/>
            <p:cNvSpPr/>
            <p:nvPr/>
          </p:nvSpPr>
          <p:spPr>
            <a:xfrm rot="5400000">
              <a:off x="414000" y="31762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Google Shape;1060;p9"/>
            <p:cNvSpPr/>
            <p:nvPr/>
          </p:nvSpPr>
          <p:spPr>
            <a:xfrm rot="5400000">
              <a:off x="226800" y="31762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Google Shape;1061;p9"/>
            <p:cNvSpPr/>
            <p:nvPr/>
          </p:nvSpPr>
          <p:spPr>
            <a:xfrm rot="5400000">
              <a:off x="39240" y="31762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Google Shape;1062;p9"/>
            <p:cNvSpPr/>
            <p:nvPr/>
          </p:nvSpPr>
          <p:spPr>
            <a:xfrm rot="5400000">
              <a:off x="-147600" y="31762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1063;p9"/>
            <p:cNvSpPr/>
            <p:nvPr/>
          </p:nvSpPr>
          <p:spPr>
            <a:xfrm rot="5400000">
              <a:off x="-334800" y="31762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1064;p9"/>
            <p:cNvSpPr/>
            <p:nvPr/>
          </p:nvSpPr>
          <p:spPr>
            <a:xfrm rot="5400000">
              <a:off x="-522000" y="31762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Google Shape;1065;p9"/>
            <p:cNvSpPr/>
            <p:nvPr/>
          </p:nvSpPr>
          <p:spPr>
            <a:xfrm rot="5400000">
              <a:off x="-709200" y="31762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Google Shape;1066;p9"/>
            <p:cNvSpPr/>
            <p:nvPr/>
          </p:nvSpPr>
          <p:spPr>
            <a:xfrm rot="5400000">
              <a:off x="-895680" y="31759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2" name="Google Shape;1067;p9"/>
          <p:cNvSpPr/>
          <p:nvPr/>
        </p:nvSpPr>
        <p:spPr>
          <a:xfrm rot="1462800">
            <a:off x="-701640" y="-2252880"/>
            <a:ext cx="4950000" cy="5559840"/>
          </a:xfrm>
          <a:custGeom>
            <a:avLst/>
            <a:gdLst/>
            <a:ahLst/>
            <a:rect l="l" t="t" r="r" b="b"/>
            <a:pathLst>
              <a:path w="21992" h="24701">
                <a:moveTo>
                  <a:pt x="7991" y="0"/>
                </a:moveTo>
                <a:cubicBezTo>
                  <a:pt x="6696" y="0"/>
                  <a:pt x="5373" y="469"/>
                  <a:pt x="4323" y="1247"/>
                </a:cubicBezTo>
                <a:cubicBezTo>
                  <a:pt x="3545" y="1823"/>
                  <a:pt x="2861" y="2595"/>
                  <a:pt x="2637" y="3536"/>
                </a:cubicBezTo>
                <a:cubicBezTo>
                  <a:pt x="2471" y="4228"/>
                  <a:pt x="2566" y="4953"/>
                  <a:pt x="2609" y="5665"/>
                </a:cubicBezTo>
                <a:cubicBezTo>
                  <a:pt x="2715" y="7406"/>
                  <a:pt x="2496" y="9169"/>
                  <a:pt x="1963" y="10832"/>
                </a:cubicBezTo>
                <a:cubicBezTo>
                  <a:pt x="1505" y="12261"/>
                  <a:pt x="820" y="13612"/>
                  <a:pt x="425" y="15059"/>
                </a:cubicBezTo>
                <a:cubicBezTo>
                  <a:pt x="129" y="16151"/>
                  <a:pt x="0" y="17288"/>
                  <a:pt x="48" y="18418"/>
                </a:cubicBezTo>
                <a:cubicBezTo>
                  <a:pt x="126" y="20284"/>
                  <a:pt x="740" y="22209"/>
                  <a:pt x="2114" y="23475"/>
                </a:cubicBezTo>
                <a:cubicBezTo>
                  <a:pt x="2952" y="24246"/>
                  <a:pt x="4109" y="24700"/>
                  <a:pt x="5236" y="24700"/>
                </a:cubicBezTo>
                <a:cubicBezTo>
                  <a:pt x="5958" y="24700"/>
                  <a:pt x="6667" y="24513"/>
                  <a:pt x="7271" y="24103"/>
                </a:cubicBezTo>
                <a:cubicBezTo>
                  <a:pt x="7986" y="23620"/>
                  <a:pt x="8494" y="22886"/>
                  <a:pt x="8907" y="22126"/>
                </a:cubicBezTo>
                <a:cubicBezTo>
                  <a:pt x="9530" y="20971"/>
                  <a:pt x="9968" y="19716"/>
                  <a:pt x="10195" y="18423"/>
                </a:cubicBezTo>
                <a:cubicBezTo>
                  <a:pt x="10512" y="16626"/>
                  <a:pt x="10436" y="14727"/>
                  <a:pt x="11196" y="13069"/>
                </a:cubicBezTo>
                <a:cubicBezTo>
                  <a:pt x="11594" y="12201"/>
                  <a:pt x="12212" y="11436"/>
                  <a:pt x="12977" y="10865"/>
                </a:cubicBezTo>
                <a:cubicBezTo>
                  <a:pt x="14039" y="10075"/>
                  <a:pt x="15335" y="9680"/>
                  <a:pt x="16585" y="9245"/>
                </a:cubicBezTo>
                <a:cubicBezTo>
                  <a:pt x="18618" y="8538"/>
                  <a:pt x="21992" y="6749"/>
                  <a:pt x="20902" y="4004"/>
                </a:cubicBezTo>
                <a:cubicBezTo>
                  <a:pt x="20520" y="3041"/>
                  <a:pt x="19701" y="2772"/>
                  <a:pt x="18726" y="2772"/>
                </a:cubicBezTo>
                <a:cubicBezTo>
                  <a:pt x="17484" y="2772"/>
                  <a:pt x="15988" y="3209"/>
                  <a:pt x="14818" y="3209"/>
                </a:cubicBezTo>
                <a:cubicBezTo>
                  <a:pt x="14489" y="3209"/>
                  <a:pt x="14186" y="3174"/>
                  <a:pt x="13921" y="3086"/>
                </a:cubicBezTo>
                <a:cubicBezTo>
                  <a:pt x="12492" y="2610"/>
                  <a:pt x="11546" y="1247"/>
                  <a:pt x="10220" y="537"/>
                </a:cubicBezTo>
                <a:cubicBezTo>
                  <a:pt x="9530" y="168"/>
                  <a:pt x="8765" y="0"/>
                  <a:pt x="7991" y="0"/>
                </a:cubicBezTo>
                <a:close/>
              </a:path>
            </a:pathLst>
          </a:custGeom>
          <a:solidFill>
            <a:srgbClr val="a5cb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Google Shape;1068;p9"/>
          <p:cNvSpPr/>
          <p:nvPr/>
        </p:nvSpPr>
        <p:spPr>
          <a:xfrm rot="635400">
            <a:off x="6684120" y="2088000"/>
            <a:ext cx="3366720" cy="4683600"/>
          </a:xfrm>
          <a:custGeom>
            <a:avLst/>
            <a:gdLst/>
            <a:ahLst/>
            <a:rect l="l" t="t" r="r" b="b"/>
            <a:pathLst>
              <a:path w="16307" h="22686">
                <a:moveTo>
                  <a:pt x="13189" y="1"/>
                </a:moveTo>
                <a:cubicBezTo>
                  <a:pt x="12379" y="1"/>
                  <a:pt x="11525" y="315"/>
                  <a:pt x="10975" y="764"/>
                </a:cubicBezTo>
                <a:cubicBezTo>
                  <a:pt x="9964" y="1589"/>
                  <a:pt x="9438" y="2873"/>
                  <a:pt x="9156" y="4146"/>
                </a:cubicBezTo>
                <a:cubicBezTo>
                  <a:pt x="8877" y="5419"/>
                  <a:pt x="8802" y="6732"/>
                  <a:pt x="8490" y="7997"/>
                </a:cubicBezTo>
                <a:cubicBezTo>
                  <a:pt x="8175" y="9263"/>
                  <a:pt x="7579" y="10526"/>
                  <a:pt x="6510" y="11273"/>
                </a:cubicBezTo>
                <a:cubicBezTo>
                  <a:pt x="5599" y="11907"/>
                  <a:pt x="4464" y="12093"/>
                  <a:pt x="3387" y="12362"/>
                </a:cubicBezTo>
                <a:cubicBezTo>
                  <a:pt x="2313" y="12632"/>
                  <a:pt x="1188" y="13052"/>
                  <a:pt x="559" y="13965"/>
                </a:cubicBezTo>
                <a:cubicBezTo>
                  <a:pt x="147" y="14569"/>
                  <a:pt x="1" y="15321"/>
                  <a:pt x="21" y="16053"/>
                </a:cubicBezTo>
                <a:cubicBezTo>
                  <a:pt x="86" y="18692"/>
                  <a:pt x="2190" y="20944"/>
                  <a:pt x="4630" y="21953"/>
                </a:cubicBezTo>
                <a:cubicBezTo>
                  <a:pt x="5821" y="22445"/>
                  <a:pt x="7107" y="22685"/>
                  <a:pt x="8394" y="22685"/>
                </a:cubicBezTo>
                <a:cubicBezTo>
                  <a:pt x="10432" y="22685"/>
                  <a:pt x="12475" y="22081"/>
                  <a:pt x="14148" y="20914"/>
                </a:cubicBezTo>
                <a:cubicBezTo>
                  <a:pt x="14898" y="20391"/>
                  <a:pt x="15597" y="19734"/>
                  <a:pt x="15942" y="18884"/>
                </a:cubicBezTo>
                <a:cubicBezTo>
                  <a:pt x="16213" y="18214"/>
                  <a:pt x="16246" y="17475"/>
                  <a:pt x="16269" y="16753"/>
                </a:cubicBezTo>
                <a:cubicBezTo>
                  <a:pt x="16296" y="15809"/>
                  <a:pt x="16307" y="14848"/>
                  <a:pt x="16035" y="13945"/>
                </a:cubicBezTo>
                <a:cubicBezTo>
                  <a:pt x="15864" y="13371"/>
                  <a:pt x="15579" y="12833"/>
                  <a:pt x="15366" y="12272"/>
                </a:cubicBezTo>
                <a:cubicBezTo>
                  <a:pt x="15016" y="11349"/>
                  <a:pt x="14855" y="10355"/>
                  <a:pt x="14898" y="9369"/>
                </a:cubicBezTo>
                <a:cubicBezTo>
                  <a:pt x="14958" y="7919"/>
                  <a:pt x="15449" y="6523"/>
                  <a:pt x="15665" y="5089"/>
                </a:cubicBezTo>
                <a:cubicBezTo>
                  <a:pt x="15866" y="3758"/>
                  <a:pt x="15806" y="1665"/>
                  <a:pt x="14789" y="606"/>
                </a:cubicBezTo>
                <a:cubicBezTo>
                  <a:pt x="14378" y="177"/>
                  <a:pt x="13796" y="1"/>
                  <a:pt x="13189" y="1"/>
                </a:cubicBezTo>
                <a:close/>
              </a:path>
            </a:pathLst>
          </a:custGeom>
          <a:solidFill>
            <a:srgbClr val="a5cb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4" name="Google Shape;1069;p9"/>
          <p:cNvGrpSpPr/>
          <p:nvPr/>
        </p:nvGrpSpPr>
        <p:grpSpPr>
          <a:xfrm>
            <a:off x="7966800" y="-151200"/>
            <a:ext cx="1324080" cy="1324080"/>
            <a:chOff x="7966800" y="-151200"/>
            <a:chExt cx="1324080" cy="1324080"/>
          </a:xfrm>
        </p:grpSpPr>
        <p:sp>
          <p:nvSpPr>
            <p:cNvPr id="475" name="Google Shape;1070;p9"/>
            <p:cNvSpPr/>
            <p:nvPr/>
          </p:nvSpPr>
          <p:spPr>
            <a:xfrm>
              <a:off x="8457480" y="339480"/>
              <a:ext cx="343440" cy="343080"/>
            </a:xfrm>
            <a:custGeom>
              <a:avLst/>
              <a:gdLst/>
              <a:ahLst/>
              <a:rect l="l" t="t" r="r" b="b"/>
              <a:pathLst>
                <a:path w="2019" h="2018">
                  <a:moveTo>
                    <a:pt x="1009" y="123"/>
                  </a:moveTo>
                  <a:cubicBezTo>
                    <a:pt x="1497" y="123"/>
                    <a:pt x="1895" y="521"/>
                    <a:pt x="1895" y="1009"/>
                  </a:cubicBezTo>
                  <a:cubicBezTo>
                    <a:pt x="1895" y="1497"/>
                    <a:pt x="1497" y="1895"/>
                    <a:pt x="1009" y="1895"/>
                  </a:cubicBezTo>
                  <a:cubicBezTo>
                    <a:pt x="521" y="1895"/>
                    <a:pt x="124" y="1497"/>
                    <a:pt x="124" y="1009"/>
                  </a:cubicBezTo>
                  <a:cubicBezTo>
                    <a:pt x="124" y="521"/>
                    <a:pt x="521" y="123"/>
                    <a:pt x="1009" y="123"/>
                  </a:cubicBezTo>
                  <a:close/>
                  <a:moveTo>
                    <a:pt x="1009" y="0"/>
                  </a:moveTo>
                  <a:cubicBezTo>
                    <a:pt x="453" y="0"/>
                    <a:pt x="0" y="453"/>
                    <a:pt x="0" y="1009"/>
                  </a:cubicBezTo>
                  <a:cubicBezTo>
                    <a:pt x="0" y="1565"/>
                    <a:pt x="453" y="2018"/>
                    <a:pt x="1009" y="2018"/>
                  </a:cubicBezTo>
                  <a:cubicBezTo>
                    <a:pt x="1565" y="2018"/>
                    <a:pt x="2018" y="1565"/>
                    <a:pt x="2018" y="1009"/>
                  </a:cubicBezTo>
                  <a:cubicBezTo>
                    <a:pt x="2018" y="453"/>
                    <a:pt x="1565" y="0"/>
                    <a:pt x="10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Google Shape;1071;p9"/>
            <p:cNvSpPr/>
            <p:nvPr/>
          </p:nvSpPr>
          <p:spPr>
            <a:xfrm>
              <a:off x="8340840" y="222840"/>
              <a:ext cx="576360" cy="576360"/>
            </a:xfrm>
            <a:custGeom>
              <a:avLst/>
              <a:gdLst/>
              <a:ahLst/>
              <a:rect l="l" t="t" r="r" b="b"/>
              <a:pathLst>
                <a:path w="3387" h="3388">
                  <a:moveTo>
                    <a:pt x="1693" y="122"/>
                  </a:moveTo>
                  <a:cubicBezTo>
                    <a:pt x="2561" y="122"/>
                    <a:pt x="3266" y="826"/>
                    <a:pt x="3266" y="1694"/>
                  </a:cubicBezTo>
                  <a:cubicBezTo>
                    <a:pt x="3266" y="2559"/>
                    <a:pt x="2561" y="3266"/>
                    <a:pt x="1693" y="3266"/>
                  </a:cubicBezTo>
                  <a:cubicBezTo>
                    <a:pt x="828" y="3266"/>
                    <a:pt x="121" y="2559"/>
                    <a:pt x="121" y="1694"/>
                  </a:cubicBezTo>
                  <a:cubicBezTo>
                    <a:pt x="121" y="826"/>
                    <a:pt x="828" y="122"/>
                    <a:pt x="1693" y="122"/>
                  </a:cubicBezTo>
                  <a:close/>
                  <a:moveTo>
                    <a:pt x="1693" y="1"/>
                  </a:moveTo>
                  <a:cubicBezTo>
                    <a:pt x="760" y="1"/>
                    <a:pt x="0" y="761"/>
                    <a:pt x="0" y="1694"/>
                  </a:cubicBezTo>
                  <a:cubicBezTo>
                    <a:pt x="0" y="2627"/>
                    <a:pt x="760" y="3387"/>
                    <a:pt x="1693" y="3387"/>
                  </a:cubicBezTo>
                  <a:cubicBezTo>
                    <a:pt x="2627" y="3387"/>
                    <a:pt x="3386" y="2627"/>
                    <a:pt x="3386" y="1694"/>
                  </a:cubicBezTo>
                  <a:cubicBezTo>
                    <a:pt x="3386" y="761"/>
                    <a:pt x="2627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Google Shape;1072;p9"/>
            <p:cNvSpPr/>
            <p:nvPr/>
          </p:nvSpPr>
          <p:spPr>
            <a:xfrm>
              <a:off x="8217000" y="99000"/>
              <a:ext cx="824040" cy="824040"/>
            </a:xfrm>
            <a:custGeom>
              <a:avLst/>
              <a:gdLst/>
              <a:ahLst/>
              <a:rect l="l" t="t" r="r" b="b"/>
              <a:pathLst>
                <a:path w="4842" h="4842">
                  <a:moveTo>
                    <a:pt x="2421" y="121"/>
                  </a:moveTo>
                  <a:cubicBezTo>
                    <a:pt x="3689" y="121"/>
                    <a:pt x="4721" y="1153"/>
                    <a:pt x="4721" y="2421"/>
                  </a:cubicBezTo>
                  <a:cubicBezTo>
                    <a:pt x="4721" y="3689"/>
                    <a:pt x="3689" y="4721"/>
                    <a:pt x="2421" y="4721"/>
                  </a:cubicBezTo>
                  <a:cubicBezTo>
                    <a:pt x="1153" y="4721"/>
                    <a:pt x="122" y="3689"/>
                    <a:pt x="122" y="2421"/>
                  </a:cubicBezTo>
                  <a:cubicBezTo>
                    <a:pt x="122" y="1153"/>
                    <a:pt x="1153" y="121"/>
                    <a:pt x="2421" y="121"/>
                  </a:cubicBezTo>
                  <a:close/>
                  <a:moveTo>
                    <a:pt x="2421" y="1"/>
                  </a:moveTo>
                  <a:cubicBezTo>
                    <a:pt x="1088" y="1"/>
                    <a:pt x="1" y="1085"/>
                    <a:pt x="1" y="2421"/>
                  </a:cubicBezTo>
                  <a:cubicBezTo>
                    <a:pt x="1" y="3754"/>
                    <a:pt x="1088" y="4841"/>
                    <a:pt x="2421" y="4841"/>
                  </a:cubicBezTo>
                  <a:cubicBezTo>
                    <a:pt x="3757" y="4841"/>
                    <a:pt x="4842" y="3754"/>
                    <a:pt x="4842" y="2421"/>
                  </a:cubicBezTo>
                  <a:cubicBezTo>
                    <a:pt x="4842" y="1085"/>
                    <a:pt x="3757" y="1"/>
                    <a:pt x="24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Google Shape;1073;p9"/>
            <p:cNvSpPr/>
            <p:nvPr/>
          </p:nvSpPr>
          <p:spPr>
            <a:xfrm>
              <a:off x="8096400" y="-21600"/>
              <a:ext cx="1065240" cy="1065240"/>
            </a:xfrm>
            <a:custGeom>
              <a:avLst/>
              <a:gdLst/>
              <a:ahLst/>
              <a:rect l="l" t="t" r="r" b="b"/>
              <a:pathLst>
                <a:path w="6261" h="6260">
                  <a:moveTo>
                    <a:pt x="3130" y="121"/>
                  </a:moveTo>
                  <a:cubicBezTo>
                    <a:pt x="4788" y="121"/>
                    <a:pt x="6139" y="1472"/>
                    <a:pt x="6139" y="3130"/>
                  </a:cubicBezTo>
                  <a:cubicBezTo>
                    <a:pt x="6139" y="4788"/>
                    <a:pt x="4788" y="6139"/>
                    <a:pt x="3130" y="6139"/>
                  </a:cubicBezTo>
                  <a:cubicBezTo>
                    <a:pt x="1472" y="6139"/>
                    <a:pt x="121" y="4788"/>
                    <a:pt x="121" y="3130"/>
                  </a:cubicBezTo>
                  <a:cubicBezTo>
                    <a:pt x="121" y="1472"/>
                    <a:pt x="1472" y="121"/>
                    <a:pt x="3130" y="121"/>
                  </a:cubicBezTo>
                  <a:close/>
                  <a:moveTo>
                    <a:pt x="3130" y="0"/>
                  </a:moveTo>
                  <a:cubicBezTo>
                    <a:pt x="1404" y="0"/>
                    <a:pt x="0" y="1404"/>
                    <a:pt x="0" y="3130"/>
                  </a:cubicBezTo>
                  <a:cubicBezTo>
                    <a:pt x="0" y="4856"/>
                    <a:pt x="1404" y="6260"/>
                    <a:pt x="3130" y="6260"/>
                  </a:cubicBezTo>
                  <a:cubicBezTo>
                    <a:pt x="4856" y="6260"/>
                    <a:pt x="6260" y="4856"/>
                    <a:pt x="6260" y="3130"/>
                  </a:cubicBezTo>
                  <a:cubicBezTo>
                    <a:pt x="6260" y="1404"/>
                    <a:pt x="4856" y="0"/>
                    <a:pt x="313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Google Shape;1074;p9"/>
            <p:cNvSpPr/>
            <p:nvPr/>
          </p:nvSpPr>
          <p:spPr>
            <a:xfrm>
              <a:off x="7966800" y="-151200"/>
              <a:ext cx="1324080" cy="1324080"/>
            </a:xfrm>
            <a:custGeom>
              <a:avLst/>
              <a:gdLst/>
              <a:ahLst/>
              <a:rect l="l" t="t" r="r" b="b"/>
              <a:pathLst>
                <a:path w="7780" h="7780">
                  <a:moveTo>
                    <a:pt x="3890" y="121"/>
                  </a:moveTo>
                  <a:cubicBezTo>
                    <a:pt x="5968" y="121"/>
                    <a:pt x="7659" y="1812"/>
                    <a:pt x="7659" y="3890"/>
                  </a:cubicBezTo>
                  <a:cubicBezTo>
                    <a:pt x="7659" y="5968"/>
                    <a:pt x="5968" y="7659"/>
                    <a:pt x="3890" y="7659"/>
                  </a:cubicBezTo>
                  <a:cubicBezTo>
                    <a:pt x="1812" y="7659"/>
                    <a:pt x="121" y="5968"/>
                    <a:pt x="121" y="3890"/>
                  </a:cubicBezTo>
                  <a:cubicBezTo>
                    <a:pt x="121" y="1812"/>
                    <a:pt x="1812" y="121"/>
                    <a:pt x="3890" y="121"/>
                  </a:cubicBezTo>
                  <a:close/>
                  <a:moveTo>
                    <a:pt x="3890" y="0"/>
                  </a:moveTo>
                  <a:cubicBezTo>
                    <a:pt x="1747" y="0"/>
                    <a:pt x="1" y="1744"/>
                    <a:pt x="1" y="3890"/>
                  </a:cubicBezTo>
                  <a:cubicBezTo>
                    <a:pt x="1" y="6034"/>
                    <a:pt x="1747" y="7780"/>
                    <a:pt x="3890" y="7780"/>
                  </a:cubicBezTo>
                  <a:cubicBezTo>
                    <a:pt x="6036" y="7780"/>
                    <a:pt x="7780" y="6034"/>
                    <a:pt x="7780" y="3890"/>
                  </a:cubicBezTo>
                  <a:cubicBezTo>
                    <a:pt x="7780" y="1744"/>
                    <a:pt x="6036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0" name="Google Shape;1075;p9"/>
          <p:cNvGrpSpPr/>
          <p:nvPr/>
        </p:nvGrpSpPr>
        <p:grpSpPr>
          <a:xfrm>
            <a:off x="2007720" y="-302040"/>
            <a:ext cx="1324080" cy="1324080"/>
            <a:chOff x="2007720" y="-302040"/>
            <a:chExt cx="1324080" cy="1324080"/>
          </a:xfrm>
        </p:grpSpPr>
        <p:sp>
          <p:nvSpPr>
            <p:cNvPr id="481" name="Google Shape;1076;p9"/>
            <p:cNvSpPr/>
            <p:nvPr/>
          </p:nvSpPr>
          <p:spPr>
            <a:xfrm>
              <a:off x="2498040" y="188280"/>
              <a:ext cx="343080" cy="343080"/>
            </a:xfrm>
            <a:custGeom>
              <a:avLst/>
              <a:gdLst/>
              <a:ahLst/>
              <a:rect l="l" t="t" r="r" b="b"/>
              <a:pathLst>
                <a:path w="2017" h="2018">
                  <a:moveTo>
                    <a:pt x="1010" y="121"/>
                  </a:moveTo>
                  <a:cubicBezTo>
                    <a:pt x="1498" y="121"/>
                    <a:pt x="1895" y="521"/>
                    <a:pt x="1895" y="1009"/>
                  </a:cubicBezTo>
                  <a:cubicBezTo>
                    <a:pt x="1895" y="1497"/>
                    <a:pt x="1498" y="1895"/>
                    <a:pt x="1010" y="1895"/>
                  </a:cubicBezTo>
                  <a:cubicBezTo>
                    <a:pt x="519" y="1895"/>
                    <a:pt x="122" y="1497"/>
                    <a:pt x="122" y="1009"/>
                  </a:cubicBezTo>
                  <a:cubicBezTo>
                    <a:pt x="122" y="521"/>
                    <a:pt x="519" y="121"/>
                    <a:pt x="1010" y="121"/>
                  </a:cubicBezTo>
                  <a:close/>
                  <a:moveTo>
                    <a:pt x="1010" y="0"/>
                  </a:moveTo>
                  <a:cubicBezTo>
                    <a:pt x="454" y="0"/>
                    <a:pt x="1" y="453"/>
                    <a:pt x="1" y="1009"/>
                  </a:cubicBezTo>
                  <a:cubicBezTo>
                    <a:pt x="1" y="1565"/>
                    <a:pt x="454" y="2018"/>
                    <a:pt x="1010" y="2018"/>
                  </a:cubicBezTo>
                  <a:cubicBezTo>
                    <a:pt x="1566" y="2018"/>
                    <a:pt x="2016" y="1565"/>
                    <a:pt x="2016" y="1009"/>
                  </a:cubicBezTo>
                  <a:cubicBezTo>
                    <a:pt x="2016" y="453"/>
                    <a:pt x="1566" y="0"/>
                    <a:pt x="10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Google Shape;1077;p9"/>
            <p:cNvSpPr/>
            <p:nvPr/>
          </p:nvSpPr>
          <p:spPr>
            <a:xfrm>
              <a:off x="2381040" y="71640"/>
              <a:ext cx="576720" cy="576360"/>
            </a:xfrm>
            <a:custGeom>
              <a:avLst/>
              <a:gdLst/>
              <a:ahLst/>
              <a:rect l="l" t="t" r="r" b="b"/>
              <a:pathLst>
                <a:path w="3390" h="3388">
                  <a:moveTo>
                    <a:pt x="1697" y="122"/>
                  </a:moveTo>
                  <a:cubicBezTo>
                    <a:pt x="2562" y="122"/>
                    <a:pt x="3269" y="826"/>
                    <a:pt x="3269" y="1694"/>
                  </a:cubicBezTo>
                  <a:cubicBezTo>
                    <a:pt x="3269" y="2559"/>
                    <a:pt x="2562" y="3266"/>
                    <a:pt x="1697" y="3266"/>
                  </a:cubicBezTo>
                  <a:cubicBezTo>
                    <a:pt x="829" y="3266"/>
                    <a:pt x="124" y="2559"/>
                    <a:pt x="124" y="1694"/>
                  </a:cubicBezTo>
                  <a:cubicBezTo>
                    <a:pt x="124" y="826"/>
                    <a:pt x="829" y="122"/>
                    <a:pt x="1697" y="122"/>
                  </a:cubicBezTo>
                  <a:close/>
                  <a:moveTo>
                    <a:pt x="1697" y="1"/>
                  </a:moveTo>
                  <a:cubicBezTo>
                    <a:pt x="761" y="1"/>
                    <a:pt x="1" y="761"/>
                    <a:pt x="1" y="1694"/>
                  </a:cubicBezTo>
                  <a:cubicBezTo>
                    <a:pt x="1" y="2627"/>
                    <a:pt x="761" y="3387"/>
                    <a:pt x="1697" y="3387"/>
                  </a:cubicBezTo>
                  <a:cubicBezTo>
                    <a:pt x="2630" y="3387"/>
                    <a:pt x="3390" y="2627"/>
                    <a:pt x="3390" y="1694"/>
                  </a:cubicBezTo>
                  <a:cubicBezTo>
                    <a:pt x="3390" y="761"/>
                    <a:pt x="2630" y="1"/>
                    <a:pt x="16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Google Shape;1078;p9"/>
            <p:cNvSpPr/>
            <p:nvPr/>
          </p:nvSpPr>
          <p:spPr>
            <a:xfrm>
              <a:off x="2257200" y="-52200"/>
              <a:ext cx="824040" cy="824040"/>
            </a:xfrm>
            <a:custGeom>
              <a:avLst/>
              <a:gdLst/>
              <a:ahLst/>
              <a:rect l="l" t="t" r="r" b="b"/>
              <a:pathLst>
                <a:path w="4844" h="4842">
                  <a:moveTo>
                    <a:pt x="2424" y="121"/>
                  </a:moveTo>
                  <a:cubicBezTo>
                    <a:pt x="3692" y="121"/>
                    <a:pt x="4721" y="1153"/>
                    <a:pt x="4721" y="2421"/>
                  </a:cubicBezTo>
                  <a:cubicBezTo>
                    <a:pt x="4721" y="3689"/>
                    <a:pt x="3692" y="4720"/>
                    <a:pt x="2424" y="4720"/>
                  </a:cubicBezTo>
                  <a:cubicBezTo>
                    <a:pt x="1156" y="4720"/>
                    <a:pt x="124" y="3689"/>
                    <a:pt x="124" y="2421"/>
                  </a:cubicBezTo>
                  <a:cubicBezTo>
                    <a:pt x="124" y="1153"/>
                    <a:pt x="1156" y="121"/>
                    <a:pt x="2424" y="121"/>
                  </a:cubicBezTo>
                  <a:close/>
                  <a:moveTo>
                    <a:pt x="2424" y="1"/>
                  </a:moveTo>
                  <a:cubicBezTo>
                    <a:pt x="1088" y="1"/>
                    <a:pt x="1" y="1085"/>
                    <a:pt x="1" y="2421"/>
                  </a:cubicBezTo>
                  <a:cubicBezTo>
                    <a:pt x="1" y="3754"/>
                    <a:pt x="1088" y="4841"/>
                    <a:pt x="2424" y="4841"/>
                  </a:cubicBezTo>
                  <a:cubicBezTo>
                    <a:pt x="3757" y="4841"/>
                    <a:pt x="4844" y="3754"/>
                    <a:pt x="4844" y="2421"/>
                  </a:cubicBezTo>
                  <a:cubicBezTo>
                    <a:pt x="4844" y="1085"/>
                    <a:pt x="3757" y="1"/>
                    <a:pt x="24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Google Shape;1079;p9"/>
            <p:cNvSpPr/>
            <p:nvPr/>
          </p:nvSpPr>
          <p:spPr>
            <a:xfrm>
              <a:off x="2136960" y="-172800"/>
              <a:ext cx="1065240" cy="1065240"/>
            </a:xfrm>
            <a:custGeom>
              <a:avLst/>
              <a:gdLst/>
              <a:ahLst/>
              <a:rect l="l" t="t" r="r" b="b"/>
              <a:pathLst>
                <a:path w="6261" h="6260">
                  <a:moveTo>
                    <a:pt x="3131" y="121"/>
                  </a:moveTo>
                  <a:cubicBezTo>
                    <a:pt x="4789" y="121"/>
                    <a:pt x="6137" y="1472"/>
                    <a:pt x="6137" y="3130"/>
                  </a:cubicBezTo>
                  <a:cubicBezTo>
                    <a:pt x="6137" y="4788"/>
                    <a:pt x="4789" y="6139"/>
                    <a:pt x="3131" y="6139"/>
                  </a:cubicBezTo>
                  <a:cubicBezTo>
                    <a:pt x="1470" y="6139"/>
                    <a:pt x="122" y="4788"/>
                    <a:pt x="122" y="3130"/>
                  </a:cubicBezTo>
                  <a:cubicBezTo>
                    <a:pt x="122" y="1472"/>
                    <a:pt x="1470" y="121"/>
                    <a:pt x="3131" y="121"/>
                  </a:cubicBezTo>
                  <a:close/>
                  <a:moveTo>
                    <a:pt x="3131" y="0"/>
                  </a:moveTo>
                  <a:cubicBezTo>
                    <a:pt x="1405" y="0"/>
                    <a:pt x="1" y="1404"/>
                    <a:pt x="1" y="3130"/>
                  </a:cubicBezTo>
                  <a:cubicBezTo>
                    <a:pt x="1" y="4856"/>
                    <a:pt x="1405" y="6260"/>
                    <a:pt x="3131" y="6260"/>
                  </a:cubicBezTo>
                  <a:cubicBezTo>
                    <a:pt x="4857" y="6260"/>
                    <a:pt x="6260" y="4856"/>
                    <a:pt x="6260" y="3130"/>
                  </a:cubicBezTo>
                  <a:cubicBezTo>
                    <a:pt x="6260" y="1404"/>
                    <a:pt x="4857" y="0"/>
                    <a:pt x="313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Google Shape;1080;p9"/>
            <p:cNvSpPr/>
            <p:nvPr/>
          </p:nvSpPr>
          <p:spPr>
            <a:xfrm>
              <a:off x="2007720" y="-302040"/>
              <a:ext cx="1324080" cy="1324080"/>
            </a:xfrm>
            <a:custGeom>
              <a:avLst/>
              <a:gdLst/>
              <a:ahLst/>
              <a:rect l="l" t="t" r="r" b="b"/>
              <a:pathLst>
                <a:path w="7780" h="7780">
                  <a:moveTo>
                    <a:pt x="3890" y="121"/>
                  </a:moveTo>
                  <a:cubicBezTo>
                    <a:pt x="5968" y="121"/>
                    <a:pt x="7656" y="1812"/>
                    <a:pt x="7656" y="3890"/>
                  </a:cubicBezTo>
                  <a:cubicBezTo>
                    <a:pt x="7656" y="5968"/>
                    <a:pt x="5968" y="7659"/>
                    <a:pt x="3890" y="7659"/>
                  </a:cubicBezTo>
                  <a:cubicBezTo>
                    <a:pt x="1812" y="7659"/>
                    <a:pt x="121" y="5968"/>
                    <a:pt x="121" y="3890"/>
                  </a:cubicBezTo>
                  <a:cubicBezTo>
                    <a:pt x="121" y="1812"/>
                    <a:pt x="1812" y="121"/>
                    <a:pt x="3890" y="121"/>
                  </a:cubicBezTo>
                  <a:close/>
                  <a:moveTo>
                    <a:pt x="3890" y="0"/>
                  </a:moveTo>
                  <a:cubicBezTo>
                    <a:pt x="1744" y="0"/>
                    <a:pt x="0" y="1744"/>
                    <a:pt x="0" y="3890"/>
                  </a:cubicBezTo>
                  <a:cubicBezTo>
                    <a:pt x="0" y="6034"/>
                    <a:pt x="1744" y="7780"/>
                    <a:pt x="3890" y="7780"/>
                  </a:cubicBezTo>
                  <a:cubicBezTo>
                    <a:pt x="6033" y="7780"/>
                    <a:pt x="7779" y="6034"/>
                    <a:pt x="7779" y="3890"/>
                  </a:cubicBezTo>
                  <a:cubicBezTo>
                    <a:pt x="7779" y="1744"/>
                    <a:pt x="6033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6" name="Google Shape;1081;p9"/>
          <p:cNvGrpSpPr/>
          <p:nvPr/>
        </p:nvGrpSpPr>
        <p:grpSpPr>
          <a:xfrm>
            <a:off x="6916320" y="3939840"/>
            <a:ext cx="980280" cy="980280"/>
            <a:chOff x="6916320" y="3939840"/>
            <a:chExt cx="980280" cy="980280"/>
          </a:xfrm>
        </p:grpSpPr>
        <p:sp>
          <p:nvSpPr>
            <p:cNvPr id="487" name="Google Shape;1082;p9"/>
            <p:cNvSpPr/>
            <p:nvPr/>
          </p:nvSpPr>
          <p:spPr>
            <a:xfrm>
              <a:off x="7279560" y="4303080"/>
              <a:ext cx="253800" cy="253800"/>
            </a:xfrm>
            <a:custGeom>
              <a:avLst/>
              <a:gdLst/>
              <a:ahLst/>
              <a:rect l="l" t="t" r="r" b="b"/>
              <a:pathLst>
                <a:path w="1493" h="1493">
                  <a:moveTo>
                    <a:pt x="745" y="91"/>
                  </a:moveTo>
                  <a:cubicBezTo>
                    <a:pt x="1107" y="91"/>
                    <a:pt x="1402" y="385"/>
                    <a:pt x="1402" y="745"/>
                  </a:cubicBezTo>
                  <a:cubicBezTo>
                    <a:pt x="1402" y="1107"/>
                    <a:pt x="1107" y="1402"/>
                    <a:pt x="745" y="1402"/>
                  </a:cubicBezTo>
                  <a:cubicBezTo>
                    <a:pt x="383" y="1402"/>
                    <a:pt x="88" y="1107"/>
                    <a:pt x="88" y="745"/>
                  </a:cubicBezTo>
                  <a:cubicBezTo>
                    <a:pt x="88" y="385"/>
                    <a:pt x="383" y="91"/>
                    <a:pt x="745" y="91"/>
                  </a:cubicBezTo>
                  <a:close/>
                  <a:moveTo>
                    <a:pt x="745" y="0"/>
                  </a:moveTo>
                  <a:cubicBezTo>
                    <a:pt x="335" y="0"/>
                    <a:pt x="0" y="335"/>
                    <a:pt x="0" y="745"/>
                  </a:cubicBezTo>
                  <a:cubicBezTo>
                    <a:pt x="0" y="1158"/>
                    <a:pt x="335" y="1492"/>
                    <a:pt x="745" y="1492"/>
                  </a:cubicBezTo>
                  <a:cubicBezTo>
                    <a:pt x="1158" y="1492"/>
                    <a:pt x="1492" y="1158"/>
                    <a:pt x="1492" y="745"/>
                  </a:cubicBezTo>
                  <a:cubicBezTo>
                    <a:pt x="1492" y="335"/>
                    <a:pt x="1158" y="0"/>
                    <a:pt x="74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1083;p9"/>
            <p:cNvSpPr/>
            <p:nvPr/>
          </p:nvSpPr>
          <p:spPr>
            <a:xfrm>
              <a:off x="7193160" y="4216680"/>
              <a:ext cx="426600" cy="426600"/>
            </a:xfrm>
            <a:custGeom>
              <a:avLst/>
              <a:gdLst/>
              <a:ahLst/>
              <a:rect l="l" t="t" r="r" b="b"/>
              <a:pathLst>
                <a:path w="2509" h="2509">
                  <a:moveTo>
                    <a:pt x="1253" y="91"/>
                  </a:moveTo>
                  <a:cubicBezTo>
                    <a:pt x="1895" y="91"/>
                    <a:pt x="2418" y="612"/>
                    <a:pt x="2418" y="1253"/>
                  </a:cubicBezTo>
                  <a:cubicBezTo>
                    <a:pt x="2418" y="1895"/>
                    <a:pt x="1895" y="2418"/>
                    <a:pt x="1253" y="2418"/>
                  </a:cubicBezTo>
                  <a:cubicBezTo>
                    <a:pt x="611" y="2418"/>
                    <a:pt x="91" y="1895"/>
                    <a:pt x="91" y="1253"/>
                  </a:cubicBezTo>
                  <a:cubicBezTo>
                    <a:pt x="91" y="612"/>
                    <a:pt x="611" y="91"/>
                    <a:pt x="1253" y="91"/>
                  </a:cubicBezTo>
                  <a:close/>
                  <a:moveTo>
                    <a:pt x="1253" y="0"/>
                  </a:moveTo>
                  <a:cubicBezTo>
                    <a:pt x="564" y="0"/>
                    <a:pt x="0" y="564"/>
                    <a:pt x="0" y="1253"/>
                  </a:cubicBezTo>
                  <a:cubicBezTo>
                    <a:pt x="0" y="1945"/>
                    <a:pt x="564" y="2509"/>
                    <a:pt x="1253" y="2509"/>
                  </a:cubicBezTo>
                  <a:cubicBezTo>
                    <a:pt x="1945" y="2509"/>
                    <a:pt x="2508" y="1945"/>
                    <a:pt x="2508" y="1253"/>
                  </a:cubicBezTo>
                  <a:cubicBezTo>
                    <a:pt x="2508" y="564"/>
                    <a:pt x="1945" y="0"/>
                    <a:pt x="12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Google Shape;1084;p9"/>
            <p:cNvSpPr/>
            <p:nvPr/>
          </p:nvSpPr>
          <p:spPr>
            <a:xfrm>
              <a:off x="7101360" y="4124880"/>
              <a:ext cx="610200" cy="610200"/>
            </a:xfrm>
            <a:custGeom>
              <a:avLst/>
              <a:gdLst/>
              <a:ahLst/>
              <a:rect l="l" t="t" r="r" b="b"/>
              <a:pathLst>
                <a:path w="3586" h="3586">
                  <a:moveTo>
                    <a:pt x="1792" y="91"/>
                  </a:moveTo>
                  <a:cubicBezTo>
                    <a:pt x="2730" y="91"/>
                    <a:pt x="3495" y="854"/>
                    <a:pt x="3495" y="1792"/>
                  </a:cubicBezTo>
                  <a:cubicBezTo>
                    <a:pt x="3495" y="2731"/>
                    <a:pt x="2730" y="3495"/>
                    <a:pt x="1792" y="3495"/>
                  </a:cubicBezTo>
                  <a:cubicBezTo>
                    <a:pt x="854" y="3495"/>
                    <a:pt x="91" y="2731"/>
                    <a:pt x="91" y="1792"/>
                  </a:cubicBezTo>
                  <a:cubicBezTo>
                    <a:pt x="91" y="854"/>
                    <a:pt x="854" y="91"/>
                    <a:pt x="1792" y="91"/>
                  </a:cubicBezTo>
                  <a:close/>
                  <a:moveTo>
                    <a:pt x="1792" y="1"/>
                  </a:moveTo>
                  <a:cubicBezTo>
                    <a:pt x="806" y="1"/>
                    <a:pt x="1" y="806"/>
                    <a:pt x="1" y="1792"/>
                  </a:cubicBezTo>
                  <a:cubicBezTo>
                    <a:pt x="1" y="2781"/>
                    <a:pt x="806" y="3586"/>
                    <a:pt x="1792" y="3586"/>
                  </a:cubicBezTo>
                  <a:cubicBezTo>
                    <a:pt x="2781" y="3586"/>
                    <a:pt x="3586" y="2781"/>
                    <a:pt x="3586" y="1792"/>
                  </a:cubicBezTo>
                  <a:cubicBezTo>
                    <a:pt x="3586" y="806"/>
                    <a:pt x="2781" y="1"/>
                    <a:pt x="179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1085;p9"/>
            <p:cNvSpPr/>
            <p:nvPr/>
          </p:nvSpPr>
          <p:spPr>
            <a:xfrm>
              <a:off x="7011720" y="4035600"/>
              <a:ext cx="788760" cy="788760"/>
            </a:xfrm>
            <a:custGeom>
              <a:avLst/>
              <a:gdLst/>
              <a:ahLst/>
              <a:rect l="l" t="t" r="r" b="b"/>
              <a:pathLst>
                <a:path w="4636" h="4635">
                  <a:moveTo>
                    <a:pt x="2318" y="91"/>
                  </a:moveTo>
                  <a:cubicBezTo>
                    <a:pt x="3546" y="91"/>
                    <a:pt x="4545" y="1089"/>
                    <a:pt x="4545" y="2317"/>
                  </a:cubicBezTo>
                  <a:cubicBezTo>
                    <a:pt x="4545" y="3545"/>
                    <a:pt x="3546" y="4546"/>
                    <a:pt x="2318" y="4546"/>
                  </a:cubicBezTo>
                  <a:cubicBezTo>
                    <a:pt x="1090" y="4546"/>
                    <a:pt x="91" y="3545"/>
                    <a:pt x="91" y="2317"/>
                  </a:cubicBezTo>
                  <a:cubicBezTo>
                    <a:pt x="91" y="1089"/>
                    <a:pt x="1090" y="91"/>
                    <a:pt x="2318" y="91"/>
                  </a:cubicBezTo>
                  <a:close/>
                  <a:moveTo>
                    <a:pt x="2318" y="0"/>
                  </a:moveTo>
                  <a:cubicBezTo>
                    <a:pt x="1042" y="0"/>
                    <a:pt x="1" y="1042"/>
                    <a:pt x="1" y="2317"/>
                  </a:cubicBezTo>
                  <a:cubicBezTo>
                    <a:pt x="1" y="3595"/>
                    <a:pt x="1042" y="4634"/>
                    <a:pt x="2318" y="4634"/>
                  </a:cubicBezTo>
                  <a:cubicBezTo>
                    <a:pt x="3596" y="4634"/>
                    <a:pt x="4635" y="3595"/>
                    <a:pt x="4635" y="2317"/>
                  </a:cubicBezTo>
                  <a:cubicBezTo>
                    <a:pt x="4635" y="1042"/>
                    <a:pt x="3596" y="0"/>
                    <a:pt x="23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1086;p9"/>
            <p:cNvSpPr/>
            <p:nvPr/>
          </p:nvSpPr>
          <p:spPr>
            <a:xfrm>
              <a:off x="6916320" y="3939840"/>
              <a:ext cx="980280" cy="980280"/>
            </a:xfrm>
            <a:custGeom>
              <a:avLst/>
              <a:gdLst/>
              <a:ahLst/>
              <a:rect l="l" t="t" r="r" b="b"/>
              <a:pathLst>
                <a:path w="5760" h="5760">
                  <a:moveTo>
                    <a:pt x="2879" y="92"/>
                  </a:moveTo>
                  <a:cubicBezTo>
                    <a:pt x="4419" y="92"/>
                    <a:pt x="5669" y="1342"/>
                    <a:pt x="5669" y="2879"/>
                  </a:cubicBezTo>
                  <a:cubicBezTo>
                    <a:pt x="5669" y="4419"/>
                    <a:pt x="4419" y="5669"/>
                    <a:pt x="2879" y="5669"/>
                  </a:cubicBezTo>
                  <a:cubicBezTo>
                    <a:pt x="1342" y="5669"/>
                    <a:pt x="91" y="4419"/>
                    <a:pt x="91" y="2879"/>
                  </a:cubicBezTo>
                  <a:cubicBezTo>
                    <a:pt x="91" y="1342"/>
                    <a:pt x="1342" y="92"/>
                    <a:pt x="2879" y="92"/>
                  </a:cubicBezTo>
                  <a:close/>
                  <a:moveTo>
                    <a:pt x="2879" y="1"/>
                  </a:moveTo>
                  <a:cubicBezTo>
                    <a:pt x="1291" y="1"/>
                    <a:pt x="1" y="1292"/>
                    <a:pt x="1" y="2879"/>
                  </a:cubicBezTo>
                  <a:cubicBezTo>
                    <a:pt x="1" y="4469"/>
                    <a:pt x="1291" y="5760"/>
                    <a:pt x="2879" y="5760"/>
                  </a:cubicBezTo>
                  <a:cubicBezTo>
                    <a:pt x="4467" y="5760"/>
                    <a:pt x="5760" y="4469"/>
                    <a:pt x="5760" y="2879"/>
                  </a:cubicBezTo>
                  <a:cubicBezTo>
                    <a:pt x="5760" y="1292"/>
                    <a:pt x="4467" y="1"/>
                    <a:pt x="28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2" name="Google Shape;1087;p9"/>
          <p:cNvGrpSpPr/>
          <p:nvPr/>
        </p:nvGrpSpPr>
        <p:grpSpPr>
          <a:xfrm>
            <a:off x="4857840" y="4703760"/>
            <a:ext cx="873360" cy="1912680"/>
            <a:chOff x="4857840" y="4703760"/>
            <a:chExt cx="873360" cy="1912680"/>
          </a:xfrm>
        </p:grpSpPr>
        <p:sp>
          <p:nvSpPr>
            <p:cNvPr id="493" name="Google Shape;1088;p9"/>
            <p:cNvSpPr/>
            <p:nvPr/>
          </p:nvSpPr>
          <p:spPr>
            <a:xfrm>
              <a:off x="568980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1089;p9"/>
            <p:cNvSpPr/>
            <p:nvPr/>
          </p:nvSpPr>
          <p:spPr>
            <a:xfrm>
              <a:off x="568980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Google Shape;1090;p9"/>
            <p:cNvSpPr/>
            <p:nvPr/>
          </p:nvSpPr>
          <p:spPr>
            <a:xfrm>
              <a:off x="568980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Google Shape;1091;p9"/>
            <p:cNvSpPr/>
            <p:nvPr/>
          </p:nvSpPr>
          <p:spPr>
            <a:xfrm>
              <a:off x="568980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Google Shape;1092;p9"/>
            <p:cNvSpPr/>
            <p:nvPr/>
          </p:nvSpPr>
          <p:spPr>
            <a:xfrm>
              <a:off x="568980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Google Shape;1093;p9"/>
            <p:cNvSpPr/>
            <p:nvPr/>
          </p:nvSpPr>
          <p:spPr>
            <a:xfrm>
              <a:off x="568980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Google Shape;1094;p9"/>
            <p:cNvSpPr/>
            <p:nvPr/>
          </p:nvSpPr>
          <p:spPr>
            <a:xfrm>
              <a:off x="568980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2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Google Shape;1095;p9"/>
            <p:cNvSpPr/>
            <p:nvPr/>
          </p:nvSpPr>
          <p:spPr>
            <a:xfrm>
              <a:off x="568980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Google Shape;1096;p9"/>
            <p:cNvSpPr/>
            <p:nvPr/>
          </p:nvSpPr>
          <p:spPr>
            <a:xfrm>
              <a:off x="568980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Google Shape;1097;p9"/>
            <p:cNvSpPr/>
            <p:nvPr/>
          </p:nvSpPr>
          <p:spPr>
            <a:xfrm>
              <a:off x="568980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Google Shape;1098;p9"/>
            <p:cNvSpPr/>
            <p:nvPr/>
          </p:nvSpPr>
          <p:spPr>
            <a:xfrm>
              <a:off x="568980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Google Shape;1099;p9"/>
            <p:cNvSpPr/>
            <p:nvPr/>
          </p:nvSpPr>
          <p:spPr>
            <a:xfrm>
              <a:off x="552312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Google Shape;1100;p9"/>
            <p:cNvSpPr/>
            <p:nvPr/>
          </p:nvSpPr>
          <p:spPr>
            <a:xfrm>
              <a:off x="552312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Google Shape;1101;p9"/>
            <p:cNvSpPr/>
            <p:nvPr/>
          </p:nvSpPr>
          <p:spPr>
            <a:xfrm>
              <a:off x="552312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Google Shape;1102;p9"/>
            <p:cNvSpPr/>
            <p:nvPr/>
          </p:nvSpPr>
          <p:spPr>
            <a:xfrm>
              <a:off x="552312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1103;p9"/>
            <p:cNvSpPr/>
            <p:nvPr/>
          </p:nvSpPr>
          <p:spPr>
            <a:xfrm>
              <a:off x="552312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Google Shape;1104;p9"/>
            <p:cNvSpPr/>
            <p:nvPr/>
          </p:nvSpPr>
          <p:spPr>
            <a:xfrm>
              <a:off x="552312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Google Shape;1105;p9"/>
            <p:cNvSpPr/>
            <p:nvPr/>
          </p:nvSpPr>
          <p:spPr>
            <a:xfrm>
              <a:off x="552312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Google Shape;1106;p9"/>
            <p:cNvSpPr/>
            <p:nvPr/>
          </p:nvSpPr>
          <p:spPr>
            <a:xfrm>
              <a:off x="552312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Google Shape;1107;p9"/>
            <p:cNvSpPr/>
            <p:nvPr/>
          </p:nvSpPr>
          <p:spPr>
            <a:xfrm>
              <a:off x="552312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1108;p9"/>
            <p:cNvSpPr/>
            <p:nvPr/>
          </p:nvSpPr>
          <p:spPr>
            <a:xfrm>
              <a:off x="552312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Google Shape;1109;p9"/>
            <p:cNvSpPr/>
            <p:nvPr/>
          </p:nvSpPr>
          <p:spPr>
            <a:xfrm>
              <a:off x="552312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Google Shape;1110;p9"/>
            <p:cNvSpPr/>
            <p:nvPr/>
          </p:nvSpPr>
          <p:spPr>
            <a:xfrm>
              <a:off x="535680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Google Shape;1111;p9"/>
            <p:cNvSpPr/>
            <p:nvPr/>
          </p:nvSpPr>
          <p:spPr>
            <a:xfrm>
              <a:off x="535680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Google Shape;1112;p9"/>
            <p:cNvSpPr/>
            <p:nvPr/>
          </p:nvSpPr>
          <p:spPr>
            <a:xfrm>
              <a:off x="535680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Google Shape;1113;p9"/>
            <p:cNvSpPr/>
            <p:nvPr/>
          </p:nvSpPr>
          <p:spPr>
            <a:xfrm>
              <a:off x="535680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Google Shape;1114;p9"/>
            <p:cNvSpPr/>
            <p:nvPr/>
          </p:nvSpPr>
          <p:spPr>
            <a:xfrm>
              <a:off x="535680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Google Shape;1115;p9"/>
            <p:cNvSpPr/>
            <p:nvPr/>
          </p:nvSpPr>
          <p:spPr>
            <a:xfrm>
              <a:off x="535680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Google Shape;1116;p9"/>
            <p:cNvSpPr/>
            <p:nvPr/>
          </p:nvSpPr>
          <p:spPr>
            <a:xfrm>
              <a:off x="535680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Google Shape;1117;p9"/>
            <p:cNvSpPr/>
            <p:nvPr/>
          </p:nvSpPr>
          <p:spPr>
            <a:xfrm>
              <a:off x="535680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Google Shape;1118;p9"/>
            <p:cNvSpPr/>
            <p:nvPr/>
          </p:nvSpPr>
          <p:spPr>
            <a:xfrm>
              <a:off x="535680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Google Shape;1119;p9"/>
            <p:cNvSpPr/>
            <p:nvPr/>
          </p:nvSpPr>
          <p:spPr>
            <a:xfrm>
              <a:off x="535680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1120;p9"/>
            <p:cNvSpPr/>
            <p:nvPr/>
          </p:nvSpPr>
          <p:spPr>
            <a:xfrm>
              <a:off x="535680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Google Shape;1121;p9"/>
            <p:cNvSpPr/>
            <p:nvPr/>
          </p:nvSpPr>
          <p:spPr>
            <a:xfrm>
              <a:off x="519084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Google Shape;1122;p9"/>
            <p:cNvSpPr/>
            <p:nvPr/>
          </p:nvSpPr>
          <p:spPr>
            <a:xfrm>
              <a:off x="519084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Google Shape;1123;p9"/>
            <p:cNvSpPr/>
            <p:nvPr/>
          </p:nvSpPr>
          <p:spPr>
            <a:xfrm>
              <a:off x="519084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Google Shape;1124;p9"/>
            <p:cNvSpPr/>
            <p:nvPr/>
          </p:nvSpPr>
          <p:spPr>
            <a:xfrm>
              <a:off x="519084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Google Shape;1125;p9"/>
            <p:cNvSpPr/>
            <p:nvPr/>
          </p:nvSpPr>
          <p:spPr>
            <a:xfrm>
              <a:off x="519084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Google Shape;1126;p9"/>
            <p:cNvSpPr/>
            <p:nvPr/>
          </p:nvSpPr>
          <p:spPr>
            <a:xfrm>
              <a:off x="519084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Google Shape;1127;p9"/>
            <p:cNvSpPr/>
            <p:nvPr/>
          </p:nvSpPr>
          <p:spPr>
            <a:xfrm>
              <a:off x="519084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1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Google Shape;1128;p9"/>
            <p:cNvSpPr/>
            <p:nvPr/>
          </p:nvSpPr>
          <p:spPr>
            <a:xfrm>
              <a:off x="519084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Google Shape;1129;p9"/>
            <p:cNvSpPr/>
            <p:nvPr/>
          </p:nvSpPr>
          <p:spPr>
            <a:xfrm>
              <a:off x="519084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Google Shape;1130;p9"/>
            <p:cNvSpPr/>
            <p:nvPr/>
          </p:nvSpPr>
          <p:spPr>
            <a:xfrm>
              <a:off x="519084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Google Shape;1131;p9"/>
            <p:cNvSpPr/>
            <p:nvPr/>
          </p:nvSpPr>
          <p:spPr>
            <a:xfrm>
              <a:off x="519084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Google Shape;1132;p9"/>
            <p:cNvSpPr/>
            <p:nvPr/>
          </p:nvSpPr>
          <p:spPr>
            <a:xfrm>
              <a:off x="502416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Google Shape;1133;p9"/>
            <p:cNvSpPr/>
            <p:nvPr/>
          </p:nvSpPr>
          <p:spPr>
            <a:xfrm>
              <a:off x="502416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Google Shape;1134;p9"/>
            <p:cNvSpPr/>
            <p:nvPr/>
          </p:nvSpPr>
          <p:spPr>
            <a:xfrm>
              <a:off x="502416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1135;p9"/>
            <p:cNvSpPr/>
            <p:nvPr/>
          </p:nvSpPr>
          <p:spPr>
            <a:xfrm>
              <a:off x="502416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Google Shape;1136;p9"/>
            <p:cNvSpPr/>
            <p:nvPr/>
          </p:nvSpPr>
          <p:spPr>
            <a:xfrm>
              <a:off x="502416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Google Shape;1137;p9"/>
            <p:cNvSpPr/>
            <p:nvPr/>
          </p:nvSpPr>
          <p:spPr>
            <a:xfrm>
              <a:off x="502416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Google Shape;1138;p9"/>
            <p:cNvSpPr/>
            <p:nvPr/>
          </p:nvSpPr>
          <p:spPr>
            <a:xfrm>
              <a:off x="502416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Google Shape;1139;p9"/>
            <p:cNvSpPr/>
            <p:nvPr/>
          </p:nvSpPr>
          <p:spPr>
            <a:xfrm>
              <a:off x="502416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Google Shape;1140;p9"/>
            <p:cNvSpPr/>
            <p:nvPr/>
          </p:nvSpPr>
          <p:spPr>
            <a:xfrm>
              <a:off x="502416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Google Shape;1141;p9"/>
            <p:cNvSpPr/>
            <p:nvPr/>
          </p:nvSpPr>
          <p:spPr>
            <a:xfrm>
              <a:off x="502416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1142;p9"/>
            <p:cNvSpPr/>
            <p:nvPr/>
          </p:nvSpPr>
          <p:spPr>
            <a:xfrm>
              <a:off x="502416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1143;p9"/>
            <p:cNvSpPr/>
            <p:nvPr/>
          </p:nvSpPr>
          <p:spPr>
            <a:xfrm>
              <a:off x="4857840" y="470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1144;p9"/>
            <p:cNvSpPr/>
            <p:nvPr/>
          </p:nvSpPr>
          <p:spPr>
            <a:xfrm>
              <a:off x="4857840" y="4890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1145;p9"/>
            <p:cNvSpPr/>
            <p:nvPr/>
          </p:nvSpPr>
          <p:spPr>
            <a:xfrm>
              <a:off x="4857840" y="507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Google Shape;1146;p9"/>
            <p:cNvSpPr/>
            <p:nvPr/>
          </p:nvSpPr>
          <p:spPr>
            <a:xfrm>
              <a:off x="4857840" y="5264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1147;p9"/>
            <p:cNvSpPr/>
            <p:nvPr/>
          </p:nvSpPr>
          <p:spPr>
            <a:xfrm>
              <a:off x="4857840" y="54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1148;p9"/>
            <p:cNvSpPr/>
            <p:nvPr/>
          </p:nvSpPr>
          <p:spPr>
            <a:xfrm>
              <a:off x="4857840" y="5639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Google Shape;1149;p9"/>
            <p:cNvSpPr/>
            <p:nvPr/>
          </p:nvSpPr>
          <p:spPr>
            <a:xfrm>
              <a:off x="4857840" y="58262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1150;p9"/>
            <p:cNvSpPr/>
            <p:nvPr/>
          </p:nvSpPr>
          <p:spPr>
            <a:xfrm>
              <a:off x="4857840" y="6013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1151;p9"/>
            <p:cNvSpPr/>
            <p:nvPr/>
          </p:nvSpPr>
          <p:spPr>
            <a:xfrm>
              <a:off x="4857840" y="62006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1152;p9"/>
            <p:cNvSpPr/>
            <p:nvPr/>
          </p:nvSpPr>
          <p:spPr>
            <a:xfrm>
              <a:off x="4857840" y="6387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1153;p9"/>
            <p:cNvSpPr/>
            <p:nvPr/>
          </p:nvSpPr>
          <p:spPr>
            <a:xfrm>
              <a:off x="4857840" y="6574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9" name="Google Shape;1154;p9"/>
          <p:cNvSpPr/>
          <p:nvPr/>
        </p:nvSpPr>
        <p:spPr>
          <a:xfrm rot="1883400">
            <a:off x="2785320" y="4430880"/>
            <a:ext cx="117720" cy="149400"/>
          </a:xfrm>
          <a:custGeom>
            <a:avLst/>
            <a:gdLst/>
            <a:ahLst/>
            <a:rect l="l" t="t" r="r" b="b"/>
            <a:pathLst>
              <a:path w="694" h="880">
                <a:moveTo>
                  <a:pt x="597" y="1"/>
                </a:moveTo>
                <a:cubicBezTo>
                  <a:pt x="544" y="41"/>
                  <a:pt x="489" y="86"/>
                  <a:pt x="439" y="127"/>
                </a:cubicBezTo>
                <a:cubicBezTo>
                  <a:pt x="408" y="149"/>
                  <a:pt x="381" y="172"/>
                  <a:pt x="361" y="190"/>
                </a:cubicBezTo>
                <a:cubicBezTo>
                  <a:pt x="349" y="196"/>
                  <a:pt x="334" y="207"/>
                  <a:pt x="324" y="215"/>
                </a:cubicBezTo>
                <a:lnTo>
                  <a:pt x="324" y="215"/>
                </a:lnTo>
                <a:cubicBezTo>
                  <a:pt x="324" y="215"/>
                  <a:pt x="324" y="215"/>
                  <a:pt x="324" y="215"/>
                </a:cubicBezTo>
                <a:cubicBezTo>
                  <a:pt x="323" y="215"/>
                  <a:pt x="322" y="215"/>
                  <a:pt x="320" y="217"/>
                </a:cubicBezTo>
                <a:cubicBezTo>
                  <a:pt x="321" y="216"/>
                  <a:pt x="323" y="215"/>
                  <a:pt x="324" y="215"/>
                </a:cubicBezTo>
                <a:lnTo>
                  <a:pt x="324" y="215"/>
                </a:lnTo>
                <a:cubicBezTo>
                  <a:pt x="324" y="215"/>
                  <a:pt x="323" y="217"/>
                  <a:pt x="320" y="220"/>
                </a:cubicBezTo>
                <a:cubicBezTo>
                  <a:pt x="283" y="247"/>
                  <a:pt x="318" y="222"/>
                  <a:pt x="283" y="252"/>
                </a:cubicBezTo>
                <a:cubicBezTo>
                  <a:pt x="262" y="268"/>
                  <a:pt x="217" y="303"/>
                  <a:pt x="169" y="341"/>
                </a:cubicBezTo>
                <a:cubicBezTo>
                  <a:pt x="101" y="391"/>
                  <a:pt x="34" y="444"/>
                  <a:pt x="1" y="466"/>
                </a:cubicBezTo>
                <a:cubicBezTo>
                  <a:pt x="8" y="471"/>
                  <a:pt x="11" y="474"/>
                  <a:pt x="16" y="476"/>
                </a:cubicBezTo>
                <a:cubicBezTo>
                  <a:pt x="36" y="489"/>
                  <a:pt x="59" y="502"/>
                  <a:pt x="79" y="514"/>
                </a:cubicBezTo>
                <a:cubicBezTo>
                  <a:pt x="91" y="522"/>
                  <a:pt x="101" y="527"/>
                  <a:pt x="111" y="534"/>
                </a:cubicBezTo>
                <a:cubicBezTo>
                  <a:pt x="117" y="537"/>
                  <a:pt x="119" y="539"/>
                  <a:pt x="124" y="542"/>
                </a:cubicBezTo>
                <a:cubicBezTo>
                  <a:pt x="127" y="544"/>
                  <a:pt x="129" y="544"/>
                  <a:pt x="132" y="547"/>
                </a:cubicBezTo>
                <a:lnTo>
                  <a:pt x="129" y="544"/>
                </a:lnTo>
                <a:lnTo>
                  <a:pt x="129" y="544"/>
                </a:lnTo>
                <a:cubicBezTo>
                  <a:pt x="152" y="559"/>
                  <a:pt x="278" y="640"/>
                  <a:pt x="305" y="658"/>
                </a:cubicBezTo>
                <a:lnTo>
                  <a:pt x="303" y="655"/>
                </a:lnTo>
                <a:lnTo>
                  <a:pt x="303" y="655"/>
                </a:lnTo>
                <a:cubicBezTo>
                  <a:pt x="325" y="668"/>
                  <a:pt x="320" y="668"/>
                  <a:pt x="338" y="680"/>
                </a:cubicBezTo>
                <a:cubicBezTo>
                  <a:pt x="338" y="679"/>
                  <a:pt x="339" y="679"/>
                  <a:pt x="340" y="679"/>
                </a:cubicBezTo>
                <a:cubicBezTo>
                  <a:pt x="345" y="679"/>
                  <a:pt x="359" y="686"/>
                  <a:pt x="366" y="690"/>
                </a:cubicBezTo>
                <a:cubicBezTo>
                  <a:pt x="376" y="698"/>
                  <a:pt x="403" y="710"/>
                  <a:pt x="423" y="723"/>
                </a:cubicBezTo>
                <a:lnTo>
                  <a:pt x="421" y="723"/>
                </a:lnTo>
                <a:cubicBezTo>
                  <a:pt x="439" y="730"/>
                  <a:pt x="466" y="751"/>
                  <a:pt x="476" y="756"/>
                </a:cubicBezTo>
                <a:cubicBezTo>
                  <a:pt x="501" y="773"/>
                  <a:pt x="539" y="801"/>
                  <a:pt x="574" y="821"/>
                </a:cubicBezTo>
                <a:lnTo>
                  <a:pt x="595" y="839"/>
                </a:lnTo>
                <a:lnTo>
                  <a:pt x="597" y="841"/>
                </a:lnTo>
                <a:lnTo>
                  <a:pt x="678" y="879"/>
                </a:lnTo>
                <a:cubicBezTo>
                  <a:pt x="678" y="879"/>
                  <a:pt x="679" y="879"/>
                  <a:pt x="679" y="879"/>
                </a:cubicBezTo>
                <a:cubicBezTo>
                  <a:pt x="694" y="879"/>
                  <a:pt x="675" y="793"/>
                  <a:pt x="678" y="793"/>
                </a:cubicBezTo>
                <a:lnTo>
                  <a:pt x="678" y="793"/>
                </a:lnTo>
                <a:cubicBezTo>
                  <a:pt x="680" y="798"/>
                  <a:pt x="680" y="806"/>
                  <a:pt x="680" y="808"/>
                </a:cubicBezTo>
                <a:lnTo>
                  <a:pt x="680" y="808"/>
                </a:lnTo>
                <a:cubicBezTo>
                  <a:pt x="680" y="806"/>
                  <a:pt x="680" y="793"/>
                  <a:pt x="678" y="786"/>
                </a:cubicBezTo>
                <a:lnTo>
                  <a:pt x="675" y="786"/>
                </a:lnTo>
                <a:cubicBezTo>
                  <a:pt x="673" y="771"/>
                  <a:pt x="678" y="781"/>
                  <a:pt x="675" y="766"/>
                </a:cubicBezTo>
                <a:lnTo>
                  <a:pt x="675" y="766"/>
                </a:lnTo>
                <a:cubicBezTo>
                  <a:pt x="678" y="766"/>
                  <a:pt x="680" y="778"/>
                  <a:pt x="680" y="791"/>
                </a:cubicBezTo>
                <a:cubicBezTo>
                  <a:pt x="680" y="781"/>
                  <a:pt x="680" y="768"/>
                  <a:pt x="678" y="766"/>
                </a:cubicBezTo>
                <a:cubicBezTo>
                  <a:pt x="678" y="756"/>
                  <a:pt x="680" y="766"/>
                  <a:pt x="680" y="753"/>
                </a:cubicBezTo>
                <a:cubicBezTo>
                  <a:pt x="678" y="746"/>
                  <a:pt x="675" y="733"/>
                  <a:pt x="675" y="723"/>
                </a:cubicBezTo>
                <a:cubicBezTo>
                  <a:pt x="675" y="698"/>
                  <a:pt x="668" y="685"/>
                  <a:pt x="668" y="663"/>
                </a:cubicBezTo>
                <a:lnTo>
                  <a:pt x="668" y="663"/>
                </a:lnTo>
                <a:lnTo>
                  <a:pt x="670" y="665"/>
                </a:lnTo>
                <a:cubicBezTo>
                  <a:pt x="670" y="655"/>
                  <a:pt x="668" y="640"/>
                  <a:pt x="668" y="625"/>
                </a:cubicBezTo>
                <a:cubicBezTo>
                  <a:pt x="668" y="628"/>
                  <a:pt x="667" y="631"/>
                  <a:pt x="666" y="631"/>
                </a:cubicBezTo>
                <a:cubicBezTo>
                  <a:pt x="665" y="631"/>
                  <a:pt x="665" y="629"/>
                  <a:pt x="665" y="625"/>
                </a:cubicBezTo>
                <a:cubicBezTo>
                  <a:pt x="665" y="607"/>
                  <a:pt x="662" y="597"/>
                  <a:pt x="662" y="585"/>
                </a:cubicBezTo>
                <a:lnTo>
                  <a:pt x="660" y="572"/>
                </a:lnTo>
                <a:cubicBezTo>
                  <a:pt x="652" y="514"/>
                  <a:pt x="627" y="285"/>
                  <a:pt x="622" y="227"/>
                </a:cubicBezTo>
                <a:lnTo>
                  <a:pt x="622" y="230"/>
                </a:lnTo>
                <a:cubicBezTo>
                  <a:pt x="615" y="172"/>
                  <a:pt x="607" y="89"/>
                  <a:pt x="597" y="1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Google Shape;1155;p9"/>
          <p:cNvSpPr/>
          <p:nvPr/>
        </p:nvSpPr>
        <p:spPr>
          <a:xfrm>
            <a:off x="843120" y="578520"/>
            <a:ext cx="149760" cy="116280"/>
          </a:xfrm>
          <a:custGeom>
            <a:avLst/>
            <a:gdLst/>
            <a:ahLst/>
            <a:rect l="l" t="t" r="r" b="b"/>
            <a:pathLst>
              <a:path w="881" h="685">
                <a:moveTo>
                  <a:pt x="413" y="0"/>
                </a:moveTo>
                <a:cubicBezTo>
                  <a:pt x="408" y="8"/>
                  <a:pt x="405" y="11"/>
                  <a:pt x="405" y="16"/>
                </a:cubicBezTo>
                <a:cubicBezTo>
                  <a:pt x="392" y="36"/>
                  <a:pt x="380" y="58"/>
                  <a:pt x="365" y="78"/>
                </a:cubicBezTo>
                <a:cubicBezTo>
                  <a:pt x="360" y="89"/>
                  <a:pt x="352" y="101"/>
                  <a:pt x="347" y="111"/>
                </a:cubicBezTo>
                <a:cubicBezTo>
                  <a:pt x="345" y="114"/>
                  <a:pt x="342" y="119"/>
                  <a:pt x="340" y="124"/>
                </a:cubicBezTo>
                <a:cubicBezTo>
                  <a:pt x="337" y="126"/>
                  <a:pt x="335" y="129"/>
                  <a:pt x="335" y="131"/>
                </a:cubicBezTo>
                <a:lnTo>
                  <a:pt x="335" y="129"/>
                </a:lnTo>
                <a:cubicBezTo>
                  <a:pt x="322" y="151"/>
                  <a:pt x="239" y="277"/>
                  <a:pt x="224" y="305"/>
                </a:cubicBezTo>
                <a:lnTo>
                  <a:pt x="226" y="302"/>
                </a:lnTo>
                <a:lnTo>
                  <a:pt x="226" y="302"/>
                </a:lnTo>
                <a:cubicBezTo>
                  <a:pt x="214" y="325"/>
                  <a:pt x="214" y="320"/>
                  <a:pt x="201" y="338"/>
                </a:cubicBezTo>
                <a:cubicBezTo>
                  <a:pt x="206" y="338"/>
                  <a:pt x="194" y="358"/>
                  <a:pt x="191" y="365"/>
                </a:cubicBezTo>
                <a:lnTo>
                  <a:pt x="189" y="365"/>
                </a:lnTo>
                <a:cubicBezTo>
                  <a:pt x="184" y="375"/>
                  <a:pt x="169" y="403"/>
                  <a:pt x="158" y="423"/>
                </a:cubicBezTo>
                <a:lnTo>
                  <a:pt x="158" y="421"/>
                </a:lnTo>
                <a:cubicBezTo>
                  <a:pt x="148" y="436"/>
                  <a:pt x="131" y="466"/>
                  <a:pt x="123" y="476"/>
                </a:cubicBezTo>
                <a:cubicBezTo>
                  <a:pt x="108" y="501"/>
                  <a:pt x="81" y="539"/>
                  <a:pt x="60" y="574"/>
                </a:cubicBezTo>
                <a:lnTo>
                  <a:pt x="43" y="594"/>
                </a:lnTo>
                <a:lnTo>
                  <a:pt x="40" y="597"/>
                </a:lnTo>
                <a:lnTo>
                  <a:pt x="3" y="677"/>
                </a:lnTo>
                <a:cubicBezTo>
                  <a:pt x="0" y="683"/>
                  <a:pt x="8" y="685"/>
                  <a:pt x="19" y="685"/>
                </a:cubicBezTo>
                <a:cubicBezTo>
                  <a:pt x="42" y="685"/>
                  <a:pt x="80" y="677"/>
                  <a:pt x="87" y="677"/>
                </a:cubicBezTo>
                <a:cubicBezTo>
                  <a:pt x="88" y="677"/>
                  <a:pt x="88" y="677"/>
                  <a:pt x="88" y="677"/>
                </a:cubicBezTo>
                <a:cubicBezTo>
                  <a:pt x="81" y="680"/>
                  <a:pt x="75" y="680"/>
                  <a:pt x="73" y="680"/>
                </a:cubicBezTo>
                <a:cubicBezTo>
                  <a:pt x="75" y="680"/>
                  <a:pt x="88" y="680"/>
                  <a:pt x="93" y="677"/>
                </a:cubicBezTo>
                <a:lnTo>
                  <a:pt x="96" y="675"/>
                </a:lnTo>
                <a:cubicBezTo>
                  <a:pt x="99" y="674"/>
                  <a:pt x="101" y="674"/>
                  <a:pt x="102" y="674"/>
                </a:cubicBezTo>
                <a:cubicBezTo>
                  <a:pt x="105" y="674"/>
                  <a:pt x="103" y="675"/>
                  <a:pt x="107" y="675"/>
                </a:cubicBezTo>
                <a:cubicBezTo>
                  <a:pt x="108" y="675"/>
                  <a:pt x="110" y="675"/>
                  <a:pt x="113" y="675"/>
                </a:cubicBezTo>
                <a:lnTo>
                  <a:pt x="113" y="675"/>
                </a:lnTo>
                <a:cubicBezTo>
                  <a:pt x="116" y="677"/>
                  <a:pt x="101" y="680"/>
                  <a:pt x="88" y="680"/>
                </a:cubicBezTo>
                <a:cubicBezTo>
                  <a:pt x="101" y="680"/>
                  <a:pt x="111" y="680"/>
                  <a:pt x="116" y="677"/>
                </a:cubicBezTo>
                <a:cubicBezTo>
                  <a:pt x="126" y="677"/>
                  <a:pt x="113" y="680"/>
                  <a:pt x="126" y="680"/>
                </a:cubicBezTo>
                <a:cubicBezTo>
                  <a:pt x="136" y="677"/>
                  <a:pt x="148" y="675"/>
                  <a:pt x="158" y="675"/>
                </a:cubicBezTo>
                <a:cubicBezTo>
                  <a:pt x="184" y="675"/>
                  <a:pt x="196" y="667"/>
                  <a:pt x="219" y="667"/>
                </a:cubicBezTo>
                <a:lnTo>
                  <a:pt x="216" y="670"/>
                </a:lnTo>
                <a:cubicBezTo>
                  <a:pt x="224" y="670"/>
                  <a:pt x="239" y="667"/>
                  <a:pt x="254" y="667"/>
                </a:cubicBezTo>
                <a:cubicBezTo>
                  <a:pt x="252" y="667"/>
                  <a:pt x="247" y="665"/>
                  <a:pt x="254" y="665"/>
                </a:cubicBezTo>
                <a:cubicBezTo>
                  <a:pt x="272" y="665"/>
                  <a:pt x="284" y="662"/>
                  <a:pt x="297" y="662"/>
                </a:cubicBezTo>
                <a:lnTo>
                  <a:pt x="307" y="657"/>
                </a:lnTo>
                <a:cubicBezTo>
                  <a:pt x="365" y="652"/>
                  <a:pt x="596" y="627"/>
                  <a:pt x="654" y="622"/>
                </a:cubicBezTo>
                <a:lnTo>
                  <a:pt x="652" y="622"/>
                </a:lnTo>
                <a:cubicBezTo>
                  <a:pt x="709" y="614"/>
                  <a:pt x="790" y="607"/>
                  <a:pt x="881" y="597"/>
                </a:cubicBezTo>
                <a:cubicBezTo>
                  <a:pt x="838" y="544"/>
                  <a:pt x="795" y="489"/>
                  <a:pt x="755" y="438"/>
                </a:cubicBezTo>
                <a:cubicBezTo>
                  <a:pt x="730" y="408"/>
                  <a:pt x="709" y="380"/>
                  <a:pt x="692" y="358"/>
                </a:cubicBezTo>
                <a:cubicBezTo>
                  <a:pt x="684" y="345"/>
                  <a:pt x="672" y="330"/>
                  <a:pt x="664" y="320"/>
                </a:cubicBezTo>
                <a:lnTo>
                  <a:pt x="664" y="320"/>
                </a:lnTo>
                <a:cubicBezTo>
                  <a:pt x="665" y="323"/>
                  <a:pt x="665" y="324"/>
                  <a:pt x="665" y="324"/>
                </a:cubicBezTo>
                <a:cubicBezTo>
                  <a:pt x="664" y="324"/>
                  <a:pt x="663" y="323"/>
                  <a:pt x="662" y="320"/>
                </a:cubicBezTo>
                <a:cubicBezTo>
                  <a:pt x="634" y="282"/>
                  <a:pt x="657" y="317"/>
                  <a:pt x="629" y="282"/>
                </a:cubicBezTo>
                <a:cubicBezTo>
                  <a:pt x="611" y="262"/>
                  <a:pt x="576" y="217"/>
                  <a:pt x="541" y="169"/>
                </a:cubicBezTo>
                <a:cubicBezTo>
                  <a:pt x="488" y="101"/>
                  <a:pt x="438" y="33"/>
                  <a:pt x="413" y="0"/>
                </a:cubicBezTo>
                <a:close/>
              </a:path>
            </a:pathLst>
          </a:custGeom>
          <a:solidFill>
            <a:srgbClr val="e355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Google Shape;1156;p9"/>
          <p:cNvSpPr/>
          <p:nvPr/>
        </p:nvSpPr>
        <p:spPr>
          <a:xfrm rot="1883400">
            <a:off x="3417120" y="4513680"/>
            <a:ext cx="261360" cy="250200"/>
          </a:xfrm>
          <a:custGeom>
            <a:avLst/>
            <a:gdLst/>
            <a:ahLst/>
            <a:rect l="l" t="t" r="r" b="b"/>
            <a:pathLst>
              <a:path w="1537" h="1473">
                <a:moveTo>
                  <a:pt x="127" y="462"/>
                </a:moveTo>
                <a:cubicBezTo>
                  <a:pt x="137" y="470"/>
                  <a:pt x="143" y="476"/>
                  <a:pt x="142" y="476"/>
                </a:cubicBezTo>
                <a:cubicBezTo>
                  <a:pt x="137" y="471"/>
                  <a:pt x="131" y="466"/>
                  <a:pt x="127" y="462"/>
                </a:cubicBezTo>
                <a:close/>
                <a:moveTo>
                  <a:pt x="1536" y="1"/>
                </a:moveTo>
                <a:lnTo>
                  <a:pt x="1536" y="1"/>
                </a:lnTo>
                <a:cubicBezTo>
                  <a:pt x="1521" y="6"/>
                  <a:pt x="1511" y="6"/>
                  <a:pt x="1504" y="8"/>
                </a:cubicBezTo>
                <a:cubicBezTo>
                  <a:pt x="1456" y="21"/>
                  <a:pt x="1408" y="33"/>
                  <a:pt x="1360" y="43"/>
                </a:cubicBezTo>
                <a:cubicBezTo>
                  <a:pt x="1337" y="48"/>
                  <a:pt x="1312" y="53"/>
                  <a:pt x="1290" y="59"/>
                </a:cubicBezTo>
                <a:cubicBezTo>
                  <a:pt x="1280" y="61"/>
                  <a:pt x="1272" y="64"/>
                  <a:pt x="1262" y="66"/>
                </a:cubicBezTo>
                <a:cubicBezTo>
                  <a:pt x="1257" y="66"/>
                  <a:pt x="1252" y="69"/>
                  <a:pt x="1244" y="71"/>
                </a:cubicBezTo>
                <a:lnTo>
                  <a:pt x="1249" y="69"/>
                </a:lnTo>
                <a:lnTo>
                  <a:pt x="1249" y="69"/>
                </a:lnTo>
                <a:cubicBezTo>
                  <a:pt x="1199" y="81"/>
                  <a:pt x="910" y="139"/>
                  <a:pt x="852" y="154"/>
                </a:cubicBezTo>
                <a:lnTo>
                  <a:pt x="859" y="154"/>
                </a:lnTo>
                <a:cubicBezTo>
                  <a:pt x="809" y="169"/>
                  <a:pt x="814" y="159"/>
                  <a:pt x="774" y="167"/>
                </a:cubicBezTo>
                <a:cubicBezTo>
                  <a:pt x="781" y="172"/>
                  <a:pt x="736" y="187"/>
                  <a:pt x="721" y="192"/>
                </a:cubicBezTo>
                <a:lnTo>
                  <a:pt x="721" y="189"/>
                </a:lnTo>
                <a:cubicBezTo>
                  <a:pt x="696" y="197"/>
                  <a:pt x="641" y="215"/>
                  <a:pt x="598" y="225"/>
                </a:cubicBezTo>
                <a:lnTo>
                  <a:pt x="598" y="220"/>
                </a:lnTo>
                <a:cubicBezTo>
                  <a:pt x="565" y="232"/>
                  <a:pt x="500" y="245"/>
                  <a:pt x="475" y="250"/>
                </a:cubicBezTo>
                <a:cubicBezTo>
                  <a:pt x="417" y="262"/>
                  <a:pt x="326" y="275"/>
                  <a:pt x="251" y="298"/>
                </a:cubicBezTo>
                <a:lnTo>
                  <a:pt x="198" y="298"/>
                </a:lnTo>
                <a:lnTo>
                  <a:pt x="190" y="300"/>
                </a:lnTo>
                <a:lnTo>
                  <a:pt x="29" y="358"/>
                </a:lnTo>
                <a:cubicBezTo>
                  <a:pt x="1" y="367"/>
                  <a:pt x="83" y="429"/>
                  <a:pt x="122" y="459"/>
                </a:cubicBezTo>
                <a:lnTo>
                  <a:pt x="122" y="459"/>
                </a:lnTo>
                <a:cubicBezTo>
                  <a:pt x="124" y="463"/>
                  <a:pt x="143" y="479"/>
                  <a:pt x="152" y="486"/>
                </a:cubicBezTo>
                <a:lnTo>
                  <a:pt x="158" y="484"/>
                </a:lnTo>
                <a:cubicBezTo>
                  <a:pt x="183" y="501"/>
                  <a:pt x="160" y="491"/>
                  <a:pt x="185" y="509"/>
                </a:cubicBezTo>
                <a:cubicBezTo>
                  <a:pt x="185" y="509"/>
                  <a:pt x="184" y="510"/>
                  <a:pt x="183" y="510"/>
                </a:cubicBezTo>
                <a:cubicBezTo>
                  <a:pt x="177" y="510"/>
                  <a:pt x="158" y="494"/>
                  <a:pt x="142" y="481"/>
                </a:cubicBezTo>
                <a:lnTo>
                  <a:pt x="142" y="481"/>
                </a:lnTo>
                <a:cubicBezTo>
                  <a:pt x="158" y="496"/>
                  <a:pt x="173" y="511"/>
                  <a:pt x="183" y="514"/>
                </a:cubicBezTo>
                <a:cubicBezTo>
                  <a:pt x="198" y="529"/>
                  <a:pt x="178" y="516"/>
                  <a:pt x="195" y="534"/>
                </a:cubicBezTo>
                <a:cubicBezTo>
                  <a:pt x="210" y="544"/>
                  <a:pt x="230" y="557"/>
                  <a:pt x="243" y="572"/>
                </a:cubicBezTo>
                <a:cubicBezTo>
                  <a:pt x="278" y="607"/>
                  <a:pt x="306" y="615"/>
                  <a:pt x="336" y="647"/>
                </a:cubicBezTo>
                <a:lnTo>
                  <a:pt x="331" y="645"/>
                </a:lnTo>
                <a:lnTo>
                  <a:pt x="331" y="645"/>
                </a:lnTo>
                <a:cubicBezTo>
                  <a:pt x="344" y="657"/>
                  <a:pt x="369" y="672"/>
                  <a:pt x="389" y="695"/>
                </a:cubicBezTo>
                <a:cubicBezTo>
                  <a:pt x="386" y="690"/>
                  <a:pt x="383" y="686"/>
                  <a:pt x="384" y="686"/>
                </a:cubicBezTo>
                <a:cubicBezTo>
                  <a:pt x="385" y="686"/>
                  <a:pt x="388" y="688"/>
                  <a:pt x="394" y="693"/>
                </a:cubicBezTo>
                <a:cubicBezTo>
                  <a:pt x="417" y="715"/>
                  <a:pt x="437" y="728"/>
                  <a:pt x="452" y="745"/>
                </a:cubicBezTo>
                <a:lnTo>
                  <a:pt x="472" y="755"/>
                </a:lnTo>
                <a:cubicBezTo>
                  <a:pt x="560" y="831"/>
                  <a:pt x="912" y="1115"/>
                  <a:pt x="1000" y="1188"/>
                </a:cubicBezTo>
                <a:lnTo>
                  <a:pt x="995" y="1186"/>
                </a:lnTo>
                <a:lnTo>
                  <a:pt x="995" y="1186"/>
                </a:lnTo>
                <a:cubicBezTo>
                  <a:pt x="1083" y="1259"/>
                  <a:pt x="1209" y="1362"/>
                  <a:pt x="1343" y="1472"/>
                </a:cubicBezTo>
                <a:cubicBezTo>
                  <a:pt x="1360" y="1342"/>
                  <a:pt x="1378" y="1203"/>
                  <a:pt x="1395" y="1077"/>
                </a:cubicBezTo>
                <a:cubicBezTo>
                  <a:pt x="1403" y="1002"/>
                  <a:pt x="1413" y="934"/>
                  <a:pt x="1418" y="881"/>
                </a:cubicBezTo>
                <a:cubicBezTo>
                  <a:pt x="1426" y="854"/>
                  <a:pt x="1431" y="816"/>
                  <a:pt x="1436" y="786"/>
                </a:cubicBezTo>
                <a:lnTo>
                  <a:pt x="1436" y="786"/>
                </a:lnTo>
                <a:cubicBezTo>
                  <a:pt x="1433" y="793"/>
                  <a:pt x="1432" y="796"/>
                  <a:pt x="1431" y="796"/>
                </a:cubicBezTo>
                <a:cubicBezTo>
                  <a:pt x="1429" y="796"/>
                  <a:pt x="1429" y="790"/>
                  <a:pt x="1431" y="783"/>
                </a:cubicBezTo>
                <a:cubicBezTo>
                  <a:pt x="1443" y="695"/>
                  <a:pt x="1428" y="778"/>
                  <a:pt x="1438" y="687"/>
                </a:cubicBezTo>
                <a:cubicBezTo>
                  <a:pt x="1443" y="640"/>
                  <a:pt x="1458" y="524"/>
                  <a:pt x="1476" y="408"/>
                </a:cubicBezTo>
                <a:cubicBezTo>
                  <a:pt x="1498" y="245"/>
                  <a:pt x="1524" y="79"/>
                  <a:pt x="1536" y="1"/>
                </a:cubicBezTo>
                <a:close/>
              </a:path>
            </a:pathLst>
          </a:custGeom>
          <a:solidFill>
            <a:srgbClr val="e355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Google Shape;1157;p9"/>
          <p:cNvSpPr/>
          <p:nvPr/>
        </p:nvSpPr>
        <p:spPr>
          <a:xfrm rot="19029600">
            <a:off x="939960" y="1537560"/>
            <a:ext cx="261360" cy="250560"/>
          </a:xfrm>
          <a:custGeom>
            <a:avLst/>
            <a:gdLst/>
            <a:ahLst/>
            <a:rect l="l" t="t" r="r" b="b"/>
            <a:pathLst>
              <a:path w="1537" h="1473">
                <a:moveTo>
                  <a:pt x="1392" y="997"/>
                </a:moveTo>
                <a:lnTo>
                  <a:pt x="1392" y="997"/>
                </a:lnTo>
                <a:cubicBezTo>
                  <a:pt x="1399" y="1002"/>
                  <a:pt x="1406" y="1007"/>
                  <a:pt x="1411" y="1012"/>
                </a:cubicBezTo>
                <a:lnTo>
                  <a:pt x="1411" y="1012"/>
                </a:lnTo>
                <a:cubicBezTo>
                  <a:pt x="1399" y="1003"/>
                  <a:pt x="1392" y="997"/>
                  <a:pt x="1392" y="997"/>
                </a:cubicBezTo>
                <a:close/>
                <a:moveTo>
                  <a:pt x="192" y="0"/>
                </a:moveTo>
                <a:cubicBezTo>
                  <a:pt x="177" y="131"/>
                  <a:pt x="159" y="270"/>
                  <a:pt x="142" y="395"/>
                </a:cubicBezTo>
                <a:cubicBezTo>
                  <a:pt x="132" y="471"/>
                  <a:pt x="124" y="539"/>
                  <a:pt x="119" y="592"/>
                </a:cubicBezTo>
                <a:cubicBezTo>
                  <a:pt x="112" y="619"/>
                  <a:pt x="107" y="657"/>
                  <a:pt x="102" y="687"/>
                </a:cubicBezTo>
                <a:cubicBezTo>
                  <a:pt x="104" y="680"/>
                  <a:pt x="105" y="677"/>
                  <a:pt x="106" y="677"/>
                </a:cubicBezTo>
                <a:cubicBezTo>
                  <a:pt x="108" y="677"/>
                  <a:pt x="108" y="682"/>
                  <a:pt x="107" y="690"/>
                </a:cubicBezTo>
                <a:cubicBezTo>
                  <a:pt x="94" y="778"/>
                  <a:pt x="109" y="695"/>
                  <a:pt x="99" y="785"/>
                </a:cubicBezTo>
                <a:cubicBezTo>
                  <a:pt x="94" y="833"/>
                  <a:pt x="76" y="949"/>
                  <a:pt x="61" y="1065"/>
                </a:cubicBezTo>
                <a:cubicBezTo>
                  <a:pt x="36" y="1228"/>
                  <a:pt x="13" y="1394"/>
                  <a:pt x="1" y="1472"/>
                </a:cubicBezTo>
                <a:cubicBezTo>
                  <a:pt x="16" y="1470"/>
                  <a:pt x="26" y="1467"/>
                  <a:pt x="34" y="1465"/>
                </a:cubicBezTo>
                <a:cubicBezTo>
                  <a:pt x="79" y="1452"/>
                  <a:pt x="127" y="1439"/>
                  <a:pt x="174" y="1429"/>
                </a:cubicBezTo>
                <a:cubicBezTo>
                  <a:pt x="200" y="1424"/>
                  <a:pt x="222" y="1419"/>
                  <a:pt x="247" y="1414"/>
                </a:cubicBezTo>
                <a:cubicBezTo>
                  <a:pt x="255" y="1412"/>
                  <a:pt x="265" y="1409"/>
                  <a:pt x="273" y="1407"/>
                </a:cubicBezTo>
                <a:cubicBezTo>
                  <a:pt x="280" y="1407"/>
                  <a:pt x="285" y="1404"/>
                  <a:pt x="293" y="1402"/>
                </a:cubicBezTo>
                <a:lnTo>
                  <a:pt x="293" y="1402"/>
                </a:lnTo>
                <a:lnTo>
                  <a:pt x="288" y="1404"/>
                </a:lnTo>
                <a:cubicBezTo>
                  <a:pt x="338" y="1392"/>
                  <a:pt x="627" y="1334"/>
                  <a:pt x="685" y="1319"/>
                </a:cubicBezTo>
                <a:lnTo>
                  <a:pt x="678" y="1319"/>
                </a:lnTo>
                <a:cubicBezTo>
                  <a:pt x="728" y="1304"/>
                  <a:pt x="723" y="1314"/>
                  <a:pt x="763" y="1306"/>
                </a:cubicBezTo>
                <a:cubicBezTo>
                  <a:pt x="756" y="1301"/>
                  <a:pt x="798" y="1286"/>
                  <a:pt x="816" y="1283"/>
                </a:cubicBezTo>
                <a:cubicBezTo>
                  <a:pt x="841" y="1278"/>
                  <a:pt x="897" y="1258"/>
                  <a:pt x="939" y="1248"/>
                </a:cubicBezTo>
                <a:lnTo>
                  <a:pt x="939" y="1248"/>
                </a:lnTo>
                <a:lnTo>
                  <a:pt x="937" y="1253"/>
                </a:lnTo>
                <a:cubicBezTo>
                  <a:pt x="972" y="1241"/>
                  <a:pt x="1037" y="1228"/>
                  <a:pt x="1063" y="1223"/>
                </a:cubicBezTo>
                <a:cubicBezTo>
                  <a:pt x="1120" y="1210"/>
                  <a:pt x="1211" y="1198"/>
                  <a:pt x="1286" y="1175"/>
                </a:cubicBezTo>
                <a:lnTo>
                  <a:pt x="1337" y="1175"/>
                </a:lnTo>
                <a:lnTo>
                  <a:pt x="1344" y="1173"/>
                </a:lnTo>
                <a:lnTo>
                  <a:pt x="1508" y="1117"/>
                </a:lnTo>
                <a:cubicBezTo>
                  <a:pt x="1536" y="1106"/>
                  <a:pt x="1454" y="1044"/>
                  <a:pt x="1414" y="1014"/>
                </a:cubicBezTo>
                <a:lnTo>
                  <a:pt x="1414" y="1014"/>
                </a:lnTo>
                <a:cubicBezTo>
                  <a:pt x="1409" y="1007"/>
                  <a:pt x="1393" y="993"/>
                  <a:pt x="1385" y="987"/>
                </a:cubicBezTo>
                <a:lnTo>
                  <a:pt x="1380" y="989"/>
                </a:lnTo>
                <a:cubicBezTo>
                  <a:pt x="1354" y="971"/>
                  <a:pt x="1375" y="984"/>
                  <a:pt x="1352" y="964"/>
                </a:cubicBezTo>
                <a:cubicBezTo>
                  <a:pt x="1352" y="963"/>
                  <a:pt x="1353" y="963"/>
                  <a:pt x="1354" y="963"/>
                </a:cubicBezTo>
                <a:cubicBezTo>
                  <a:pt x="1359" y="963"/>
                  <a:pt x="1377" y="978"/>
                  <a:pt x="1395" y="992"/>
                </a:cubicBezTo>
                <a:cubicBezTo>
                  <a:pt x="1377" y="976"/>
                  <a:pt x="1364" y="961"/>
                  <a:pt x="1354" y="959"/>
                </a:cubicBezTo>
                <a:cubicBezTo>
                  <a:pt x="1339" y="944"/>
                  <a:pt x="1359" y="956"/>
                  <a:pt x="1342" y="939"/>
                </a:cubicBezTo>
                <a:cubicBezTo>
                  <a:pt x="1327" y="929"/>
                  <a:pt x="1307" y="919"/>
                  <a:pt x="1292" y="904"/>
                </a:cubicBezTo>
                <a:lnTo>
                  <a:pt x="1294" y="901"/>
                </a:lnTo>
                <a:cubicBezTo>
                  <a:pt x="1259" y="868"/>
                  <a:pt x="1231" y="858"/>
                  <a:pt x="1198" y="828"/>
                </a:cubicBezTo>
                <a:lnTo>
                  <a:pt x="1203" y="828"/>
                </a:lnTo>
                <a:cubicBezTo>
                  <a:pt x="1193" y="818"/>
                  <a:pt x="1168" y="800"/>
                  <a:pt x="1148" y="780"/>
                </a:cubicBezTo>
                <a:lnTo>
                  <a:pt x="1148" y="780"/>
                </a:lnTo>
                <a:cubicBezTo>
                  <a:pt x="1151" y="783"/>
                  <a:pt x="1153" y="787"/>
                  <a:pt x="1152" y="787"/>
                </a:cubicBezTo>
                <a:cubicBezTo>
                  <a:pt x="1151" y="787"/>
                  <a:pt x="1148" y="785"/>
                  <a:pt x="1143" y="780"/>
                </a:cubicBezTo>
                <a:cubicBezTo>
                  <a:pt x="1120" y="758"/>
                  <a:pt x="1100" y="745"/>
                  <a:pt x="1085" y="727"/>
                </a:cubicBezTo>
                <a:lnTo>
                  <a:pt x="1063" y="717"/>
                </a:lnTo>
                <a:cubicBezTo>
                  <a:pt x="977" y="642"/>
                  <a:pt x="625" y="358"/>
                  <a:pt x="537" y="285"/>
                </a:cubicBezTo>
                <a:lnTo>
                  <a:pt x="537" y="285"/>
                </a:lnTo>
                <a:lnTo>
                  <a:pt x="539" y="287"/>
                </a:lnTo>
                <a:cubicBezTo>
                  <a:pt x="454" y="214"/>
                  <a:pt x="328" y="111"/>
                  <a:pt x="192" y="0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Google Shape;1158;p9"/>
          <p:cNvSpPr/>
          <p:nvPr/>
        </p:nvSpPr>
        <p:spPr>
          <a:xfrm rot="19992600">
            <a:off x="8424720" y="3395880"/>
            <a:ext cx="261360" cy="250560"/>
          </a:xfrm>
          <a:custGeom>
            <a:avLst/>
            <a:gdLst/>
            <a:ahLst/>
            <a:rect l="l" t="t" r="r" b="b"/>
            <a:pathLst>
              <a:path w="1537" h="1473">
                <a:moveTo>
                  <a:pt x="127" y="462"/>
                </a:moveTo>
                <a:cubicBezTo>
                  <a:pt x="137" y="470"/>
                  <a:pt x="143" y="476"/>
                  <a:pt x="142" y="476"/>
                </a:cubicBezTo>
                <a:cubicBezTo>
                  <a:pt x="137" y="471"/>
                  <a:pt x="131" y="466"/>
                  <a:pt x="127" y="462"/>
                </a:cubicBezTo>
                <a:close/>
                <a:moveTo>
                  <a:pt x="1536" y="1"/>
                </a:moveTo>
                <a:lnTo>
                  <a:pt x="1536" y="1"/>
                </a:lnTo>
                <a:cubicBezTo>
                  <a:pt x="1521" y="6"/>
                  <a:pt x="1511" y="6"/>
                  <a:pt x="1504" y="8"/>
                </a:cubicBezTo>
                <a:cubicBezTo>
                  <a:pt x="1456" y="21"/>
                  <a:pt x="1408" y="33"/>
                  <a:pt x="1360" y="43"/>
                </a:cubicBezTo>
                <a:cubicBezTo>
                  <a:pt x="1337" y="48"/>
                  <a:pt x="1312" y="53"/>
                  <a:pt x="1290" y="59"/>
                </a:cubicBezTo>
                <a:cubicBezTo>
                  <a:pt x="1280" y="61"/>
                  <a:pt x="1272" y="64"/>
                  <a:pt x="1262" y="66"/>
                </a:cubicBezTo>
                <a:cubicBezTo>
                  <a:pt x="1257" y="66"/>
                  <a:pt x="1252" y="69"/>
                  <a:pt x="1244" y="71"/>
                </a:cubicBezTo>
                <a:lnTo>
                  <a:pt x="1249" y="69"/>
                </a:lnTo>
                <a:lnTo>
                  <a:pt x="1249" y="69"/>
                </a:lnTo>
                <a:cubicBezTo>
                  <a:pt x="1199" y="81"/>
                  <a:pt x="910" y="139"/>
                  <a:pt x="852" y="154"/>
                </a:cubicBezTo>
                <a:lnTo>
                  <a:pt x="859" y="154"/>
                </a:lnTo>
                <a:cubicBezTo>
                  <a:pt x="809" y="169"/>
                  <a:pt x="814" y="159"/>
                  <a:pt x="774" y="167"/>
                </a:cubicBezTo>
                <a:cubicBezTo>
                  <a:pt x="781" y="172"/>
                  <a:pt x="736" y="187"/>
                  <a:pt x="721" y="192"/>
                </a:cubicBezTo>
                <a:lnTo>
                  <a:pt x="721" y="189"/>
                </a:lnTo>
                <a:cubicBezTo>
                  <a:pt x="696" y="197"/>
                  <a:pt x="641" y="215"/>
                  <a:pt x="598" y="225"/>
                </a:cubicBezTo>
                <a:lnTo>
                  <a:pt x="598" y="220"/>
                </a:lnTo>
                <a:cubicBezTo>
                  <a:pt x="565" y="232"/>
                  <a:pt x="500" y="245"/>
                  <a:pt x="475" y="250"/>
                </a:cubicBezTo>
                <a:cubicBezTo>
                  <a:pt x="417" y="262"/>
                  <a:pt x="326" y="275"/>
                  <a:pt x="251" y="298"/>
                </a:cubicBezTo>
                <a:lnTo>
                  <a:pt x="198" y="298"/>
                </a:lnTo>
                <a:lnTo>
                  <a:pt x="190" y="300"/>
                </a:lnTo>
                <a:lnTo>
                  <a:pt x="29" y="358"/>
                </a:lnTo>
                <a:cubicBezTo>
                  <a:pt x="1" y="367"/>
                  <a:pt x="83" y="429"/>
                  <a:pt x="122" y="459"/>
                </a:cubicBezTo>
                <a:lnTo>
                  <a:pt x="122" y="459"/>
                </a:lnTo>
                <a:cubicBezTo>
                  <a:pt x="124" y="463"/>
                  <a:pt x="143" y="479"/>
                  <a:pt x="152" y="486"/>
                </a:cubicBezTo>
                <a:lnTo>
                  <a:pt x="158" y="484"/>
                </a:lnTo>
                <a:cubicBezTo>
                  <a:pt x="183" y="501"/>
                  <a:pt x="160" y="491"/>
                  <a:pt x="185" y="509"/>
                </a:cubicBezTo>
                <a:cubicBezTo>
                  <a:pt x="185" y="509"/>
                  <a:pt x="184" y="510"/>
                  <a:pt x="183" y="510"/>
                </a:cubicBezTo>
                <a:cubicBezTo>
                  <a:pt x="177" y="510"/>
                  <a:pt x="158" y="494"/>
                  <a:pt x="142" y="481"/>
                </a:cubicBezTo>
                <a:lnTo>
                  <a:pt x="142" y="481"/>
                </a:lnTo>
                <a:cubicBezTo>
                  <a:pt x="158" y="496"/>
                  <a:pt x="173" y="511"/>
                  <a:pt x="183" y="514"/>
                </a:cubicBezTo>
                <a:cubicBezTo>
                  <a:pt x="198" y="529"/>
                  <a:pt x="178" y="516"/>
                  <a:pt x="195" y="534"/>
                </a:cubicBezTo>
                <a:cubicBezTo>
                  <a:pt x="210" y="544"/>
                  <a:pt x="230" y="557"/>
                  <a:pt x="243" y="572"/>
                </a:cubicBezTo>
                <a:cubicBezTo>
                  <a:pt x="278" y="607"/>
                  <a:pt x="306" y="615"/>
                  <a:pt x="336" y="647"/>
                </a:cubicBezTo>
                <a:lnTo>
                  <a:pt x="331" y="645"/>
                </a:lnTo>
                <a:lnTo>
                  <a:pt x="331" y="645"/>
                </a:lnTo>
                <a:cubicBezTo>
                  <a:pt x="344" y="657"/>
                  <a:pt x="369" y="672"/>
                  <a:pt x="389" y="695"/>
                </a:cubicBezTo>
                <a:cubicBezTo>
                  <a:pt x="386" y="690"/>
                  <a:pt x="383" y="686"/>
                  <a:pt x="384" y="686"/>
                </a:cubicBezTo>
                <a:cubicBezTo>
                  <a:pt x="385" y="686"/>
                  <a:pt x="388" y="688"/>
                  <a:pt x="394" y="693"/>
                </a:cubicBezTo>
                <a:cubicBezTo>
                  <a:pt x="417" y="715"/>
                  <a:pt x="437" y="728"/>
                  <a:pt x="452" y="745"/>
                </a:cubicBezTo>
                <a:lnTo>
                  <a:pt x="472" y="755"/>
                </a:lnTo>
                <a:cubicBezTo>
                  <a:pt x="560" y="831"/>
                  <a:pt x="912" y="1115"/>
                  <a:pt x="1000" y="1188"/>
                </a:cubicBezTo>
                <a:lnTo>
                  <a:pt x="995" y="1186"/>
                </a:lnTo>
                <a:lnTo>
                  <a:pt x="995" y="1186"/>
                </a:lnTo>
                <a:cubicBezTo>
                  <a:pt x="1083" y="1259"/>
                  <a:pt x="1209" y="1362"/>
                  <a:pt x="1343" y="1472"/>
                </a:cubicBezTo>
                <a:cubicBezTo>
                  <a:pt x="1360" y="1342"/>
                  <a:pt x="1378" y="1203"/>
                  <a:pt x="1395" y="1077"/>
                </a:cubicBezTo>
                <a:cubicBezTo>
                  <a:pt x="1403" y="1002"/>
                  <a:pt x="1413" y="934"/>
                  <a:pt x="1418" y="881"/>
                </a:cubicBezTo>
                <a:cubicBezTo>
                  <a:pt x="1426" y="854"/>
                  <a:pt x="1431" y="816"/>
                  <a:pt x="1436" y="786"/>
                </a:cubicBezTo>
                <a:lnTo>
                  <a:pt x="1436" y="786"/>
                </a:lnTo>
                <a:cubicBezTo>
                  <a:pt x="1433" y="793"/>
                  <a:pt x="1432" y="796"/>
                  <a:pt x="1431" y="796"/>
                </a:cubicBezTo>
                <a:cubicBezTo>
                  <a:pt x="1429" y="796"/>
                  <a:pt x="1429" y="790"/>
                  <a:pt x="1431" y="783"/>
                </a:cubicBezTo>
                <a:cubicBezTo>
                  <a:pt x="1443" y="695"/>
                  <a:pt x="1428" y="778"/>
                  <a:pt x="1438" y="687"/>
                </a:cubicBezTo>
                <a:cubicBezTo>
                  <a:pt x="1443" y="640"/>
                  <a:pt x="1458" y="524"/>
                  <a:pt x="1476" y="408"/>
                </a:cubicBezTo>
                <a:cubicBezTo>
                  <a:pt x="1498" y="245"/>
                  <a:pt x="1524" y="79"/>
                  <a:pt x="1536" y="1"/>
                </a:cubicBezTo>
                <a:close/>
              </a:path>
            </a:pathLst>
          </a:custGeom>
          <a:solidFill>
            <a:srgbClr val="e355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1320;p11"/>
          <p:cNvSpPr/>
          <p:nvPr/>
        </p:nvSpPr>
        <p:spPr>
          <a:xfrm flipH="1">
            <a:off x="4522680" y="587520"/>
            <a:ext cx="261360" cy="250560"/>
          </a:xfrm>
          <a:custGeom>
            <a:avLst/>
            <a:gdLst/>
            <a:ahLst/>
            <a:rect l="l" t="t" r="r" b="b"/>
            <a:pathLst>
              <a:path w="1537" h="1473">
                <a:moveTo>
                  <a:pt x="1392" y="997"/>
                </a:moveTo>
                <a:lnTo>
                  <a:pt x="1392" y="997"/>
                </a:lnTo>
                <a:cubicBezTo>
                  <a:pt x="1399" y="1002"/>
                  <a:pt x="1406" y="1007"/>
                  <a:pt x="1411" y="1012"/>
                </a:cubicBezTo>
                <a:lnTo>
                  <a:pt x="1411" y="1012"/>
                </a:lnTo>
                <a:cubicBezTo>
                  <a:pt x="1399" y="1003"/>
                  <a:pt x="1392" y="997"/>
                  <a:pt x="1392" y="997"/>
                </a:cubicBezTo>
                <a:close/>
                <a:moveTo>
                  <a:pt x="192" y="0"/>
                </a:moveTo>
                <a:cubicBezTo>
                  <a:pt x="177" y="131"/>
                  <a:pt x="159" y="270"/>
                  <a:pt x="142" y="395"/>
                </a:cubicBezTo>
                <a:cubicBezTo>
                  <a:pt x="132" y="471"/>
                  <a:pt x="124" y="539"/>
                  <a:pt x="119" y="592"/>
                </a:cubicBezTo>
                <a:cubicBezTo>
                  <a:pt x="112" y="619"/>
                  <a:pt x="107" y="657"/>
                  <a:pt x="102" y="687"/>
                </a:cubicBezTo>
                <a:cubicBezTo>
                  <a:pt x="104" y="680"/>
                  <a:pt x="105" y="677"/>
                  <a:pt x="106" y="677"/>
                </a:cubicBezTo>
                <a:cubicBezTo>
                  <a:pt x="108" y="677"/>
                  <a:pt x="108" y="682"/>
                  <a:pt x="107" y="690"/>
                </a:cubicBezTo>
                <a:cubicBezTo>
                  <a:pt x="94" y="778"/>
                  <a:pt x="109" y="695"/>
                  <a:pt x="99" y="785"/>
                </a:cubicBezTo>
                <a:cubicBezTo>
                  <a:pt x="94" y="833"/>
                  <a:pt x="76" y="949"/>
                  <a:pt x="61" y="1065"/>
                </a:cubicBezTo>
                <a:cubicBezTo>
                  <a:pt x="36" y="1228"/>
                  <a:pt x="13" y="1394"/>
                  <a:pt x="1" y="1472"/>
                </a:cubicBezTo>
                <a:cubicBezTo>
                  <a:pt x="16" y="1470"/>
                  <a:pt x="26" y="1467"/>
                  <a:pt x="34" y="1465"/>
                </a:cubicBezTo>
                <a:cubicBezTo>
                  <a:pt x="79" y="1452"/>
                  <a:pt x="127" y="1439"/>
                  <a:pt x="174" y="1429"/>
                </a:cubicBezTo>
                <a:cubicBezTo>
                  <a:pt x="200" y="1424"/>
                  <a:pt x="222" y="1419"/>
                  <a:pt x="247" y="1414"/>
                </a:cubicBezTo>
                <a:cubicBezTo>
                  <a:pt x="255" y="1412"/>
                  <a:pt x="265" y="1409"/>
                  <a:pt x="273" y="1407"/>
                </a:cubicBezTo>
                <a:cubicBezTo>
                  <a:pt x="280" y="1407"/>
                  <a:pt x="285" y="1404"/>
                  <a:pt x="293" y="1402"/>
                </a:cubicBezTo>
                <a:lnTo>
                  <a:pt x="293" y="1402"/>
                </a:lnTo>
                <a:lnTo>
                  <a:pt x="288" y="1404"/>
                </a:lnTo>
                <a:cubicBezTo>
                  <a:pt x="338" y="1392"/>
                  <a:pt x="627" y="1334"/>
                  <a:pt x="685" y="1319"/>
                </a:cubicBezTo>
                <a:lnTo>
                  <a:pt x="678" y="1319"/>
                </a:lnTo>
                <a:cubicBezTo>
                  <a:pt x="728" y="1304"/>
                  <a:pt x="723" y="1314"/>
                  <a:pt x="763" y="1306"/>
                </a:cubicBezTo>
                <a:cubicBezTo>
                  <a:pt x="756" y="1301"/>
                  <a:pt x="798" y="1286"/>
                  <a:pt x="816" y="1283"/>
                </a:cubicBezTo>
                <a:cubicBezTo>
                  <a:pt x="841" y="1278"/>
                  <a:pt x="897" y="1258"/>
                  <a:pt x="939" y="1248"/>
                </a:cubicBezTo>
                <a:lnTo>
                  <a:pt x="939" y="1248"/>
                </a:lnTo>
                <a:lnTo>
                  <a:pt x="937" y="1253"/>
                </a:lnTo>
                <a:cubicBezTo>
                  <a:pt x="972" y="1241"/>
                  <a:pt x="1037" y="1228"/>
                  <a:pt x="1063" y="1223"/>
                </a:cubicBezTo>
                <a:cubicBezTo>
                  <a:pt x="1120" y="1210"/>
                  <a:pt x="1211" y="1198"/>
                  <a:pt x="1286" y="1175"/>
                </a:cubicBezTo>
                <a:lnTo>
                  <a:pt x="1337" y="1175"/>
                </a:lnTo>
                <a:lnTo>
                  <a:pt x="1344" y="1173"/>
                </a:lnTo>
                <a:lnTo>
                  <a:pt x="1508" y="1117"/>
                </a:lnTo>
                <a:cubicBezTo>
                  <a:pt x="1536" y="1106"/>
                  <a:pt x="1454" y="1044"/>
                  <a:pt x="1414" y="1014"/>
                </a:cubicBezTo>
                <a:lnTo>
                  <a:pt x="1414" y="1014"/>
                </a:lnTo>
                <a:cubicBezTo>
                  <a:pt x="1409" y="1007"/>
                  <a:pt x="1393" y="993"/>
                  <a:pt x="1385" y="987"/>
                </a:cubicBezTo>
                <a:lnTo>
                  <a:pt x="1380" y="989"/>
                </a:lnTo>
                <a:cubicBezTo>
                  <a:pt x="1354" y="971"/>
                  <a:pt x="1375" y="984"/>
                  <a:pt x="1352" y="964"/>
                </a:cubicBezTo>
                <a:cubicBezTo>
                  <a:pt x="1352" y="963"/>
                  <a:pt x="1353" y="963"/>
                  <a:pt x="1354" y="963"/>
                </a:cubicBezTo>
                <a:cubicBezTo>
                  <a:pt x="1359" y="963"/>
                  <a:pt x="1377" y="978"/>
                  <a:pt x="1395" y="992"/>
                </a:cubicBezTo>
                <a:cubicBezTo>
                  <a:pt x="1377" y="976"/>
                  <a:pt x="1364" y="961"/>
                  <a:pt x="1354" y="959"/>
                </a:cubicBezTo>
                <a:cubicBezTo>
                  <a:pt x="1339" y="944"/>
                  <a:pt x="1359" y="956"/>
                  <a:pt x="1342" y="939"/>
                </a:cubicBezTo>
                <a:cubicBezTo>
                  <a:pt x="1327" y="929"/>
                  <a:pt x="1307" y="919"/>
                  <a:pt x="1292" y="904"/>
                </a:cubicBezTo>
                <a:lnTo>
                  <a:pt x="1294" y="901"/>
                </a:lnTo>
                <a:cubicBezTo>
                  <a:pt x="1259" y="868"/>
                  <a:pt x="1231" y="858"/>
                  <a:pt x="1198" y="828"/>
                </a:cubicBezTo>
                <a:lnTo>
                  <a:pt x="1203" y="828"/>
                </a:lnTo>
                <a:cubicBezTo>
                  <a:pt x="1193" y="818"/>
                  <a:pt x="1168" y="800"/>
                  <a:pt x="1148" y="780"/>
                </a:cubicBezTo>
                <a:lnTo>
                  <a:pt x="1148" y="780"/>
                </a:lnTo>
                <a:cubicBezTo>
                  <a:pt x="1151" y="783"/>
                  <a:pt x="1153" y="787"/>
                  <a:pt x="1152" y="787"/>
                </a:cubicBezTo>
                <a:cubicBezTo>
                  <a:pt x="1151" y="787"/>
                  <a:pt x="1148" y="785"/>
                  <a:pt x="1143" y="780"/>
                </a:cubicBezTo>
                <a:cubicBezTo>
                  <a:pt x="1120" y="758"/>
                  <a:pt x="1100" y="745"/>
                  <a:pt x="1085" y="727"/>
                </a:cubicBezTo>
                <a:lnTo>
                  <a:pt x="1063" y="717"/>
                </a:lnTo>
                <a:cubicBezTo>
                  <a:pt x="977" y="642"/>
                  <a:pt x="625" y="358"/>
                  <a:pt x="537" y="285"/>
                </a:cubicBezTo>
                <a:lnTo>
                  <a:pt x="537" y="285"/>
                </a:lnTo>
                <a:lnTo>
                  <a:pt x="539" y="287"/>
                </a:lnTo>
                <a:cubicBezTo>
                  <a:pt x="454" y="214"/>
                  <a:pt x="328" y="111"/>
                  <a:pt x="192" y="0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2" name="Google Shape;1321;p11"/>
          <p:cNvGrpSpPr/>
          <p:nvPr/>
        </p:nvGrpSpPr>
        <p:grpSpPr>
          <a:xfrm>
            <a:off x="8496720" y="3174480"/>
            <a:ext cx="1912680" cy="873360"/>
            <a:chOff x="8496720" y="3174480"/>
            <a:chExt cx="1912680" cy="873360"/>
          </a:xfrm>
        </p:grpSpPr>
        <p:sp>
          <p:nvSpPr>
            <p:cNvPr id="603" name="Google Shape;1322;p11"/>
            <p:cNvSpPr/>
            <p:nvPr/>
          </p:nvSpPr>
          <p:spPr>
            <a:xfrm flipV="1" rot="5400000">
              <a:off x="8496720" y="4006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Google Shape;1323;p11"/>
            <p:cNvSpPr/>
            <p:nvPr/>
          </p:nvSpPr>
          <p:spPr>
            <a:xfrm flipV="1" rot="5400000">
              <a:off x="8683920" y="4006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Google Shape;1324;p11"/>
            <p:cNvSpPr/>
            <p:nvPr/>
          </p:nvSpPr>
          <p:spPr>
            <a:xfrm flipV="1" rot="5400000">
              <a:off x="8870760" y="40057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Google Shape;1325;p11"/>
            <p:cNvSpPr/>
            <p:nvPr/>
          </p:nvSpPr>
          <p:spPr>
            <a:xfrm flipV="1" rot="5400000">
              <a:off x="9057600" y="4006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Google Shape;1326;p11"/>
            <p:cNvSpPr/>
            <p:nvPr/>
          </p:nvSpPr>
          <p:spPr>
            <a:xfrm flipV="1" rot="5400000">
              <a:off x="9244800" y="4006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Google Shape;1327;p11"/>
            <p:cNvSpPr/>
            <p:nvPr/>
          </p:nvSpPr>
          <p:spPr>
            <a:xfrm flipV="1" rot="5400000">
              <a:off x="9432000" y="4006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Google Shape;1328;p11"/>
            <p:cNvSpPr/>
            <p:nvPr/>
          </p:nvSpPr>
          <p:spPr>
            <a:xfrm flipV="1" rot="5400000">
              <a:off x="9619200" y="4006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2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Google Shape;1329;p11"/>
            <p:cNvSpPr/>
            <p:nvPr/>
          </p:nvSpPr>
          <p:spPr>
            <a:xfrm flipV="1" rot="5400000">
              <a:off x="9806400" y="4006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Google Shape;1330;p11"/>
            <p:cNvSpPr/>
            <p:nvPr/>
          </p:nvSpPr>
          <p:spPr>
            <a:xfrm flipV="1" rot="5400000">
              <a:off x="9993600" y="4006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Google Shape;1331;p11"/>
            <p:cNvSpPr/>
            <p:nvPr/>
          </p:nvSpPr>
          <p:spPr>
            <a:xfrm flipV="1" rot="5400000">
              <a:off x="10180800" y="4006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Google Shape;1332;p11"/>
            <p:cNvSpPr/>
            <p:nvPr/>
          </p:nvSpPr>
          <p:spPr>
            <a:xfrm flipV="1" rot="5400000">
              <a:off x="10367640" y="40057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Google Shape;1333;p11"/>
            <p:cNvSpPr/>
            <p:nvPr/>
          </p:nvSpPr>
          <p:spPr>
            <a:xfrm flipV="1" rot="5400000">
              <a:off x="8496720" y="3839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Google Shape;1334;p11"/>
            <p:cNvSpPr/>
            <p:nvPr/>
          </p:nvSpPr>
          <p:spPr>
            <a:xfrm flipV="1" rot="5400000">
              <a:off x="8683920" y="3839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Google Shape;1335;p11"/>
            <p:cNvSpPr/>
            <p:nvPr/>
          </p:nvSpPr>
          <p:spPr>
            <a:xfrm flipV="1" rot="5400000">
              <a:off x="8870760" y="383904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Google Shape;1336;p11"/>
            <p:cNvSpPr/>
            <p:nvPr/>
          </p:nvSpPr>
          <p:spPr>
            <a:xfrm flipV="1" rot="5400000">
              <a:off x="9057600" y="3839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1337;p11"/>
            <p:cNvSpPr/>
            <p:nvPr/>
          </p:nvSpPr>
          <p:spPr>
            <a:xfrm flipV="1" rot="5400000">
              <a:off x="9244800" y="3839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1338;p11"/>
            <p:cNvSpPr/>
            <p:nvPr/>
          </p:nvSpPr>
          <p:spPr>
            <a:xfrm flipV="1" rot="5400000">
              <a:off x="9432000" y="3839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1339;p11"/>
            <p:cNvSpPr/>
            <p:nvPr/>
          </p:nvSpPr>
          <p:spPr>
            <a:xfrm flipV="1" rot="5400000">
              <a:off x="9619200" y="3839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1340;p11"/>
            <p:cNvSpPr/>
            <p:nvPr/>
          </p:nvSpPr>
          <p:spPr>
            <a:xfrm flipV="1" rot="5400000">
              <a:off x="9806400" y="3839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1341;p11"/>
            <p:cNvSpPr/>
            <p:nvPr/>
          </p:nvSpPr>
          <p:spPr>
            <a:xfrm flipV="1" rot="5400000">
              <a:off x="9993600" y="3839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1342;p11"/>
            <p:cNvSpPr/>
            <p:nvPr/>
          </p:nvSpPr>
          <p:spPr>
            <a:xfrm flipV="1" rot="5400000">
              <a:off x="10180800" y="3839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1343;p11"/>
            <p:cNvSpPr/>
            <p:nvPr/>
          </p:nvSpPr>
          <p:spPr>
            <a:xfrm flipV="1" rot="5400000">
              <a:off x="10367640" y="383904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1344;p11"/>
            <p:cNvSpPr/>
            <p:nvPr/>
          </p:nvSpPr>
          <p:spPr>
            <a:xfrm flipV="1" rot="5400000">
              <a:off x="8496720" y="3673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1345;p11"/>
            <p:cNvSpPr/>
            <p:nvPr/>
          </p:nvSpPr>
          <p:spPr>
            <a:xfrm flipV="1" rot="5400000">
              <a:off x="8683920" y="3673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1346;p11"/>
            <p:cNvSpPr/>
            <p:nvPr/>
          </p:nvSpPr>
          <p:spPr>
            <a:xfrm flipV="1" rot="5400000">
              <a:off x="8870760" y="36727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1347;p11"/>
            <p:cNvSpPr/>
            <p:nvPr/>
          </p:nvSpPr>
          <p:spPr>
            <a:xfrm flipV="1" rot="5400000">
              <a:off x="9057600" y="3673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Google Shape;1348;p11"/>
            <p:cNvSpPr/>
            <p:nvPr/>
          </p:nvSpPr>
          <p:spPr>
            <a:xfrm flipV="1" rot="5400000">
              <a:off x="9244800" y="3673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Google Shape;1349;p11"/>
            <p:cNvSpPr/>
            <p:nvPr/>
          </p:nvSpPr>
          <p:spPr>
            <a:xfrm flipV="1" rot="5400000">
              <a:off x="9432000" y="3673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1350;p11"/>
            <p:cNvSpPr/>
            <p:nvPr/>
          </p:nvSpPr>
          <p:spPr>
            <a:xfrm flipV="1" rot="5400000">
              <a:off x="9619200" y="3673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1351;p11"/>
            <p:cNvSpPr/>
            <p:nvPr/>
          </p:nvSpPr>
          <p:spPr>
            <a:xfrm flipV="1" rot="5400000">
              <a:off x="9806400" y="3673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Google Shape;1352;p11"/>
            <p:cNvSpPr/>
            <p:nvPr/>
          </p:nvSpPr>
          <p:spPr>
            <a:xfrm flipV="1" rot="5400000">
              <a:off x="9993600" y="3673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Google Shape;1353;p11"/>
            <p:cNvSpPr/>
            <p:nvPr/>
          </p:nvSpPr>
          <p:spPr>
            <a:xfrm flipV="1" rot="5400000">
              <a:off x="10180800" y="3673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1354;p11"/>
            <p:cNvSpPr/>
            <p:nvPr/>
          </p:nvSpPr>
          <p:spPr>
            <a:xfrm flipV="1" rot="5400000">
              <a:off x="10367640" y="36727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1355;p11"/>
            <p:cNvSpPr/>
            <p:nvPr/>
          </p:nvSpPr>
          <p:spPr>
            <a:xfrm flipV="1" rot="5400000">
              <a:off x="8496720" y="3507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Google Shape;1356;p11"/>
            <p:cNvSpPr/>
            <p:nvPr/>
          </p:nvSpPr>
          <p:spPr>
            <a:xfrm flipV="1" rot="5400000">
              <a:off x="8683920" y="3507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Google Shape;1357;p11"/>
            <p:cNvSpPr/>
            <p:nvPr/>
          </p:nvSpPr>
          <p:spPr>
            <a:xfrm flipV="1" rot="5400000">
              <a:off x="8870760" y="35067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1358;p11"/>
            <p:cNvSpPr/>
            <p:nvPr/>
          </p:nvSpPr>
          <p:spPr>
            <a:xfrm flipV="1" rot="5400000">
              <a:off x="9057600" y="3507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Google Shape;1359;p11"/>
            <p:cNvSpPr/>
            <p:nvPr/>
          </p:nvSpPr>
          <p:spPr>
            <a:xfrm flipV="1" rot="5400000">
              <a:off x="9244800" y="3507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1360;p11"/>
            <p:cNvSpPr/>
            <p:nvPr/>
          </p:nvSpPr>
          <p:spPr>
            <a:xfrm flipV="1" rot="5400000">
              <a:off x="9432000" y="3507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Google Shape;1361;p11"/>
            <p:cNvSpPr/>
            <p:nvPr/>
          </p:nvSpPr>
          <p:spPr>
            <a:xfrm flipV="1" rot="5400000">
              <a:off x="9619200" y="3507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1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Google Shape;1362;p11"/>
            <p:cNvSpPr/>
            <p:nvPr/>
          </p:nvSpPr>
          <p:spPr>
            <a:xfrm flipV="1" rot="5400000">
              <a:off x="9806400" y="3507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Google Shape;1363;p11"/>
            <p:cNvSpPr/>
            <p:nvPr/>
          </p:nvSpPr>
          <p:spPr>
            <a:xfrm flipV="1" rot="5400000">
              <a:off x="9993600" y="3507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Google Shape;1364;p11"/>
            <p:cNvSpPr/>
            <p:nvPr/>
          </p:nvSpPr>
          <p:spPr>
            <a:xfrm flipV="1" rot="5400000">
              <a:off x="10180800" y="3507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Google Shape;1365;p11"/>
            <p:cNvSpPr/>
            <p:nvPr/>
          </p:nvSpPr>
          <p:spPr>
            <a:xfrm flipV="1" rot="5400000">
              <a:off x="10367640" y="35067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Google Shape;1366;p11"/>
            <p:cNvSpPr/>
            <p:nvPr/>
          </p:nvSpPr>
          <p:spPr>
            <a:xfrm flipV="1" rot="5400000">
              <a:off x="8496720" y="3340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Google Shape;1367;p11"/>
            <p:cNvSpPr/>
            <p:nvPr/>
          </p:nvSpPr>
          <p:spPr>
            <a:xfrm flipV="1" rot="5400000">
              <a:off x="8683920" y="3340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Google Shape;1368;p11"/>
            <p:cNvSpPr/>
            <p:nvPr/>
          </p:nvSpPr>
          <p:spPr>
            <a:xfrm flipV="1" rot="5400000">
              <a:off x="8870760" y="33400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Google Shape;1369;p11"/>
            <p:cNvSpPr/>
            <p:nvPr/>
          </p:nvSpPr>
          <p:spPr>
            <a:xfrm flipV="1" rot="5400000">
              <a:off x="9057600" y="3340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1370;p11"/>
            <p:cNvSpPr/>
            <p:nvPr/>
          </p:nvSpPr>
          <p:spPr>
            <a:xfrm flipV="1" rot="5400000">
              <a:off x="9244800" y="3340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Google Shape;1371;p11"/>
            <p:cNvSpPr/>
            <p:nvPr/>
          </p:nvSpPr>
          <p:spPr>
            <a:xfrm flipV="1" rot="5400000">
              <a:off x="9432000" y="3340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Google Shape;1372;p11"/>
            <p:cNvSpPr/>
            <p:nvPr/>
          </p:nvSpPr>
          <p:spPr>
            <a:xfrm flipV="1" rot="5400000">
              <a:off x="9619200" y="3340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Google Shape;1373;p11"/>
            <p:cNvSpPr/>
            <p:nvPr/>
          </p:nvSpPr>
          <p:spPr>
            <a:xfrm flipV="1" rot="5400000">
              <a:off x="9806400" y="3340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Google Shape;1374;p11"/>
            <p:cNvSpPr/>
            <p:nvPr/>
          </p:nvSpPr>
          <p:spPr>
            <a:xfrm flipV="1" rot="5400000">
              <a:off x="9993600" y="3340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Google Shape;1375;p11"/>
            <p:cNvSpPr/>
            <p:nvPr/>
          </p:nvSpPr>
          <p:spPr>
            <a:xfrm flipV="1" rot="5400000">
              <a:off x="10180800" y="33404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Google Shape;1376;p11"/>
            <p:cNvSpPr/>
            <p:nvPr/>
          </p:nvSpPr>
          <p:spPr>
            <a:xfrm flipV="1" rot="5400000">
              <a:off x="10367640" y="33400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Google Shape;1377;p11"/>
            <p:cNvSpPr/>
            <p:nvPr/>
          </p:nvSpPr>
          <p:spPr>
            <a:xfrm flipV="1" rot="5400000">
              <a:off x="8496720" y="3174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Google Shape;1378;p11"/>
            <p:cNvSpPr/>
            <p:nvPr/>
          </p:nvSpPr>
          <p:spPr>
            <a:xfrm flipV="1" rot="5400000">
              <a:off x="8683920" y="3174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Google Shape;1379;p11"/>
            <p:cNvSpPr/>
            <p:nvPr/>
          </p:nvSpPr>
          <p:spPr>
            <a:xfrm flipV="1" rot="5400000">
              <a:off x="8870760" y="31737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1380;p11"/>
            <p:cNvSpPr/>
            <p:nvPr/>
          </p:nvSpPr>
          <p:spPr>
            <a:xfrm flipV="1" rot="5400000">
              <a:off x="9057600" y="3174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Google Shape;1381;p11"/>
            <p:cNvSpPr/>
            <p:nvPr/>
          </p:nvSpPr>
          <p:spPr>
            <a:xfrm flipV="1" rot="5400000">
              <a:off x="9244800" y="3174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Google Shape;1382;p11"/>
            <p:cNvSpPr/>
            <p:nvPr/>
          </p:nvSpPr>
          <p:spPr>
            <a:xfrm flipV="1" rot="5400000">
              <a:off x="9432000" y="3174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Google Shape;1383;p11"/>
            <p:cNvSpPr/>
            <p:nvPr/>
          </p:nvSpPr>
          <p:spPr>
            <a:xfrm flipV="1" rot="5400000">
              <a:off x="9619200" y="3174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Google Shape;1384;p11"/>
            <p:cNvSpPr/>
            <p:nvPr/>
          </p:nvSpPr>
          <p:spPr>
            <a:xfrm flipV="1" rot="5400000">
              <a:off x="9806400" y="3174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Google Shape;1385;p11"/>
            <p:cNvSpPr/>
            <p:nvPr/>
          </p:nvSpPr>
          <p:spPr>
            <a:xfrm flipV="1" rot="5400000">
              <a:off x="9993600" y="3174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Google Shape;1386;p11"/>
            <p:cNvSpPr/>
            <p:nvPr/>
          </p:nvSpPr>
          <p:spPr>
            <a:xfrm flipV="1" rot="5400000">
              <a:off x="10180800" y="31741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Google Shape;1387;p11"/>
            <p:cNvSpPr/>
            <p:nvPr/>
          </p:nvSpPr>
          <p:spPr>
            <a:xfrm flipV="1" rot="5400000">
              <a:off x="10367640" y="31737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9" name="Google Shape;1388;p11"/>
          <p:cNvSpPr/>
          <p:nvPr/>
        </p:nvSpPr>
        <p:spPr>
          <a:xfrm flipH="1" rot="20137200">
            <a:off x="5262120" y="-2252880"/>
            <a:ext cx="4950000" cy="5559840"/>
          </a:xfrm>
          <a:custGeom>
            <a:avLst/>
            <a:gdLst/>
            <a:ahLst/>
            <a:rect l="l" t="t" r="r" b="b"/>
            <a:pathLst>
              <a:path w="21992" h="24701">
                <a:moveTo>
                  <a:pt x="7991" y="0"/>
                </a:moveTo>
                <a:cubicBezTo>
                  <a:pt x="6696" y="0"/>
                  <a:pt x="5373" y="469"/>
                  <a:pt x="4323" y="1247"/>
                </a:cubicBezTo>
                <a:cubicBezTo>
                  <a:pt x="3545" y="1823"/>
                  <a:pt x="2861" y="2595"/>
                  <a:pt x="2637" y="3536"/>
                </a:cubicBezTo>
                <a:cubicBezTo>
                  <a:pt x="2471" y="4228"/>
                  <a:pt x="2566" y="4953"/>
                  <a:pt x="2609" y="5665"/>
                </a:cubicBezTo>
                <a:cubicBezTo>
                  <a:pt x="2715" y="7406"/>
                  <a:pt x="2496" y="9169"/>
                  <a:pt x="1963" y="10832"/>
                </a:cubicBezTo>
                <a:cubicBezTo>
                  <a:pt x="1505" y="12261"/>
                  <a:pt x="820" y="13612"/>
                  <a:pt x="425" y="15059"/>
                </a:cubicBezTo>
                <a:cubicBezTo>
                  <a:pt x="129" y="16151"/>
                  <a:pt x="0" y="17288"/>
                  <a:pt x="48" y="18418"/>
                </a:cubicBezTo>
                <a:cubicBezTo>
                  <a:pt x="126" y="20284"/>
                  <a:pt x="740" y="22209"/>
                  <a:pt x="2114" y="23475"/>
                </a:cubicBezTo>
                <a:cubicBezTo>
                  <a:pt x="2952" y="24246"/>
                  <a:pt x="4109" y="24700"/>
                  <a:pt x="5236" y="24700"/>
                </a:cubicBezTo>
                <a:cubicBezTo>
                  <a:pt x="5958" y="24700"/>
                  <a:pt x="6667" y="24513"/>
                  <a:pt x="7271" y="24103"/>
                </a:cubicBezTo>
                <a:cubicBezTo>
                  <a:pt x="7986" y="23620"/>
                  <a:pt x="8494" y="22886"/>
                  <a:pt x="8907" y="22126"/>
                </a:cubicBezTo>
                <a:cubicBezTo>
                  <a:pt x="9530" y="20971"/>
                  <a:pt x="9968" y="19716"/>
                  <a:pt x="10195" y="18423"/>
                </a:cubicBezTo>
                <a:cubicBezTo>
                  <a:pt x="10512" y="16626"/>
                  <a:pt x="10436" y="14727"/>
                  <a:pt x="11196" y="13069"/>
                </a:cubicBezTo>
                <a:cubicBezTo>
                  <a:pt x="11594" y="12201"/>
                  <a:pt x="12212" y="11436"/>
                  <a:pt x="12977" y="10865"/>
                </a:cubicBezTo>
                <a:cubicBezTo>
                  <a:pt x="14039" y="10075"/>
                  <a:pt x="15335" y="9680"/>
                  <a:pt x="16585" y="9245"/>
                </a:cubicBezTo>
                <a:cubicBezTo>
                  <a:pt x="18618" y="8538"/>
                  <a:pt x="21992" y="6749"/>
                  <a:pt x="20902" y="4004"/>
                </a:cubicBezTo>
                <a:cubicBezTo>
                  <a:pt x="20520" y="3041"/>
                  <a:pt x="19701" y="2772"/>
                  <a:pt x="18726" y="2772"/>
                </a:cubicBezTo>
                <a:cubicBezTo>
                  <a:pt x="17484" y="2772"/>
                  <a:pt x="15988" y="3209"/>
                  <a:pt x="14818" y="3209"/>
                </a:cubicBezTo>
                <a:cubicBezTo>
                  <a:pt x="14489" y="3209"/>
                  <a:pt x="14186" y="3174"/>
                  <a:pt x="13921" y="3086"/>
                </a:cubicBezTo>
                <a:cubicBezTo>
                  <a:pt x="12492" y="2610"/>
                  <a:pt x="11546" y="1247"/>
                  <a:pt x="10220" y="537"/>
                </a:cubicBezTo>
                <a:cubicBezTo>
                  <a:pt x="9530" y="168"/>
                  <a:pt x="8765" y="0"/>
                  <a:pt x="7991" y="0"/>
                </a:cubicBezTo>
                <a:close/>
              </a:path>
            </a:pathLst>
          </a:custGeom>
          <a:solidFill>
            <a:srgbClr val="a5cb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Google Shape;1389;p11"/>
          <p:cNvSpPr/>
          <p:nvPr/>
        </p:nvSpPr>
        <p:spPr>
          <a:xfrm flipH="1" rot="20964600">
            <a:off x="-538200" y="2088000"/>
            <a:ext cx="3366720" cy="4684320"/>
          </a:xfrm>
          <a:custGeom>
            <a:avLst/>
            <a:gdLst/>
            <a:ahLst/>
            <a:rect l="l" t="t" r="r" b="b"/>
            <a:pathLst>
              <a:path w="16307" h="22686">
                <a:moveTo>
                  <a:pt x="13189" y="1"/>
                </a:moveTo>
                <a:cubicBezTo>
                  <a:pt x="12379" y="1"/>
                  <a:pt x="11525" y="315"/>
                  <a:pt x="10975" y="764"/>
                </a:cubicBezTo>
                <a:cubicBezTo>
                  <a:pt x="9964" y="1589"/>
                  <a:pt x="9438" y="2873"/>
                  <a:pt x="9156" y="4146"/>
                </a:cubicBezTo>
                <a:cubicBezTo>
                  <a:pt x="8877" y="5419"/>
                  <a:pt x="8802" y="6732"/>
                  <a:pt x="8490" y="7997"/>
                </a:cubicBezTo>
                <a:cubicBezTo>
                  <a:pt x="8175" y="9263"/>
                  <a:pt x="7579" y="10526"/>
                  <a:pt x="6510" y="11273"/>
                </a:cubicBezTo>
                <a:cubicBezTo>
                  <a:pt x="5599" y="11907"/>
                  <a:pt x="4464" y="12093"/>
                  <a:pt x="3387" y="12362"/>
                </a:cubicBezTo>
                <a:cubicBezTo>
                  <a:pt x="2313" y="12632"/>
                  <a:pt x="1188" y="13052"/>
                  <a:pt x="559" y="13965"/>
                </a:cubicBezTo>
                <a:cubicBezTo>
                  <a:pt x="147" y="14569"/>
                  <a:pt x="1" y="15321"/>
                  <a:pt x="21" y="16053"/>
                </a:cubicBezTo>
                <a:cubicBezTo>
                  <a:pt x="86" y="18692"/>
                  <a:pt x="2190" y="20944"/>
                  <a:pt x="4630" y="21953"/>
                </a:cubicBezTo>
                <a:cubicBezTo>
                  <a:pt x="5821" y="22445"/>
                  <a:pt x="7107" y="22685"/>
                  <a:pt x="8394" y="22685"/>
                </a:cubicBezTo>
                <a:cubicBezTo>
                  <a:pt x="10432" y="22685"/>
                  <a:pt x="12475" y="22081"/>
                  <a:pt x="14148" y="20914"/>
                </a:cubicBezTo>
                <a:cubicBezTo>
                  <a:pt x="14898" y="20391"/>
                  <a:pt x="15597" y="19734"/>
                  <a:pt x="15942" y="18884"/>
                </a:cubicBezTo>
                <a:cubicBezTo>
                  <a:pt x="16213" y="18214"/>
                  <a:pt x="16246" y="17475"/>
                  <a:pt x="16269" y="16753"/>
                </a:cubicBezTo>
                <a:cubicBezTo>
                  <a:pt x="16296" y="15809"/>
                  <a:pt x="16307" y="14848"/>
                  <a:pt x="16035" y="13945"/>
                </a:cubicBezTo>
                <a:cubicBezTo>
                  <a:pt x="15864" y="13371"/>
                  <a:pt x="15579" y="12833"/>
                  <a:pt x="15366" y="12272"/>
                </a:cubicBezTo>
                <a:cubicBezTo>
                  <a:pt x="15016" y="11349"/>
                  <a:pt x="14855" y="10355"/>
                  <a:pt x="14898" y="9369"/>
                </a:cubicBezTo>
                <a:cubicBezTo>
                  <a:pt x="14958" y="7919"/>
                  <a:pt x="15449" y="6523"/>
                  <a:pt x="15665" y="5089"/>
                </a:cubicBezTo>
                <a:cubicBezTo>
                  <a:pt x="15866" y="3758"/>
                  <a:pt x="15806" y="1665"/>
                  <a:pt x="14789" y="606"/>
                </a:cubicBezTo>
                <a:cubicBezTo>
                  <a:pt x="14378" y="177"/>
                  <a:pt x="13796" y="1"/>
                  <a:pt x="13189" y="1"/>
                </a:cubicBezTo>
                <a:close/>
              </a:path>
            </a:pathLst>
          </a:custGeom>
          <a:solidFill>
            <a:srgbClr val="a5cb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1" name="Google Shape;1390;p11"/>
          <p:cNvGrpSpPr/>
          <p:nvPr/>
        </p:nvGrpSpPr>
        <p:grpSpPr>
          <a:xfrm>
            <a:off x="221760" y="-151200"/>
            <a:ext cx="1324080" cy="1324080"/>
            <a:chOff x="221760" y="-151200"/>
            <a:chExt cx="1324080" cy="1324080"/>
          </a:xfrm>
        </p:grpSpPr>
        <p:sp>
          <p:nvSpPr>
            <p:cNvPr id="672" name="Google Shape;1391;p11"/>
            <p:cNvSpPr/>
            <p:nvPr/>
          </p:nvSpPr>
          <p:spPr>
            <a:xfrm flipH="1">
              <a:off x="712080" y="339480"/>
              <a:ext cx="343440" cy="343080"/>
            </a:xfrm>
            <a:custGeom>
              <a:avLst/>
              <a:gdLst/>
              <a:ahLst/>
              <a:rect l="l" t="t" r="r" b="b"/>
              <a:pathLst>
                <a:path w="2019" h="2018">
                  <a:moveTo>
                    <a:pt x="1009" y="123"/>
                  </a:moveTo>
                  <a:cubicBezTo>
                    <a:pt x="1497" y="123"/>
                    <a:pt x="1895" y="521"/>
                    <a:pt x="1895" y="1009"/>
                  </a:cubicBezTo>
                  <a:cubicBezTo>
                    <a:pt x="1895" y="1497"/>
                    <a:pt x="1497" y="1895"/>
                    <a:pt x="1009" y="1895"/>
                  </a:cubicBezTo>
                  <a:cubicBezTo>
                    <a:pt x="521" y="1895"/>
                    <a:pt x="124" y="1497"/>
                    <a:pt x="124" y="1009"/>
                  </a:cubicBezTo>
                  <a:cubicBezTo>
                    <a:pt x="124" y="521"/>
                    <a:pt x="521" y="123"/>
                    <a:pt x="1009" y="123"/>
                  </a:cubicBezTo>
                  <a:close/>
                  <a:moveTo>
                    <a:pt x="1009" y="0"/>
                  </a:moveTo>
                  <a:cubicBezTo>
                    <a:pt x="453" y="0"/>
                    <a:pt x="0" y="453"/>
                    <a:pt x="0" y="1009"/>
                  </a:cubicBezTo>
                  <a:cubicBezTo>
                    <a:pt x="0" y="1565"/>
                    <a:pt x="453" y="2018"/>
                    <a:pt x="1009" y="2018"/>
                  </a:cubicBezTo>
                  <a:cubicBezTo>
                    <a:pt x="1565" y="2018"/>
                    <a:pt x="2018" y="1565"/>
                    <a:pt x="2018" y="1009"/>
                  </a:cubicBezTo>
                  <a:cubicBezTo>
                    <a:pt x="2018" y="453"/>
                    <a:pt x="1565" y="0"/>
                    <a:pt x="100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Google Shape;1392;p11"/>
            <p:cNvSpPr/>
            <p:nvPr/>
          </p:nvSpPr>
          <p:spPr>
            <a:xfrm flipH="1">
              <a:off x="593280" y="222840"/>
              <a:ext cx="576360" cy="576360"/>
            </a:xfrm>
            <a:custGeom>
              <a:avLst/>
              <a:gdLst/>
              <a:ahLst/>
              <a:rect l="l" t="t" r="r" b="b"/>
              <a:pathLst>
                <a:path w="3387" h="3388">
                  <a:moveTo>
                    <a:pt x="1693" y="122"/>
                  </a:moveTo>
                  <a:cubicBezTo>
                    <a:pt x="2561" y="122"/>
                    <a:pt x="3266" y="826"/>
                    <a:pt x="3266" y="1694"/>
                  </a:cubicBezTo>
                  <a:cubicBezTo>
                    <a:pt x="3266" y="2559"/>
                    <a:pt x="2561" y="3266"/>
                    <a:pt x="1693" y="3266"/>
                  </a:cubicBezTo>
                  <a:cubicBezTo>
                    <a:pt x="828" y="3266"/>
                    <a:pt x="121" y="2559"/>
                    <a:pt x="121" y="1694"/>
                  </a:cubicBezTo>
                  <a:cubicBezTo>
                    <a:pt x="121" y="826"/>
                    <a:pt x="828" y="122"/>
                    <a:pt x="1693" y="122"/>
                  </a:cubicBezTo>
                  <a:close/>
                  <a:moveTo>
                    <a:pt x="1693" y="1"/>
                  </a:moveTo>
                  <a:cubicBezTo>
                    <a:pt x="760" y="1"/>
                    <a:pt x="0" y="761"/>
                    <a:pt x="0" y="1694"/>
                  </a:cubicBezTo>
                  <a:cubicBezTo>
                    <a:pt x="0" y="2627"/>
                    <a:pt x="760" y="3387"/>
                    <a:pt x="1693" y="3387"/>
                  </a:cubicBezTo>
                  <a:cubicBezTo>
                    <a:pt x="2627" y="3387"/>
                    <a:pt x="3386" y="2627"/>
                    <a:pt x="3386" y="1694"/>
                  </a:cubicBezTo>
                  <a:cubicBezTo>
                    <a:pt x="3386" y="761"/>
                    <a:pt x="2627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Google Shape;1393;p11"/>
            <p:cNvSpPr/>
            <p:nvPr/>
          </p:nvSpPr>
          <p:spPr>
            <a:xfrm flipH="1">
              <a:off x="469800" y="99000"/>
              <a:ext cx="824040" cy="824040"/>
            </a:xfrm>
            <a:custGeom>
              <a:avLst/>
              <a:gdLst/>
              <a:ahLst/>
              <a:rect l="l" t="t" r="r" b="b"/>
              <a:pathLst>
                <a:path w="4842" h="4842">
                  <a:moveTo>
                    <a:pt x="2421" y="121"/>
                  </a:moveTo>
                  <a:cubicBezTo>
                    <a:pt x="3689" y="121"/>
                    <a:pt x="4721" y="1153"/>
                    <a:pt x="4721" y="2421"/>
                  </a:cubicBezTo>
                  <a:cubicBezTo>
                    <a:pt x="4721" y="3689"/>
                    <a:pt x="3689" y="4721"/>
                    <a:pt x="2421" y="4721"/>
                  </a:cubicBezTo>
                  <a:cubicBezTo>
                    <a:pt x="1153" y="4721"/>
                    <a:pt x="122" y="3689"/>
                    <a:pt x="122" y="2421"/>
                  </a:cubicBezTo>
                  <a:cubicBezTo>
                    <a:pt x="122" y="1153"/>
                    <a:pt x="1153" y="121"/>
                    <a:pt x="2421" y="121"/>
                  </a:cubicBezTo>
                  <a:close/>
                  <a:moveTo>
                    <a:pt x="2421" y="1"/>
                  </a:moveTo>
                  <a:cubicBezTo>
                    <a:pt x="1088" y="1"/>
                    <a:pt x="1" y="1085"/>
                    <a:pt x="1" y="2421"/>
                  </a:cubicBezTo>
                  <a:cubicBezTo>
                    <a:pt x="1" y="3754"/>
                    <a:pt x="1088" y="4841"/>
                    <a:pt x="2421" y="4841"/>
                  </a:cubicBezTo>
                  <a:cubicBezTo>
                    <a:pt x="3757" y="4841"/>
                    <a:pt x="4842" y="3754"/>
                    <a:pt x="4842" y="2421"/>
                  </a:cubicBezTo>
                  <a:cubicBezTo>
                    <a:pt x="4842" y="1085"/>
                    <a:pt x="3757" y="1"/>
                    <a:pt x="24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Google Shape;1394;p11"/>
            <p:cNvSpPr/>
            <p:nvPr/>
          </p:nvSpPr>
          <p:spPr>
            <a:xfrm flipH="1">
              <a:off x="348840" y="-21600"/>
              <a:ext cx="1065240" cy="1065240"/>
            </a:xfrm>
            <a:custGeom>
              <a:avLst/>
              <a:gdLst/>
              <a:ahLst/>
              <a:rect l="l" t="t" r="r" b="b"/>
              <a:pathLst>
                <a:path w="6261" h="6260">
                  <a:moveTo>
                    <a:pt x="3130" y="121"/>
                  </a:moveTo>
                  <a:cubicBezTo>
                    <a:pt x="4788" y="121"/>
                    <a:pt x="6139" y="1472"/>
                    <a:pt x="6139" y="3130"/>
                  </a:cubicBezTo>
                  <a:cubicBezTo>
                    <a:pt x="6139" y="4788"/>
                    <a:pt x="4788" y="6139"/>
                    <a:pt x="3130" y="6139"/>
                  </a:cubicBezTo>
                  <a:cubicBezTo>
                    <a:pt x="1472" y="6139"/>
                    <a:pt x="121" y="4788"/>
                    <a:pt x="121" y="3130"/>
                  </a:cubicBezTo>
                  <a:cubicBezTo>
                    <a:pt x="121" y="1472"/>
                    <a:pt x="1472" y="121"/>
                    <a:pt x="3130" y="121"/>
                  </a:cubicBezTo>
                  <a:close/>
                  <a:moveTo>
                    <a:pt x="3130" y="0"/>
                  </a:moveTo>
                  <a:cubicBezTo>
                    <a:pt x="1404" y="0"/>
                    <a:pt x="0" y="1404"/>
                    <a:pt x="0" y="3130"/>
                  </a:cubicBezTo>
                  <a:cubicBezTo>
                    <a:pt x="0" y="4856"/>
                    <a:pt x="1404" y="6260"/>
                    <a:pt x="3130" y="6260"/>
                  </a:cubicBezTo>
                  <a:cubicBezTo>
                    <a:pt x="4856" y="6260"/>
                    <a:pt x="6260" y="4856"/>
                    <a:pt x="6260" y="3130"/>
                  </a:cubicBezTo>
                  <a:cubicBezTo>
                    <a:pt x="6260" y="1404"/>
                    <a:pt x="4856" y="0"/>
                    <a:pt x="313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1395;p11"/>
            <p:cNvSpPr/>
            <p:nvPr/>
          </p:nvSpPr>
          <p:spPr>
            <a:xfrm flipH="1">
              <a:off x="221760" y="-151200"/>
              <a:ext cx="1324080" cy="1324080"/>
            </a:xfrm>
            <a:custGeom>
              <a:avLst/>
              <a:gdLst/>
              <a:ahLst/>
              <a:rect l="l" t="t" r="r" b="b"/>
              <a:pathLst>
                <a:path w="7780" h="7780">
                  <a:moveTo>
                    <a:pt x="3890" y="121"/>
                  </a:moveTo>
                  <a:cubicBezTo>
                    <a:pt x="5968" y="121"/>
                    <a:pt x="7659" y="1812"/>
                    <a:pt x="7659" y="3890"/>
                  </a:cubicBezTo>
                  <a:cubicBezTo>
                    <a:pt x="7659" y="5968"/>
                    <a:pt x="5968" y="7659"/>
                    <a:pt x="3890" y="7659"/>
                  </a:cubicBezTo>
                  <a:cubicBezTo>
                    <a:pt x="1812" y="7659"/>
                    <a:pt x="121" y="5968"/>
                    <a:pt x="121" y="3890"/>
                  </a:cubicBezTo>
                  <a:cubicBezTo>
                    <a:pt x="121" y="1812"/>
                    <a:pt x="1812" y="121"/>
                    <a:pt x="3890" y="121"/>
                  </a:cubicBezTo>
                  <a:close/>
                  <a:moveTo>
                    <a:pt x="3890" y="0"/>
                  </a:moveTo>
                  <a:cubicBezTo>
                    <a:pt x="1747" y="0"/>
                    <a:pt x="1" y="1744"/>
                    <a:pt x="1" y="3890"/>
                  </a:cubicBezTo>
                  <a:cubicBezTo>
                    <a:pt x="1" y="6034"/>
                    <a:pt x="1747" y="7780"/>
                    <a:pt x="3890" y="7780"/>
                  </a:cubicBezTo>
                  <a:cubicBezTo>
                    <a:pt x="6036" y="7780"/>
                    <a:pt x="7780" y="6034"/>
                    <a:pt x="7780" y="3890"/>
                  </a:cubicBezTo>
                  <a:cubicBezTo>
                    <a:pt x="7780" y="1744"/>
                    <a:pt x="6036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7" name="Google Shape;1396;p11"/>
          <p:cNvGrpSpPr/>
          <p:nvPr/>
        </p:nvGrpSpPr>
        <p:grpSpPr>
          <a:xfrm>
            <a:off x="6181200" y="-302040"/>
            <a:ext cx="1324080" cy="1324080"/>
            <a:chOff x="6181200" y="-302040"/>
            <a:chExt cx="1324080" cy="1324080"/>
          </a:xfrm>
        </p:grpSpPr>
        <p:sp>
          <p:nvSpPr>
            <p:cNvPr id="678" name="Google Shape;1397;p11"/>
            <p:cNvSpPr/>
            <p:nvPr/>
          </p:nvSpPr>
          <p:spPr>
            <a:xfrm flipH="1">
              <a:off x="6669720" y="188280"/>
              <a:ext cx="343080" cy="343080"/>
            </a:xfrm>
            <a:custGeom>
              <a:avLst/>
              <a:gdLst/>
              <a:ahLst/>
              <a:rect l="l" t="t" r="r" b="b"/>
              <a:pathLst>
                <a:path w="2017" h="2018">
                  <a:moveTo>
                    <a:pt x="1010" y="121"/>
                  </a:moveTo>
                  <a:cubicBezTo>
                    <a:pt x="1498" y="121"/>
                    <a:pt x="1895" y="521"/>
                    <a:pt x="1895" y="1009"/>
                  </a:cubicBezTo>
                  <a:cubicBezTo>
                    <a:pt x="1895" y="1497"/>
                    <a:pt x="1498" y="1895"/>
                    <a:pt x="1010" y="1895"/>
                  </a:cubicBezTo>
                  <a:cubicBezTo>
                    <a:pt x="519" y="1895"/>
                    <a:pt x="122" y="1497"/>
                    <a:pt x="122" y="1009"/>
                  </a:cubicBezTo>
                  <a:cubicBezTo>
                    <a:pt x="122" y="521"/>
                    <a:pt x="519" y="121"/>
                    <a:pt x="1010" y="121"/>
                  </a:cubicBezTo>
                  <a:close/>
                  <a:moveTo>
                    <a:pt x="1010" y="0"/>
                  </a:moveTo>
                  <a:cubicBezTo>
                    <a:pt x="454" y="0"/>
                    <a:pt x="1" y="453"/>
                    <a:pt x="1" y="1009"/>
                  </a:cubicBezTo>
                  <a:cubicBezTo>
                    <a:pt x="1" y="1565"/>
                    <a:pt x="454" y="2018"/>
                    <a:pt x="1010" y="2018"/>
                  </a:cubicBezTo>
                  <a:cubicBezTo>
                    <a:pt x="1566" y="2018"/>
                    <a:pt x="2016" y="1565"/>
                    <a:pt x="2016" y="1009"/>
                  </a:cubicBezTo>
                  <a:cubicBezTo>
                    <a:pt x="2016" y="453"/>
                    <a:pt x="1566" y="0"/>
                    <a:pt x="10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Google Shape;1398;p11"/>
            <p:cNvSpPr/>
            <p:nvPr/>
          </p:nvSpPr>
          <p:spPr>
            <a:xfrm flipH="1">
              <a:off x="6554880" y="71640"/>
              <a:ext cx="576720" cy="576360"/>
            </a:xfrm>
            <a:custGeom>
              <a:avLst/>
              <a:gdLst/>
              <a:ahLst/>
              <a:rect l="l" t="t" r="r" b="b"/>
              <a:pathLst>
                <a:path w="3390" h="3388">
                  <a:moveTo>
                    <a:pt x="1697" y="122"/>
                  </a:moveTo>
                  <a:cubicBezTo>
                    <a:pt x="2562" y="122"/>
                    <a:pt x="3269" y="826"/>
                    <a:pt x="3269" y="1694"/>
                  </a:cubicBezTo>
                  <a:cubicBezTo>
                    <a:pt x="3269" y="2559"/>
                    <a:pt x="2562" y="3266"/>
                    <a:pt x="1697" y="3266"/>
                  </a:cubicBezTo>
                  <a:cubicBezTo>
                    <a:pt x="829" y="3266"/>
                    <a:pt x="124" y="2559"/>
                    <a:pt x="124" y="1694"/>
                  </a:cubicBezTo>
                  <a:cubicBezTo>
                    <a:pt x="124" y="826"/>
                    <a:pt x="829" y="122"/>
                    <a:pt x="1697" y="122"/>
                  </a:cubicBezTo>
                  <a:close/>
                  <a:moveTo>
                    <a:pt x="1697" y="1"/>
                  </a:moveTo>
                  <a:cubicBezTo>
                    <a:pt x="761" y="1"/>
                    <a:pt x="1" y="761"/>
                    <a:pt x="1" y="1694"/>
                  </a:cubicBezTo>
                  <a:cubicBezTo>
                    <a:pt x="1" y="2627"/>
                    <a:pt x="761" y="3387"/>
                    <a:pt x="1697" y="3387"/>
                  </a:cubicBezTo>
                  <a:cubicBezTo>
                    <a:pt x="2630" y="3387"/>
                    <a:pt x="3390" y="2627"/>
                    <a:pt x="3390" y="1694"/>
                  </a:cubicBezTo>
                  <a:cubicBezTo>
                    <a:pt x="3390" y="761"/>
                    <a:pt x="2630" y="1"/>
                    <a:pt x="16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Google Shape;1399;p11"/>
            <p:cNvSpPr/>
            <p:nvPr/>
          </p:nvSpPr>
          <p:spPr>
            <a:xfrm flipH="1">
              <a:off x="6429240" y="-52200"/>
              <a:ext cx="824040" cy="824040"/>
            </a:xfrm>
            <a:custGeom>
              <a:avLst/>
              <a:gdLst/>
              <a:ahLst/>
              <a:rect l="l" t="t" r="r" b="b"/>
              <a:pathLst>
                <a:path w="4844" h="4842">
                  <a:moveTo>
                    <a:pt x="2424" y="121"/>
                  </a:moveTo>
                  <a:cubicBezTo>
                    <a:pt x="3692" y="121"/>
                    <a:pt x="4721" y="1153"/>
                    <a:pt x="4721" y="2421"/>
                  </a:cubicBezTo>
                  <a:cubicBezTo>
                    <a:pt x="4721" y="3689"/>
                    <a:pt x="3692" y="4720"/>
                    <a:pt x="2424" y="4720"/>
                  </a:cubicBezTo>
                  <a:cubicBezTo>
                    <a:pt x="1156" y="4720"/>
                    <a:pt x="124" y="3689"/>
                    <a:pt x="124" y="2421"/>
                  </a:cubicBezTo>
                  <a:cubicBezTo>
                    <a:pt x="124" y="1153"/>
                    <a:pt x="1156" y="121"/>
                    <a:pt x="2424" y="121"/>
                  </a:cubicBezTo>
                  <a:close/>
                  <a:moveTo>
                    <a:pt x="2424" y="1"/>
                  </a:moveTo>
                  <a:cubicBezTo>
                    <a:pt x="1088" y="1"/>
                    <a:pt x="1" y="1085"/>
                    <a:pt x="1" y="2421"/>
                  </a:cubicBezTo>
                  <a:cubicBezTo>
                    <a:pt x="1" y="3754"/>
                    <a:pt x="1088" y="4841"/>
                    <a:pt x="2424" y="4841"/>
                  </a:cubicBezTo>
                  <a:cubicBezTo>
                    <a:pt x="3757" y="4841"/>
                    <a:pt x="4844" y="3754"/>
                    <a:pt x="4844" y="2421"/>
                  </a:cubicBezTo>
                  <a:cubicBezTo>
                    <a:pt x="4844" y="1085"/>
                    <a:pt x="3757" y="1"/>
                    <a:pt x="24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Google Shape;1400;p11"/>
            <p:cNvSpPr/>
            <p:nvPr/>
          </p:nvSpPr>
          <p:spPr>
            <a:xfrm flipH="1">
              <a:off x="6308280" y="-172800"/>
              <a:ext cx="1065240" cy="1065240"/>
            </a:xfrm>
            <a:custGeom>
              <a:avLst/>
              <a:gdLst/>
              <a:ahLst/>
              <a:rect l="l" t="t" r="r" b="b"/>
              <a:pathLst>
                <a:path w="6261" h="6260">
                  <a:moveTo>
                    <a:pt x="3131" y="121"/>
                  </a:moveTo>
                  <a:cubicBezTo>
                    <a:pt x="4789" y="121"/>
                    <a:pt x="6137" y="1472"/>
                    <a:pt x="6137" y="3130"/>
                  </a:cubicBezTo>
                  <a:cubicBezTo>
                    <a:pt x="6137" y="4788"/>
                    <a:pt x="4789" y="6139"/>
                    <a:pt x="3131" y="6139"/>
                  </a:cubicBezTo>
                  <a:cubicBezTo>
                    <a:pt x="1470" y="6139"/>
                    <a:pt x="122" y="4788"/>
                    <a:pt x="122" y="3130"/>
                  </a:cubicBezTo>
                  <a:cubicBezTo>
                    <a:pt x="122" y="1472"/>
                    <a:pt x="1470" y="121"/>
                    <a:pt x="3131" y="121"/>
                  </a:cubicBezTo>
                  <a:close/>
                  <a:moveTo>
                    <a:pt x="3131" y="0"/>
                  </a:moveTo>
                  <a:cubicBezTo>
                    <a:pt x="1405" y="0"/>
                    <a:pt x="1" y="1404"/>
                    <a:pt x="1" y="3130"/>
                  </a:cubicBezTo>
                  <a:cubicBezTo>
                    <a:pt x="1" y="4856"/>
                    <a:pt x="1405" y="6260"/>
                    <a:pt x="3131" y="6260"/>
                  </a:cubicBezTo>
                  <a:cubicBezTo>
                    <a:pt x="4857" y="6260"/>
                    <a:pt x="6260" y="4856"/>
                    <a:pt x="6260" y="3130"/>
                  </a:cubicBezTo>
                  <a:cubicBezTo>
                    <a:pt x="6260" y="1404"/>
                    <a:pt x="4857" y="0"/>
                    <a:pt x="313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Google Shape;1401;p11"/>
            <p:cNvSpPr/>
            <p:nvPr/>
          </p:nvSpPr>
          <p:spPr>
            <a:xfrm flipH="1">
              <a:off x="6181200" y="-302040"/>
              <a:ext cx="1324080" cy="1324080"/>
            </a:xfrm>
            <a:custGeom>
              <a:avLst/>
              <a:gdLst/>
              <a:ahLst/>
              <a:rect l="l" t="t" r="r" b="b"/>
              <a:pathLst>
                <a:path w="7780" h="7780">
                  <a:moveTo>
                    <a:pt x="3890" y="121"/>
                  </a:moveTo>
                  <a:cubicBezTo>
                    <a:pt x="5968" y="121"/>
                    <a:pt x="7656" y="1812"/>
                    <a:pt x="7656" y="3890"/>
                  </a:cubicBezTo>
                  <a:cubicBezTo>
                    <a:pt x="7656" y="5968"/>
                    <a:pt x="5968" y="7659"/>
                    <a:pt x="3890" y="7659"/>
                  </a:cubicBezTo>
                  <a:cubicBezTo>
                    <a:pt x="1812" y="7659"/>
                    <a:pt x="121" y="5968"/>
                    <a:pt x="121" y="3890"/>
                  </a:cubicBezTo>
                  <a:cubicBezTo>
                    <a:pt x="121" y="1812"/>
                    <a:pt x="1812" y="121"/>
                    <a:pt x="3890" y="121"/>
                  </a:cubicBezTo>
                  <a:close/>
                  <a:moveTo>
                    <a:pt x="3890" y="0"/>
                  </a:moveTo>
                  <a:cubicBezTo>
                    <a:pt x="1744" y="0"/>
                    <a:pt x="0" y="1744"/>
                    <a:pt x="0" y="3890"/>
                  </a:cubicBezTo>
                  <a:cubicBezTo>
                    <a:pt x="0" y="6034"/>
                    <a:pt x="1744" y="7780"/>
                    <a:pt x="3890" y="7780"/>
                  </a:cubicBezTo>
                  <a:cubicBezTo>
                    <a:pt x="6033" y="7780"/>
                    <a:pt x="7779" y="6034"/>
                    <a:pt x="7779" y="3890"/>
                  </a:cubicBezTo>
                  <a:cubicBezTo>
                    <a:pt x="7779" y="1744"/>
                    <a:pt x="6033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3" name="Google Shape;1402;p11"/>
          <p:cNvGrpSpPr/>
          <p:nvPr/>
        </p:nvGrpSpPr>
        <p:grpSpPr>
          <a:xfrm>
            <a:off x="1614600" y="3939840"/>
            <a:ext cx="980280" cy="980280"/>
            <a:chOff x="1614600" y="3939840"/>
            <a:chExt cx="980280" cy="980280"/>
          </a:xfrm>
        </p:grpSpPr>
        <p:sp>
          <p:nvSpPr>
            <p:cNvPr id="684" name="Google Shape;1403;p11"/>
            <p:cNvSpPr/>
            <p:nvPr/>
          </p:nvSpPr>
          <p:spPr>
            <a:xfrm flipH="1">
              <a:off x="1977120" y="4303080"/>
              <a:ext cx="253800" cy="253800"/>
            </a:xfrm>
            <a:custGeom>
              <a:avLst/>
              <a:gdLst/>
              <a:ahLst/>
              <a:rect l="l" t="t" r="r" b="b"/>
              <a:pathLst>
                <a:path w="1493" h="1493">
                  <a:moveTo>
                    <a:pt x="745" y="91"/>
                  </a:moveTo>
                  <a:cubicBezTo>
                    <a:pt x="1107" y="91"/>
                    <a:pt x="1402" y="385"/>
                    <a:pt x="1402" y="745"/>
                  </a:cubicBezTo>
                  <a:cubicBezTo>
                    <a:pt x="1402" y="1107"/>
                    <a:pt x="1107" y="1402"/>
                    <a:pt x="745" y="1402"/>
                  </a:cubicBezTo>
                  <a:cubicBezTo>
                    <a:pt x="383" y="1402"/>
                    <a:pt x="88" y="1107"/>
                    <a:pt x="88" y="745"/>
                  </a:cubicBezTo>
                  <a:cubicBezTo>
                    <a:pt x="88" y="385"/>
                    <a:pt x="383" y="91"/>
                    <a:pt x="745" y="91"/>
                  </a:cubicBezTo>
                  <a:close/>
                  <a:moveTo>
                    <a:pt x="745" y="0"/>
                  </a:moveTo>
                  <a:cubicBezTo>
                    <a:pt x="335" y="0"/>
                    <a:pt x="0" y="335"/>
                    <a:pt x="0" y="745"/>
                  </a:cubicBezTo>
                  <a:cubicBezTo>
                    <a:pt x="0" y="1158"/>
                    <a:pt x="335" y="1492"/>
                    <a:pt x="745" y="1492"/>
                  </a:cubicBezTo>
                  <a:cubicBezTo>
                    <a:pt x="1158" y="1492"/>
                    <a:pt x="1492" y="1158"/>
                    <a:pt x="1492" y="745"/>
                  </a:cubicBezTo>
                  <a:cubicBezTo>
                    <a:pt x="1492" y="335"/>
                    <a:pt x="1158" y="0"/>
                    <a:pt x="74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Google Shape;1404;p11"/>
            <p:cNvSpPr/>
            <p:nvPr/>
          </p:nvSpPr>
          <p:spPr>
            <a:xfrm flipH="1">
              <a:off x="1890720" y="4216680"/>
              <a:ext cx="426600" cy="426600"/>
            </a:xfrm>
            <a:custGeom>
              <a:avLst/>
              <a:gdLst/>
              <a:ahLst/>
              <a:rect l="l" t="t" r="r" b="b"/>
              <a:pathLst>
                <a:path w="2509" h="2509">
                  <a:moveTo>
                    <a:pt x="1253" y="91"/>
                  </a:moveTo>
                  <a:cubicBezTo>
                    <a:pt x="1895" y="91"/>
                    <a:pt x="2418" y="612"/>
                    <a:pt x="2418" y="1253"/>
                  </a:cubicBezTo>
                  <a:cubicBezTo>
                    <a:pt x="2418" y="1895"/>
                    <a:pt x="1895" y="2418"/>
                    <a:pt x="1253" y="2418"/>
                  </a:cubicBezTo>
                  <a:cubicBezTo>
                    <a:pt x="611" y="2418"/>
                    <a:pt x="91" y="1895"/>
                    <a:pt x="91" y="1253"/>
                  </a:cubicBezTo>
                  <a:cubicBezTo>
                    <a:pt x="91" y="612"/>
                    <a:pt x="611" y="91"/>
                    <a:pt x="1253" y="91"/>
                  </a:cubicBezTo>
                  <a:close/>
                  <a:moveTo>
                    <a:pt x="1253" y="0"/>
                  </a:moveTo>
                  <a:cubicBezTo>
                    <a:pt x="564" y="0"/>
                    <a:pt x="0" y="564"/>
                    <a:pt x="0" y="1253"/>
                  </a:cubicBezTo>
                  <a:cubicBezTo>
                    <a:pt x="0" y="1945"/>
                    <a:pt x="564" y="2509"/>
                    <a:pt x="1253" y="2509"/>
                  </a:cubicBezTo>
                  <a:cubicBezTo>
                    <a:pt x="1945" y="2509"/>
                    <a:pt x="2508" y="1945"/>
                    <a:pt x="2508" y="1253"/>
                  </a:cubicBezTo>
                  <a:cubicBezTo>
                    <a:pt x="2508" y="564"/>
                    <a:pt x="1945" y="0"/>
                    <a:pt x="12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Google Shape;1405;p11"/>
            <p:cNvSpPr/>
            <p:nvPr/>
          </p:nvSpPr>
          <p:spPr>
            <a:xfrm flipH="1">
              <a:off x="1799280" y="4124880"/>
              <a:ext cx="610200" cy="610200"/>
            </a:xfrm>
            <a:custGeom>
              <a:avLst/>
              <a:gdLst/>
              <a:ahLst/>
              <a:rect l="l" t="t" r="r" b="b"/>
              <a:pathLst>
                <a:path w="3586" h="3586">
                  <a:moveTo>
                    <a:pt x="1792" y="91"/>
                  </a:moveTo>
                  <a:cubicBezTo>
                    <a:pt x="2730" y="91"/>
                    <a:pt x="3495" y="854"/>
                    <a:pt x="3495" y="1792"/>
                  </a:cubicBezTo>
                  <a:cubicBezTo>
                    <a:pt x="3495" y="2731"/>
                    <a:pt x="2730" y="3495"/>
                    <a:pt x="1792" y="3495"/>
                  </a:cubicBezTo>
                  <a:cubicBezTo>
                    <a:pt x="854" y="3495"/>
                    <a:pt x="91" y="2731"/>
                    <a:pt x="91" y="1792"/>
                  </a:cubicBezTo>
                  <a:cubicBezTo>
                    <a:pt x="91" y="854"/>
                    <a:pt x="854" y="91"/>
                    <a:pt x="1792" y="91"/>
                  </a:cubicBezTo>
                  <a:close/>
                  <a:moveTo>
                    <a:pt x="1792" y="1"/>
                  </a:moveTo>
                  <a:cubicBezTo>
                    <a:pt x="806" y="1"/>
                    <a:pt x="1" y="806"/>
                    <a:pt x="1" y="1792"/>
                  </a:cubicBezTo>
                  <a:cubicBezTo>
                    <a:pt x="1" y="2781"/>
                    <a:pt x="806" y="3586"/>
                    <a:pt x="1792" y="3586"/>
                  </a:cubicBezTo>
                  <a:cubicBezTo>
                    <a:pt x="2781" y="3586"/>
                    <a:pt x="3586" y="2781"/>
                    <a:pt x="3586" y="1792"/>
                  </a:cubicBezTo>
                  <a:cubicBezTo>
                    <a:pt x="3586" y="806"/>
                    <a:pt x="2781" y="1"/>
                    <a:pt x="179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1406;p11"/>
            <p:cNvSpPr/>
            <p:nvPr/>
          </p:nvSpPr>
          <p:spPr>
            <a:xfrm flipH="1">
              <a:off x="1710000" y="4035600"/>
              <a:ext cx="788760" cy="788760"/>
            </a:xfrm>
            <a:custGeom>
              <a:avLst/>
              <a:gdLst/>
              <a:ahLst/>
              <a:rect l="l" t="t" r="r" b="b"/>
              <a:pathLst>
                <a:path w="4636" h="4635">
                  <a:moveTo>
                    <a:pt x="2318" y="91"/>
                  </a:moveTo>
                  <a:cubicBezTo>
                    <a:pt x="3546" y="91"/>
                    <a:pt x="4545" y="1089"/>
                    <a:pt x="4545" y="2317"/>
                  </a:cubicBezTo>
                  <a:cubicBezTo>
                    <a:pt x="4545" y="3545"/>
                    <a:pt x="3546" y="4546"/>
                    <a:pt x="2318" y="4546"/>
                  </a:cubicBezTo>
                  <a:cubicBezTo>
                    <a:pt x="1090" y="4546"/>
                    <a:pt x="91" y="3545"/>
                    <a:pt x="91" y="2317"/>
                  </a:cubicBezTo>
                  <a:cubicBezTo>
                    <a:pt x="91" y="1089"/>
                    <a:pt x="1090" y="91"/>
                    <a:pt x="2318" y="91"/>
                  </a:cubicBezTo>
                  <a:close/>
                  <a:moveTo>
                    <a:pt x="2318" y="0"/>
                  </a:moveTo>
                  <a:cubicBezTo>
                    <a:pt x="1042" y="0"/>
                    <a:pt x="1" y="1042"/>
                    <a:pt x="1" y="2317"/>
                  </a:cubicBezTo>
                  <a:cubicBezTo>
                    <a:pt x="1" y="3595"/>
                    <a:pt x="1042" y="4634"/>
                    <a:pt x="2318" y="4634"/>
                  </a:cubicBezTo>
                  <a:cubicBezTo>
                    <a:pt x="3596" y="4634"/>
                    <a:pt x="4635" y="3595"/>
                    <a:pt x="4635" y="2317"/>
                  </a:cubicBezTo>
                  <a:cubicBezTo>
                    <a:pt x="4635" y="1042"/>
                    <a:pt x="3596" y="0"/>
                    <a:pt x="23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1407;p11"/>
            <p:cNvSpPr/>
            <p:nvPr/>
          </p:nvSpPr>
          <p:spPr>
            <a:xfrm flipH="1">
              <a:off x="1614240" y="3939840"/>
              <a:ext cx="980280" cy="980280"/>
            </a:xfrm>
            <a:custGeom>
              <a:avLst/>
              <a:gdLst/>
              <a:ahLst/>
              <a:rect l="l" t="t" r="r" b="b"/>
              <a:pathLst>
                <a:path w="5760" h="5760">
                  <a:moveTo>
                    <a:pt x="2879" y="92"/>
                  </a:moveTo>
                  <a:cubicBezTo>
                    <a:pt x="4419" y="92"/>
                    <a:pt x="5669" y="1342"/>
                    <a:pt x="5669" y="2879"/>
                  </a:cubicBezTo>
                  <a:cubicBezTo>
                    <a:pt x="5669" y="4419"/>
                    <a:pt x="4419" y="5669"/>
                    <a:pt x="2879" y="5669"/>
                  </a:cubicBezTo>
                  <a:cubicBezTo>
                    <a:pt x="1342" y="5669"/>
                    <a:pt x="91" y="4419"/>
                    <a:pt x="91" y="2879"/>
                  </a:cubicBezTo>
                  <a:cubicBezTo>
                    <a:pt x="91" y="1342"/>
                    <a:pt x="1342" y="92"/>
                    <a:pt x="2879" y="92"/>
                  </a:cubicBezTo>
                  <a:close/>
                  <a:moveTo>
                    <a:pt x="2879" y="1"/>
                  </a:moveTo>
                  <a:cubicBezTo>
                    <a:pt x="1291" y="1"/>
                    <a:pt x="1" y="1292"/>
                    <a:pt x="1" y="2879"/>
                  </a:cubicBezTo>
                  <a:cubicBezTo>
                    <a:pt x="1" y="4469"/>
                    <a:pt x="1291" y="5760"/>
                    <a:pt x="2879" y="5760"/>
                  </a:cubicBezTo>
                  <a:cubicBezTo>
                    <a:pt x="4467" y="5760"/>
                    <a:pt x="5760" y="4469"/>
                    <a:pt x="5760" y="2879"/>
                  </a:cubicBezTo>
                  <a:cubicBezTo>
                    <a:pt x="5760" y="1292"/>
                    <a:pt x="4467" y="1"/>
                    <a:pt x="28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9" name="Google Shape;1408;p11"/>
          <p:cNvGrpSpPr/>
          <p:nvPr/>
        </p:nvGrpSpPr>
        <p:grpSpPr>
          <a:xfrm>
            <a:off x="3780000" y="4113720"/>
            <a:ext cx="873000" cy="1912680"/>
            <a:chOff x="3780000" y="4113720"/>
            <a:chExt cx="873000" cy="1912680"/>
          </a:xfrm>
        </p:grpSpPr>
        <p:sp>
          <p:nvSpPr>
            <p:cNvPr id="690" name="Google Shape;1409;p11"/>
            <p:cNvSpPr/>
            <p:nvPr/>
          </p:nvSpPr>
          <p:spPr>
            <a:xfrm flipH="1">
              <a:off x="3779640" y="4113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Google Shape;1410;p11"/>
            <p:cNvSpPr/>
            <p:nvPr/>
          </p:nvSpPr>
          <p:spPr>
            <a:xfrm flipH="1">
              <a:off x="3779640" y="43012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Google Shape;1411;p11"/>
            <p:cNvSpPr/>
            <p:nvPr/>
          </p:nvSpPr>
          <p:spPr>
            <a:xfrm flipH="1">
              <a:off x="3779640" y="44877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Google Shape;1412;p11"/>
            <p:cNvSpPr/>
            <p:nvPr/>
          </p:nvSpPr>
          <p:spPr>
            <a:xfrm flipH="1">
              <a:off x="3779640" y="4674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Google Shape;1413;p11"/>
            <p:cNvSpPr/>
            <p:nvPr/>
          </p:nvSpPr>
          <p:spPr>
            <a:xfrm flipH="1">
              <a:off x="3779640" y="4862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1414;p11"/>
            <p:cNvSpPr/>
            <p:nvPr/>
          </p:nvSpPr>
          <p:spPr>
            <a:xfrm flipH="1">
              <a:off x="3779640" y="5049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1415;p11"/>
            <p:cNvSpPr/>
            <p:nvPr/>
          </p:nvSpPr>
          <p:spPr>
            <a:xfrm flipH="1">
              <a:off x="3779640" y="52362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2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1416;p11"/>
            <p:cNvSpPr/>
            <p:nvPr/>
          </p:nvSpPr>
          <p:spPr>
            <a:xfrm flipH="1">
              <a:off x="3779640" y="542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Google Shape;1417;p11"/>
            <p:cNvSpPr/>
            <p:nvPr/>
          </p:nvSpPr>
          <p:spPr>
            <a:xfrm flipH="1">
              <a:off x="3779640" y="56106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Google Shape;1418;p11"/>
            <p:cNvSpPr/>
            <p:nvPr/>
          </p:nvSpPr>
          <p:spPr>
            <a:xfrm flipH="1">
              <a:off x="3779640" y="57978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1419;p11"/>
            <p:cNvSpPr/>
            <p:nvPr/>
          </p:nvSpPr>
          <p:spPr>
            <a:xfrm flipH="1">
              <a:off x="3779640" y="598464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1420;p11"/>
            <p:cNvSpPr/>
            <p:nvPr/>
          </p:nvSpPr>
          <p:spPr>
            <a:xfrm flipH="1">
              <a:off x="3945960" y="4113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1421;p11"/>
            <p:cNvSpPr/>
            <p:nvPr/>
          </p:nvSpPr>
          <p:spPr>
            <a:xfrm flipH="1">
              <a:off x="3945960" y="43012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1422;p11"/>
            <p:cNvSpPr/>
            <p:nvPr/>
          </p:nvSpPr>
          <p:spPr>
            <a:xfrm flipH="1">
              <a:off x="3945960" y="44877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1423;p11"/>
            <p:cNvSpPr/>
            <p:nvPr/>
          </p:nvSpPr>
          <p:spPr>
            <a:xfrm flipH="1">
              <a:off x="3945960" y="4674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Google Shape;1424;p11"/>
            <p:cNvSpPr/>
            <p:nvPr/>
          </p:nvSpPr>
          <p:spPr>
            <a:xfrm flipH="1">
              <a:off x="3945960" y="4862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Google Shape;1425;p11"/>
            <p:cNvSpPr/>
            <p:nvPr/>
          </p:nvSpPr>
          <p:spPr>
            <a:xfrm flipH="1">
              <a:off x="3945960" y="5049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Google Shape;1426;p11"/>
            <p:cNvSpPr/>
            <p:nvPr/>
          </p:nvSpPr>
          <p:spPr>
            <a:xfrm flipH="1">
              <a:off x="3945960" y="52362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Google Shape;1427;p11"/>
            <p:cNvSpPr/>
            <p:nvPr/>
          </p:nvSpPr>
          <p:spPr>
            <a:xfrm flipH="1">
              <a:off x="3945960" y="542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Google Shape;1428;p11"/>
            <p:cNvSpPr/>
            <p:nvPr/>
          </p:nvSpPr>
          <p:spPr>
            <a:xfrm flipH="1">
              <a:off x="3945960" y="56106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1429;p11"/>
            <p:cNvSpPr/>
            <p:nvPr/>
          </p:nvSpPr>
          <p:spPr>
            <a:xfrm flipH="1">
              <a:off x="3945960" y="57978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1430;p11"/>
            <p:cNvSpPr/>
            <p:nvPr/>
          </p:nvSpPr>
          <p:spPr>
            <a:xfrm flipH="1">
              <a:off x="3945960" y="598464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Google Shape;1431;p11"/>
            <p:cNvSpPr/>
            <p:nvPr/>
          </p:nvSpPr>
          <p:spPr>
            <a:xfrm flipH="1">
              <a:off x="4112280" y="4113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Google Shape;1432;p11"/>
            <p:cNvSpPr/>
            <p:nvPr/>
          </p:nvSpPr>
          <p:spPr>
            <a:xfrm flipH="1">
              <a:off x="4112280" y="43012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Google Shape;1433;p11"/>
            <p:cNvSpPr/>
            <p:nvPr/>
          </p:nvSpPr>
          <p:spPr>
            <a:xfrm flipH="1">
              <a:off x="4112280" y="44877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Google Shape;1434;p11"/>
            <p:cNvSpPr/>
            <p:nvPr/>
          </p:nvSpPr>
          <p:spPr>
            <a:xfrm flipH="1">
              <a:off x="4112280" y="4674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Google Shape;1435;p11"/>
            <p:cNvSpPr/>
            <p:nvPr/>
          </p:nvSpPr>
          <p:spPr>
            <a:xfrm flipH="1">
              <a:off x="4112280" y="4862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Google Shape;1436;p11"/>
            <p:cNvSpPr/>
            <p:nvPr/>
          </p:nvSpPr>
          <p:spPr>
            <a:xfrm flipH="1">
              <a:off x="4112280" y="5049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Google Shape;1437;p11"/>
            <p:cNvSpPr/>
            <p:nvPr/>
          </p:nvSpPr>
          <p:spPr>
            <a:xfrm flipH="1">
              <a:off x="4112280" y="52362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Google Shape;1438;p11"/>
            <p:cNvSpPr/>
            <p:nvPr/>
          </p:nvSpPr>
          <p:spPr>
            <a:xfrm flipH="1">
              <a:off x="4112280" y="542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Google Shape;1439;p11"/>
            <p:cNvSpPr/>
            <p:nvPr/>
          </p:nvSpPr>
          <p:spPr>
            <a:xfrm flipH="1">
              <a:off x="4112280" y="56106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Google Shape;1440;p11"/>
            <p:cNvSpPr/>
            <p:nvPr/>
          </p:nvSpPr>
          <p:spPr>
            <a:xfrm flipH="1">
              <a:off x="4112280" y="57978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Google Shape;1441;p11"/>
            <p:cNvSpPr/>
            <p:nvPr/>
          </p:nvSpPr>
          <p:spPr>
            <a:xfrm flipH="1">
              <a:off x="4112280" y="598464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Google Shape;1442;p11"/>
            <p:cNvSpPr/>
            <p:nvPr/>
          </p:nvSpPr>
          <p:spPr>
            <a:xfrm flipH="1">
              <a:off x="4278240" y="4113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Google Shape;1443;p11"/>
            <p:cNvSpPr/>
            <p:nvPr/>
          </p:nvSpPr>
          <p:spPr>
            <a:xfrm flipH="1">
              <a:off x="4278240" y="43012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Google Shape;1444;p11"/>
            <p:cNvSpPr/>
            <p:nvPr/>
          </p:nvSpPr>
          <p:spPr>
            <a:xfrm flipH="1">
              <a:off x="4278240" y="44877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Google Shape;1445;p11"/>
            <p:cNvSpPr/>
            <p:nvPr/>
          </p:nvSpPr>
          <p:spPr>
            <a:xfrm flipH="1">
              <a:off x="4278240" y="4674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Google Shape;1446;p11"/>
            <p:cNvSpPr/>
            <p:nvPr/>
          </p:nvSpPr>
          <p:spPr>
            <a:xfrm flipH="1">
              <a:off x="4278240" y="4862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1447;p11"/>
            <p:cNvSpPr/>
            <p:nvPr/>
          </p:nvSpPr>
          <p:spPr>
            <a:xfrm flipH="1">
              <a:off x="4278240" y="5049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Google Shape;1448;p11"/>
            <p:cNvSpPr/>
            <p:nvPr/>
          </p:nvSpPr>
          <p:spPr>
            <a:xfrm flipH="1">
              <a:off x="4278240" y="52362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1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Google Shape;1449;p11"/>
            <p:cNvSpPr/>
            <p:nvPr/>
          </p:nvSpPr>
          <p:spPr>
            <a:xfrm flipH="1">
              <a:off x="4278240" y="542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Google Shape;1450;p11"/>
            <p:cNvSpPr/>
            <p:nvPr/>
          </p:nvSpPr>
          <p:spPr>
            <a:xfrm flipH="1">
              <a:off x="4278240" y="56106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Google Shape;1451;p11"/>
            <p:cNvSpPr/>
            <p:nvPr/>
          </p:nvSpPr>
          <p:spPr>
            <a:xfrm flipH="1">
              <a:off x="4278240" y="57978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Google Shape;1452;p11"/>
            <p:cNvSpPr/>
            <p:nvPr/>
          </p:nvSpPr>
          <p:spPr>
            <a:xfrm flipH="1">
              <a:off x="4278240" y="598464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Google Shape;1453;p11"/>
            <p:cNvSpPr/>
            <p:nvPr/>
          </p:nvSpPr>
          <p:spPr>
            <a:xfrm flipH="1">
              <a:off x="4444920" y="4113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Google Shape;1454;p11"/>
            <p:cNvSpPr/>
            <p:nvPr/>
          </p:nvSpPr>
          <p:spPr>
            <a:xfrm flipH="1">
              <a:off x="4444920" y="43012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Google Shape;1455;p11"/>
            <p:cNvSpPr/>
            <p:nvPr/>
          </p:nvSpPr>
          <p:spPr>
            <a:xfrm flipH="1">
              <a:off x="4444920" y="44877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Google Shape;1456;p11"/>
            <p:cNvSpPr/>
            <p:nvPr/>
          </p:nvSpPr>
          <p:spPr>
            <a:xfrm flipH="1">
              <a:off x="4444920" y="4674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Google Shape;1457;p11"/>
            <p:cNvSpPr/>
            <p:nvPr/>
          </p:nvSpPr>
          <p:spPr>
            <a:xfrm flipH="1">
              <a:off x="4444920" y="4862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Google Shape;1458;p11"/>
            <p:cNvSpPr/>
            <p:nvPr/>
          </p:nvSpPr>
          <p:spPr>
            <a:xfrm flipH="1">
              <a:off x="4444920" y="5049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1459;p11"/>
            <p:cNvSpPr/>
            <p:nvPr/>
          </p:nvSpPr>
          <p:spPr>
            <a:xfrm flipH="1">
              <a:off x="4444920" y="52362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Google Shape;1460;p11"/>
            <p:cNvSpPr/>
            <p:nvPr/>
          </p:nvSpPr>
          <p:spPr>
            <a:xfrm flipH="1">
              <a:off x="4444920" y="542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Google Shape;1461;p11"/>
            <p:cNvSpPr/>
            <p:nvPr/>
          </p:nvSpPr>
          <p:spPr>
            <a:xfrm flipH="1">
              <a:off x="4444920" y="56106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Google Shape;1462;p11"/>
            <p:cNvSpPr/>
            <p:nvPr/>
          </p:nvSpPr>
          <p:spPr>
            <a:xfrm flipH="1">
              <a:off x="4444920" y="57978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Google Shape;1463;p11"/>
            <p:cNvSpPr/>
            <p:nvPr/>
          </p:nvSpPr>
          <p:spPr>
            <a:xfrm flipH="1">
              <a:off x="4444920" y="598464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1464;p11"/>
            <p:cNvSpPr/>
            <p:nvPr/>
          </p:nvSpPr>
          <p:spPr>
            <a:xfrm flipH="1">
              <a:off x="4611240" y="41137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Google Shape;1465;p11"/>
            <p:cNvSpPr/>
            <p:nvPr/>
          </p:nvSpPr>
          <p:spPr>
            <a:xfrm flipH="1">
              <a:off x="4611240" y="43012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Google Shape;1466;p11"/>
            <p:cNvSpPr/>
            <p:nvPr/>
          </p:nvSpPr>
          <p:spPr>
            <a:xfrm flipH="1">
              <a:off x="4611240" y="44877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Google Shape;1467;p11"/>
            <p:cNvSpPr/>
            <p:nvPr/>
          </p:nvSpPr>
          <p:spPr>
            <a:xfrm flipH="1">
              <a:off x="4611240" y="46749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1468;p11"/>
            <p:cNvSpPr/>
            <p:nvPr/>
          </p:nvSpPr>
          <p:spPr>
            <a:xfrm flipH="1">
              <a:off x="4611240" y="4862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1469;p11"/>
            <p:cNvSpPr/>
            <p:nvPr/>
          </p:nvSpPr>
          <p:spPr>
            <a:xfrm flipH="1">
              <a:off x="4611240" y="5049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1470;p11"/>
            <p:cNvSpPr/>
            <p:nvPr/>
          </p:nvSpPr>
          <p:spPr>
            <a:xfrm flipH="1">
              <a:off x="4611240" y="52362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Google Shape;1471;p11"/>
            <p:cNvSpPr/>
            <p:nvPr/>
          </p:nvSpPr>
          <p:spPr>
            <a:xfrm flipH="1">
              <a:off x="4611240" y="54237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Google Shape;1472;p11"/>
            <p:cNvSpPr/>
            <p:nvPr/>
          </p:nvSpPr>
          <p:spPr>
            <a:xfrm flipH="1">
              <a:off x="4611240" y="56106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Google Shape;1473;p11"/>
            <p:cNvSpPr/>
            <p:nvPr/>
          </p:nvSpPr>
          <p:spPr>
            <a:xfrm flipH="1">
              <a:off x="4611240" y="57978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Google Shape;1474;p11"/>
            <p:cNvSpPr/>
            <p:nvPr/>
          </p:nvSpPr>
          <p:spPr>
            <a:xfrm flipH="1">
              <a:off x="4611240" y="598464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6" name="Google Shape;1475;p11"/>
          <p:cNvSpPr/>
          <p:nvPr/>
        </p:nvSpPr>
        <p:spPr>
          <a:xfrm flipH="1" rot="19716600">
            <a:off x="6609240" y="4430880"/>
            <a:ext cx="117720" cy="149760"/>
          </a:xfrm>
          <a:custGeom>
            <a:avLst/>
            <a:gdLst/>
            <a:ahLst/>
            <a:rect l="l" t="t" r="r" b="b"/>
            <a:pathLst>
              <a:path w="694" h="880">
                <a:moveTo>
                  <a:pt x="597" y="1"/>
                </a:moveTo>
                <a:cubicBezTo>
                  <a:pt x="544" y="41"/>
                  <a:pt x="489" y="86"/>
                  <a:pt x="439" y="127"/>
                </a:cubicBezTo>
                <a:cubicBezTo>
                  <a:pt x="408" y="149"/>
                  <a:pt x="381" y="172"/>
                  <a:pt x="361" y="190"/>
                </a:cubicBezTo>
                <a:cubicBezTo>
                  <a:pt x="349" y="196"/>
                  <a:pt x="334" y="207"/>
                  <a:pt x="324" y="215"/>
                </a:cubicBezTo>
                <a:lnTo>
                  <a:pt x="324" y="215"/>
                </a:lnTo>
                <a:cubicBezTo>
                  <a:pt x="324" y="215"/>
                  <a:pt x="324" y="215"/>
                  <a:pt x="324" y="215"/>
                </a:cubicBezTo>
                <a:cubicBezTo>
                  <a:pt x="323" y="215"/>
                  <a:pt x="322" y="215"/>
                  <a:pt x="320" y="217"/>
                </a:cubicBezTo>
                <a:cubicBezTo>
                  <a:pt x="321" y="216"/>
                  <a:pt x="323" y="215"/>
                  <a:pt x="324" y="215"/>
                </a:cubicBezTo>
                <a:lnTo>
                  <a:pt x="324" y="215"/>
                </a:lnTo>
                <a:cubicBezTo>
                  <a:pt x="324" y="215"/>
                  <a:pt x="323" y="217"/>
                  <a:pt x="320" y="220"/>
                </a:cubicBezTo>
                <a:cubicBezTo>
                  <a:pt x="283" y="247"/>
                  <a:pt x="318" y="222"/>
                  <a:pt x="283" y="252"/>
                </a:cubicBezTo>
                <a:cubicBezTo>
                  <a:pt x="262" y="268"/>
                  <a:pt x="217" y="303"/>
                  <a:pt x="169" y="341"/>
                </a:cubicBezTo>
                <a:cubicBezTo>
                  <a:pt x="101" y="391"/>
                  <a:pt x="34" y="444"/>
                  <a:pt x="1" y="466"/>
                </a:cubicBezTo>
                <a:cubicBezTo>
                  <a:pt x="8" y="471"/>
                  <a:pt x="11" y="474"/>
                  <a:pt x="16" y="476"/>
                </a:cubicBezTo>
                <a:cubicBezTo>
                  <a:pt x="36" y="489"/>
                  <a:pt x="59" y="502"/>
                  <a:pt x="79" y="514"/>
                </a:cubicBezTo>
                <a:cubicBezTo>
                  <a:pt x="91" y="522"/>
                  <a:pt x="101" y="527"/>
                  <a:pt x="111" y="534"/>
                </a:cubicBezTo>
                <a:cubicBezTo>
                  <a:pt x="117" y="537"/>
                  <a:pt x="119" y="539"/>
                  <a:pt x="124" y="542"/>
                </a:cubicBezTo>
                <a:cubicBezTo>
                  <a:pt x="127" y="544"/>
                  <a:pt x="129" y="544"/>
                  <a:pt x="132" y="547"/>
                </a:cubicBezTo>
                <a:lnTo>
                  <a:pt x="129" y="544"/>
                </a:lnTo>
                <a:lnTo>
                  <a:pt x="129" y="544"/>
                </a:lnTo>
                <a:cubicBezTo>
                  <a:pt x="152" y="559"/>
                  <a:pt x="278" y="640"/>
                  <a:pt x="305" y="658"/>
                </a:cubicBezTo>
                <a:lnTo>
                  <a:pt x="303" y="655"/>
                </a:lnTo>
                <a:lnTo>
                  <a:pt x="303" y="655"/>
                </a:lnTo>
                <a:cubicBezTo>
                  <a:pt x="325" y="668"/>
                  <a:pt x="320" y="668"/>
                  <a:pt x="338" y="680"/>
                </a:cubicBezTo>
                <a:cubicBezTo>
                  <a:pt x="338" y="679"/>
                  <a:pt x="339" y="679"/>
                  <a:pt x="340" y="679"/>
                </a:cubicBezTo>
                <a:cubicBezTo>
                  <a:pt x="345" y="679"/>
                  <a:pt x="359" y="686"/>
                  <a:pt x="366" y="690"/>
                </a:cubicBezTo>
                <a:cubicBezTo>
                  <a:pt x="376" y="698"/>
                  <a:pt x="403" y="710"/>
                  <a:pt x="423" y="723"/>
                </a:cubicBezTo>
                <a:lnTo>
                  <a:pt x="421" y="723"/>
                </a:lnTo>
                <a:cubicBezTo>
                  <a:pt x="439" y="730"/>
                  <a:pt x="466" y="751"/>
                  <a:pt x="476" y="756"/>
                </a:cubicBezTo>
                <a:cubicBezTo>
                  <a:pt x="501" y="773"/>
                  <a:pt x="539" y="801"/>
                  <a:pt x="574" y="821"/>
                </a:cubicBezTo>
                <a:lnTo>
                  <a:pt x="595" y="839"/>
                </a:lnTo>
                <a:lnTo>
                  <a:pt x="597" y="841"/>
                </a:lnTo>
                <a:lnTo>
                  <a:pt x="678" y="879"/>
                </a:lnTo>
                <a:cubicBezTo>
                  <a:pt x="678" y="879"/>
                  <a:pt x="679" y="879"/>
                  <a:pt x="679" y="879"/>
                </a:cubicBezTo>
                <a:cubicBezTo>
                  <a:pt x="694" y="879"/>
                  <a:pt x="675" y="793"/>
                  <a:pt x="678" y="793"/>
                </a:cubicBezTo>
                <a:lnTo>
                  <a:pt x="678" y="793"/>
                </a:lnTo>
                <a:cubicBezTo>
                  <a:pt x="680" y="798"/>
                  <a:pt x="680" y="806"/>
                  <a:pt x="680" y="808"/>
                </a:cubicBezTo>
                <a:lnTo>
                  <a:pt x="680" y="808"/>
                </a:lnTo>
                <a:cubicBezTo>
                  <a:pt x="680" y="806"/>
                  <a:pt x="680" y="793"/>
                  <a:pt x="678" y="786"/>
                </a:cubicBezTo>
                <a:lnTo>
                  <a:pt x="675" y="786"/>
                </a:lnTo>
                <a:cubicBezTo>
                  <a:pt x="673" y="771"/>
                  <a:pt x="678" y="781"/>
                  <a:pt x="675" y="766"/>
                </a:cubicBezTo>
                <a:lnTo>
                  <a:pt x="675" y="766"/>
                </a:lnTo>
                <a:cubicBezTo>
                  <a:pt x="678" y="766"/>
                  <a:pt x="680" y="778"/>
                  <a:pt x="680" y="791"/>
                </a:cubicBezTo>
                <a:cubicBezTo>
                  <a:pt x="680" y="781"/>
                  <a:pt x="680" y="768"/>
                  <a:pt x="678" y="766"/>
                </a:cubicBezTo>
                <a:cubicBezTo>
                  <a:pt x="678" y="756"/>
                  <a:pt x="680" y="766"/>
                  <a:pt x="680" y="753"/>
                </a:cubicBezTo>
                <a:cubicBezTo>
                  <a:pt x="678" y="746"/>
                  <a:pt x="675" y="733"/>
                  <a:pt x="675" y="723"/>
                </a:cubicBezTo>
                <a:cubicBezTo>
                  <a:pt x="675" y="698"/>
                  <a:pt x="668" y="685"/>
                  <a:pt x="668" y="663"/>
                </a:cubicBezTo>
                <a:lnTo>
                  <a:pt x="668" y="663"/>
                </a:lnTo>
                <a:lnTo>
                  <a:pt x="670" y="665"/>
                </a:lnTo>
                <a:cubicBezTo>
                  <a:pt x="670" y="655"/>
                  <a:pt x="668" y="640"/>
                  <a:pt x="668" y="625"/>
                </a:cubicBezTo>
                <a:cubicBezTo>
                  <a:pt x="668" y="628"/>
                  <a:pt x="667" y="631"/>
                  <a:pt x="666" y="631"/>
                </a:cubicBezTo>
                <a:cubicBezTo>
                  <a:pt x="665" y="631"/>
                  <a:pt x="665" y="629"/>
                  <a:pt x="665" y="625"/>
                </a:cubicBezTo>
                <a:cubicBezTo>
                  <a:pt x="665" y="607"/>
                  <a:pt x="662" y="597"/>
                  <a:pt x="662" y="585"/>
                </a:cubicBezTo>
                <a:lnTo>
                  <a:pt x="660" y="572"/>
                </a:lnTo>
                <a:cubicBezTo>
                  <a:pt x="652" y="514"/>
                  <a:pt x="627" y="285"/>
                  <a:pt x="622" y="227"/>
                </a:cubicBezTo>
                <a:lnTo>
                  <a:pt x="622" y="230"/>
                </a:lnTo>
                <a:cubicBezTo>
                  <a:pt x="615" y="172"/>
                  <a:pt x="607" y="89"/>
                  <a:pt x="597" y="1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Google Shape;1476;p11"/>
          <p:cNvSpPr/>
          <p:nvPr/>
        </p:nvSpPr>
        <p:spPr>
          <a:xfrm flipH="1">
            <a:off x="8519760" y="578520"/>
            <a:ext cx="149760" cy="116280"/>
          </a:xfrm>
          <a:custGeom>
            <a:avLst/>
            <a:gdLst/>
            <a:ahLst/>
            <a:rect l="l" t="t" r="r" b="b"/>
            <a:pathLst>
              <a:path w="881" h="685">
                <a:moveTo>
                  <a:pt x="413" y="0"/>
                </a:moveTo>
                <a:cubicBezTo>
                  <a:pt x="408" y="8"/>
                  <a:pt x="405" y="11"/>
                  <a:pt x="405" y="16"/>
                </a:cubicBezTo>
                <a:cubicBezTo>
                  <a:pt x="392" y="36"/>
                  <a:pt x="380" y="58"/>
                  <a:pt x="365" y="78"/>
                </a:cubicBezTo>
                <a:cubicBezTo>
                  <a:pt x="360" y="89"/>
                  <a:pt x="352" y="101"/>
                  <a:pt x="347" y="111"/>
                </a:cubicBezTo>
                <a:cubicBezTo>
                  <a:pt x="345" y="114"/>
                  <a:pt x="342" y="119"/>
                  <a:pt x="340" y="124"/>
                </a:cubicBezTo>
                <a:cubicBezTo>
                  <a:pt x="337" y="126"/>
                  <a:pt x="335" y="129"/>
                  <a:pt x="335" y="131"/>
                </a:cubicBezTo>
                <a:lnTo>
                  <a:pt x="335" y="129"/>
                </a:lnTo>
                <a:cubicBezTo>
                  <a:pt x="322" y="151"/>
                  <a:pt x="239" y="277"/>
                  <a:pt x="224" y="305"/>
                </a:cubicBezTo>
                <a:lnTo>
                  <a:pt x="226" y="302"/>
                </a:lnTo>
                <a:lnTo>
                  <a:pt x="226" y="302"/>
                </a:lnTo>
                <a:cubicBezTo>
                  <a:pt x="214" y="325"/>
                  <a:pt x="214" y="320"/>
                  <a:pt x="201" y="338"/>
                </a:cubicBezTo>
                <a:cubicBezTo>
                  <a:pt x="206" y="338"/>
                  <a:pt x="194" y="358"/>
                  <a:pt x="191" y="365"/>
                </a:cubicBezTo>
                <a:lnTo>
                  <a:pt x="189" y="365"/>
                </a:lnTo>
                <a:cubicBezTo>
                  <a:pt x="184" y="375"/>
                  <a:pt x="169" y="403"/>
                  <a:pt x="158" y="423"/>
                </a:cubicBezTo>
                <a:lnTo>
                  <a:pt x="158" y="421"/>
                </a:lnTo>
                <a:cubicBezTo>
                  <a:pt x="148" y="436"/>
                  <a:pt x="131" y="466"/>
                  <a:pt x="123" y="476"/>
                </a:cubicBezTo>
                <a:cubicBezTo>
                  <a:pt x="108" y="501"/>
                  <a:pt x="81" y="539"/>
                  <a:pt x="60" y="574"/>
                </a:cubicBezTo>
                <a:lnTo>
                  <a:pt x="43" y="594"/>
                </a:lnTo>
                <a:lnTo>
                  <a:pt x="40" y="597"/>
                </a:lnTo>
                <a:lnTo>
                  <a:pt x="3" y="677"/>
                </a:lnTo>
                <a:cubicBezTo>
                  <a:pt x="0" y="683"/>
                  <a:pt x="8" y="685"/>
                  <a:pt x="19" y="685"/>
                </a:cubicBezTo>
                <a:cubicBezTo>
                  <a:pt x="42" y="685"/>
                  <a:pt x="80" y="677"/>
                  <a:pt x="87" y="677"/>
                </a:cubicBezTo>
                <a:cubicBezTo>
                  <a:pt x="88" y="677"/>
                  <a:pt x="88" y="677"/>
                  <a:pt x="88" y="677"/>
                </a:cubicBezTo>
                <a:cubicBezTo>
                  <a:pt x="81" y="680"/>
                  <a:pt x="75" y="680"/>
                  <a:pt x="73" y="680"/>
                </a:cubicBezTo>
                <a:cubicBezTo>
                  <a:pt x="75" y="680"/>
                  <a:pt x="88" y="680"/>
                  <a:pt x="93" y="677"/>
                </a:cubicBezTo>
                <a:lnTo>
                  <a:pt x="96" y="675"/>
                </a:lnTo>
                <a:cubicBezTo>
                  <a:pt x="99" y="674"/>
                  <a:pt x="101" y="674"/>
                  <a:pt x="102" y="674"/>
                </a:cubicBezTo>
                <a:cubicBezTo>
                  <a:pt x="105" y="674"/>
                  <a:pt x="103" y="675"/>
                  <a:pt x="107" y="675"/>
                </a:cubicBezTo>
                <a:cubicBezTo>
                  <a:pt x="108" y="675"/>
                  <a:pt x="110" y="675"/>
                  <a:pt x="113" y="675"/>
                </a:cubicBezTo>
                <a:lnTo>
                  <a:pt x="113" y="675"/>
                </a:lnTo>
                <a:cubicBezTo>
                  <a:pt x="116" y="677"/>
                  <a:pt x="101" y="680"/>
                  <a:pt x="88" y="680"/>
                </a:cubicBezTo>
                <a:cubicBezTo>
                  <a:pt x="101" y="680"/>
                  <a:pt x="111" y="680"/>
                  <a:pt x="116" y="677"/>
                </a:cubicBezTo>
                <a:cubicBezTo>
                  <a:pt x="126" y="677"/>
                  <a:pt x="113" y="680"/>
                  <a:pt x="126" y="680"/>
                </a:cubicBezTo>
                <a:cubicBezTo>
                  <a:pt x="136" y="677"/>
                  <a:pt x="148" y="675"/>
                  <a:pt x="158" y="675"/>
                </a:cubicBezTo>
                <a:cubicBezTo>
                  <a:pt x="184" y="675"/>
                  <a:pt x="196" y="667"/>
                  <a:pt x="219" y="667"/>
                </a:cubicBezTo>
                <a:lnTo>
                  <a:pt x="216" y="670"/>
                </a:lnTo>
                <a:cubicBezTo>
                  <a:pt x="224" y="670"/>
                  <a:pt x="239" y="667"/>
                  <a:pt x="254" y="667"/>
                </a:cubicBezTo>
                <a:cubicBezTo>
                  <a:pt x="252" y="667"/>
                  <a:pt x="247" y="665"/>
                  <a:pt x="254" y="665"/>
                </a:cubicBezTo>
                <a:cubicBezTo>
                  <a:pt x="272" y="665"/>
                  <a:pt x="284" y="662"/>
                  <a:pt x="297" y="662"/>
                </a:cubicBezTo>
                <a:lnTo>
                  <a:pt x="307" y="657"/>
                </a:lnTo>
                <a:cubicBezTo>
                  <a:pt x="365" y="652"/>
                  <a:pt x="596" y="627"/>
                  <a:pt x="654" y="622"/>
                </a:cubicBezTo>
                <a:lnTo>
                  <a:pt x="652" y="622"/>
                </a:lnTo>
                <a:cubicBezTo>
                  <a:pt x="709" y="614"/>
                  <a:pt x="790" y="607"/>
                  <a:pt x="881" y="597"/>
                </a:cubicBezTo>
                <a:cubicBezTo>
                  <a:pt x="838" y="544"/>
                  <a:pt x="795" y="489"/>
                  <a:pt x="755" y="438"/>
                </a:cubicBezTo>
                <a:cubicBezTo>
                  <a:pt x="730" y="408"/>
                  <a:pt x="709" y="380"/>
                  <a:pt x="692" y="358"/>
                </a:cubicBezTo>
                <a:cubicBezTo>
                  <a:pt x="684" y="345"/>
                  <a:pt x="672" y="330"/>
                  <a:pt x="664" y="320"/>
                </a:cubicBezTo>
                <a:lnTo>
                  <a:pt x="664" y="320"/>
                </a:lnTo>
                <a:cubicBezTo>
                  <a:pt x="665" y="323"/>
                  <a:pt x="665" y="324"/>
                  <a:pt x="665" y="324"/>
                </a:cubicBezTo>
                <a:cubicBezTo>
                  <a:pt x="664" y="324"/>
                  <a:pt x="663" y="323"/>
                  <a:pt x="662" y="320"/>
                </a:cubicBezTo>
                <a:cubicBezTo>
                  <a:pt x="634" y="282"/>
                  <a:pt x="657" y="317"/>
                  <a:pt x="629" y="282"/>
                </a:cubicBezTo>
                <a:cubicBezTo>
                  <a:pt x="611" y="262"/>
                  <a:pt x="576" y="217"/>
                  <a:pt x="541" y="169"/>
                </a:cubicBezTo>
                <a:cubicBezTo>
                  <a:pt x="488" y="101"/>
                  <a:pt x="438" y="33"/>
                  <a:pt x="413" y="0"/>
                </a:cubicBezTo>
                <a:close/>
              </a:path>
            </a:pathLst>
          </a:custGeom>
          <a:solidFill>
            <a:srgbClr val="e355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Google Shape;1477;p11"/>
          <p:cNvSpPr/>
          <p:nvPr/>
        </p:nvSpPr>
        <p:spPr>
          <a:xfrm flipH="1" rot="19716600">
            <a:off x="5834520" y="4513680"/>
            <a:ext cx="261360" cy="250200"/>
          </a:xfrm>
          <a:custGeom>
            <a:avLst/>
            <a:gdLst/>
            <a:ahLst/>
            <a:rect l="l" t="t" r="r" b="b"/>
            <a:pathLst>
              <a:path w="1537" h="1473">
                <a:moveTo>
                  <a:pt x="127" y="462"/>
                </a:moveTo>
                <a:cubicBezTo>
                  <a:pt x="137" y="470"/>
                  <a:pt x="143" y="476"/>
                  <a:pt x="142" y="476"/>
                </a:cubicBezTo>
                <a:cubicBezTo>
                  <a:pt x="137" y="471"/>
                  <a:pt x="131" y="466"/>
                  <a:pt x="127" y="462"/>
                </a:cubicBezTo>
                <a:close/>
                <a:moveTo>
                  <a:pt x="1536" y="1"/>
                </a:moveTo>
                <a:lnTo>
                  <a:pt x="1536" y="1"/>
                </a:lnTo>
                <a:cubicBezTo>
                  <a:pt x="1521" y="6"/>
                  <a:pt x="1511" y="6"/>
                  <a:pt x="1504" y="8"/>
                </a:cubicBezTo>
                <a:cubicBezTo>
                  <a:pt x="1456" y="21"/>
                  <a:pt x="1408" y="33"/>
                  <a:pt x="1360" y="43"/>
                </a:cubicBezTo>
                <a:cubicBezTo>
                  <a:pt x="1337" y="48"/>
                  <a:pt x="1312" y="53"/>
                  <a:pt x="1290" y="59"/>
                </a:cubicBezTo>
                <a:cubicBezTo>
                  <a:pt x="1280" y="61"/>
                  <a:pt x="1272" y="64"/>
                  <a:pt x="1262" y="66"/>
                </a:cubicBezTo>
                <a:cubicBezTo>
                  <a:pt x="1257" y="66"/>
                  <a:pt x="1252" y="69"/>
                  <a:pt x="1244" y="71"/>
                </a:cubicBezTo>
                <a:lnTo>
                  <a:pt x="1249" y="69"/>
                </a:lnTo>
                <a:lnTo>
                  <a:pt x="1249" y="69"/>
                </a:lnTo>
                <a:cubicBezTo>
                  <a:pt x="1199" y="81"/>
                  <a:pt x="910" y="139"/>
                  <a:pt x="852" y="154"/>
                </a:cubicBezTo>
                <a:lnTo>
                  <a:pt x="859" y="154"/>
                </a:lnTo>
                <a:cubicBezTo>
                  <a:pt x="809" y="169"/>
                  <a:pt x="814" y="159"/>
                  <a:pt x="774" y="167"/>
                </a:cubicBezTo>
                <a:cubicBezTo>
                  <a:pt x="781" y="172"/>
                  <a:pt x="736" y="187"/>
                  <a:pt x="721" y="192"/>
                </a:cubicBezTo>
                <a:lnTo>
                  <a:pt x="721" y="189"/>
                </a:lnTo>
                <a:cubicBezTo>
                  <a:pt x="696" y="197"/>
                  <a:pt x="641" y="215"/>
                  <a:pt x="598" y="225"/>
                </a:cubicBezTo>
                <a:lnTo>
                  <a:pt x="598" y="220"/>
                </a:lnTo>
                <a:cubicBezTo>
                  <a:pt x="565" y="232"/>
                  <a:pt x="500" y="245"/>
                  <a:pt x="475" y="250"/>
                </a:cubicBezTo>
                <a:cubicBezTo>
                  <a:pt x="417" y="262"/>
                  <a:pt x="326" y="275"/>
                  <a:pt x="251" y="298"/>
                </a:cubicBezTo>
                <a:lnTo>
                  <a:pt x="198" y="298"/>
                </a:lnTo>
                <a:lnTo>
                  <a:pt x="190" y="300"/>
                </a:lnTo>
                <a:lnTo>
                  <a:pt x="29" y="358"/>
                </a:lnTo>
                <a:cubicBezTo>
                  <a:pt x="1" y="367"/>
                  <a:pt x="83" y="429"/>
                  <a:pt x="122" y="459"/>
                </a:cubicBezTo>
                <a:lnTo>
                  <a:pt x="122" y="459"/>
                </a:lnTo>
                <a:cubicBezTo>
                  <a:pt x="124" y="463"/>
                  <a:pt x="143" y="479"/>
                  <a:pt x="152" y="486"/>
                </a:cubicBezTo>
                <a:lnTo>
                  <a:pt x="158" y="484"/>
                </a:lnTo>
                <a:cubicBezTo>
                  <a:pt x="183" y="501"/>
                  <a:pt x="160" y="491"/>
                  <a:pt x="185" y="509"/>
                </a:cubicBezTo>
                <a:cubicBezTo>
                  <a:pt x="185" y="509"/>
                  <a:pt x="184" y="510"/>
                  <a:pt x="183" y="510"/>
                </a:cubicBezTo>
                <a:cubicBezTo>
                  <a:pt x="177" y="510"/>
                  <a:pt x="158" y="494"/>
                  <a:pt x="142" y="481"/>
                </a:cubicBezTo>
                <a:lnTo>
                  <a:pt x="142" y="481"/>
                </a:lnTo>
                <a:cubicBezTo>
                  <a:pt x="158" y="496"/>
                  <a:pt x="173" y="511"/>
                  <a:pt x="183" y="514"/>
                </a:cubicBezTo>
                <a:cubicBezTo>
                  <a:pt x="198" y="529"/>
                  <a:pt x="178" y="516"/>
                  <a:pt x="195" y="534"/>
                </a:cubicBezTo>
                <a:cubicBezTo>
                  <a:pt x="210" y="544"/>
                  <a:pt x="230" y="557"/>
                  <a:pt x="243" y="572"/>
                </a:cubicBezTo>
                <a:cubicBezTo>
                  <a:pt x="278" y="607"/>
                  <a:pt x="306" y="615"/>
                  <a:pt x="336" y="647"/>
                </a:cubicBezTo>
                <a:lnTo>
                  <a:pt x="331" y="645"/>
                </a:lnTo>
                <a:lnTo>
                  <a:pt x="331" y="645"/>
                </a:lnTo>
                <a:cubicBezTo>
                  <a:pt x="344" y="657"/>
                  <a:pt x="369" y="672"/>
                  <a:pt x="389" y="695"/>
                </a:cubicBezTo>
                <a:cubicBezTo>
                  <a:pt x="386" y="690"/>
                  <a:pt x="383" y="686"/>
                  <a:pt x="384" y="686"/>
                </a:cubicBezTo>
                <a:cubicBezTo>
                  <a:pt x="385" y="686"/>
                  <a:pt x="388" y="688"/>
                  <a:pt x="394" y="693"/>
                </a:cubicBezTo>
                <a:cubicBezTo>
                  <a:pt x="417" y="715"/>
                  <a:pt x="437" y="728"/>
                  <a:pt x="452" y="745"/>
                </a:cubicBezTo>
                <a:lnTo>
                  <a:pt x="472" y="755"/>
                </a:lnTo>
                <a:cubicBezTo>
                  <a:pt x="560" y="831"/>
                  <a:pt x="912" y="1115"/>
                  <a:pt x="1000" y="1188"/>
                </a:cubicBezTo>
                <a:lnTo>
                  <a:pt x="995" y="1186"/>
                </a:lnTo>
                <a:lnTo>
                  <a:pt x="995" y="1186"/>
                </a:lnTo>
                <a:cubicBezTo>
                  <a:pt x="1083" y="1259"/>
                  <a:pt x="1209" y="1362"/>
                  <a:pt x="1343" y="1472"/>
                </a:cubicBezTo>
                <a:cubicBezTo>
                  <a:pt x="1360" y="1342"/>
                  <a:pt x="1378" y="1203"/>
                  <a:pt x="1395" y="1077"/>
                </a:cubicBezTo>
                <a:cubicBezTo>
                  <a:pt x="1403" y="1002"/>
                  <a:pt x="1413" y="934"/>
                  <a:pt x="1418" y="881"/>
                </a:cubicBezTo>
                <a:cubicBezTo>
                  <a:pt x="1426" y="854"/>
                  <a:pt x="1431" y="816"/>
                  <a:pt x="1436" y="786"/>
                </a:cubicBezTo>
                <a:lnTo>
                  <a:pt x="1436" y="786"/>
                </a:lnTo>
                <a:cubicBezTo>
                  <a:pt x="1433" y="793"/>
                  <a:pt x="1432" y="796"/>
                  <a:pt x="1431" y="796"/>
                </a:cubicBezTo>
                <a:cubicBezTo>
                  <a:pt x="1429" y="796"/>
                  <a:pt x="1429" y="790"/>
                  <a:pt x="1431" y="783"/>
                </a:cubicBezTo>
                <a:cubicBezTo>
                  <a:pt x="1443" y="695"/>
                  <a:pt x="1428" y="778"/>
                  <a:pt x="1438" y="687"/>
                </a:cubicBezTo>
                <a:cubicBezTo>
                  <a:pt x="1443" y="640"/>
                  <a:pt x="1458" y="524"/>
                  <a:pt x="1476" y="408"/>
                </a:cubicBezTo>
                <a:cubicBezTo>
                  <a:pt x="1498" y="245"/>
                  <a:pt x="1524" y="79"/>
                  <a:pt x="1536" y="1"/>
                </a:cubicBezTo>
                <a:close/>
              </a:path>
            </a:pathLst>
          </a:custGeom>
          <a:solidFill>
            <a:srgbClr val="e355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Google Shape;1478;p11"/>
          <p:cNvSpPr/>
          <p:nvPr/>
        </p:nvSpPr>
        <p:spPr>
          <a:xfrm flipH="1" rot="2570400">
            <a:off x="8311320" y="1537200"/>
            <a:ext cx="261360" cy="250920"/>
          </a:xfrm>
          <a:custGeom>
            <a:avLst/>
            <a:gdLst/>
            <a:ahLst/>
            <a:rect l="l" t="t" r="r" b="b"/>
            <a:pathLst>
              <a:path w="1537" h="1473">
                <a:moveTo>
                  <a:pt x="1392" y="997"/>
                </a:moveTo>
                <a:lnTo>
                  <a:pt x="1392" y="997"/>
                </a:lnTo>
                <a:cubicBezTo>
                  <a:pt x="1399" y="1002"/>
                  <a:pt x="1406" y="1007"/>
                  <a:pt x="1411" y="1012"/>
                </a:cubicBezTo>
                <a:lnTo>
                  <a:pt x="1411" y="1012"/>
                </a:lnTo>
                <a:cubicBezTo>
                  <a:pt x="1399" y="1003"/>
                  <a:pt x="1392" y="997"/>
                  <a:pt x="1392" y="997"/>
                </a:cubicBezTo>
                <a:close/>
                <a:moveTo>
                  <a:pt x="192" y="0"/>
                </a:moveTo>
                <a:cubicBezTo>
                  <a:pt x="177" y="131"/>
                  <a:pt x="159" y="270"/>
                  <a:pt x="142" y="395"/>
                </a:cubicBezTo>
                <a:cubicBezTo>
                  <a:pt x="132" y="471"/>
                  <a:pt x="124" y="539"/>
                  <a:pt x="119" y="592"/>
                </a:cubicBezTo>
                <a:cubicBezTo>
                  <a:pt x="112" y="619"/>
                  <a:pt x="107" y="657"/>
                  <a:pt x="102" y="687"/>
                </a:cubicBezTo>
                <a:cubicBezTo>
                  <a:pt x="104" y="680"/>
                  <a:pt x="105" y="677"/>
                  <a:pt x="106" y="677"/>
                </a:cubicBezTo>
                <a:cubicBezTo>
                  <a:pt x="108" y="677"/>
                  <a:pt x="108" y="682"/>
                  <a:pt x="107" y="690"/>
                </a:cubicBezTo>
                <a:cubicBezTo>
                  <a:pt x="94" y="778"/>
                  <a:pt x="109" y="695"/>
                  <a:pt x="99" y="785"/>
                </a:cubicBezTo>
                <a:cubicBezTo>
                  <a:pt x="94" y="833"/>
                  <a:pt x="76" y="949"/>
                  <a:pt x="61" y="1065"/>
                </a:cubicBezTo>
                <a:cubicBezTo>
                  <a:pt x="36" y="1228"/>
                  <a:pt x="13" y="1394"/>
                  <a:pt x="1" y="1472"/>
                </a:cubicBezTo>
                <a:cubicBezTo>
                  <a:pt x="16" y="1470"/>
                  <a:pt x="26" y="1467"/>
                  <a:pt x="34" y="1465"/>
                </a:cubicBezTo>
                <a:cubicBezTo>
                  <a:pt x="79" y="1452"/>
                  <a:pt x="127" y="1439"/>
                  <a:pt x="174" y="1429"/>
                </a:cubicBezTo>
                <a:cubicBezTo>
                  <a:pt x="200" y="1424"/>
                  <a:pt x="222" y="1419"/>
                  <a:pt x="247" y="1414"/>
                </a:cubicBezTo>
                <a:cubicBezTo>
                  <a:pt x="255" y="1412"/>
                  <a:pt x="265" y="1409"/>
                  <a:pt x="273" y="1407"/>
                </a:cubicBezTo>
                <a:cubicBezTo>
                  <a:pt x="280" y="1407"/>
                  <a:pt x="285" y="1404"/>
                  <a:pt x="293" y="1402"/>
                </a:cubicBezTo>
                <a:lnTo>
                  <a:pt x="293" y="1402"/>
                </a:lnTo>
                <a:lnTo>
                  <a:pt x="288" y="1404"/>
                </a:lnTo>
                <a:cubicBezTo>
                  <a:pt x="338" y="1392"/>
                  <a:pt x="627" y="1334"/>
                  <a:pt x="685" y="1319"/>
                </a:cubicBezTo>
                <a:lnTo>
                  <a:pt x="678" y="1319"/>
                </a:lnTo>
                <a:cubicBezTo>
                  <a:pt x="728" y="1304"/>
                  <a:pt x="723" y="1314"/>
                  <a:pt x="763" y="1306"/>
                </a:cubicBezTo>
                <a:cubicBezTo>
                  <a:pt x="756" y="1301"/>
                  <a:pt x="798" y="1286"/>
                  <a:pt x="816" y="1283"/>
                </a:cubicBezTo>
                <a:cubicBezTo>
                  <a:pt x="841" y="1278"/>
                  <a:pt x="897" y="1258"/>
                  <a:pt x="939" y="1248"/>
                </a:cubicBezTo>
                <a:lnTo>
                  <a:pt x="939" y="1248"/>
                </a:lnTo>
                <a:lnTo>
                  <a:pt x="937" y="1253"/>
                </a:lnTo>
                <a:cubicBezTo>
                  <a:pt x="972" y="1241"/>
                  <a:pt x="1037" y="1228"/>
                  <a:pt x="1063" y="1223"/>
                </a:cubicBezTo>
                <a:cubicBezTo>
                  <a:pt x="1120" y="1210"/>
                  <a:pt x="1211" y="1198"/>
                  <a:pt x="1286" y="1175"/>
                </a:cubicBezTo>
                <a:lnTo>
                  <a:pt x="1337" y="1175"/>
                </a:lnTo>
                <a:lnTo>
                  <a:pt x="1344" y="1173"/>
                </a:lnTo>
                <a:lnTo>
                  <a:pt x="1508" y="1117"/>
                </a:lnTo>
                <a:cubicBezTo>
                  <a:pt x="1536" y="1106"/>
                  <a:pt x="1454" y="1044"/>
                  <a:pt x="1414" y="1014"/>
                </a:cubicBezTo>
                <a:lnTo>
                  <a:pt x="1414" y="1014"/>
                </a:lnTo>
                <a:cubicBezTo>
                  <a:pt x="1409" y="1007"/>
                  <a:pt x="1393" y="993"/>
                  <a:pt x="1385" y="987"/>
                </a:cubicBezTo>
                <a:lnTo>
                  <a:pt x="1380" y="989"/>
                </a:lnTo>
                <a:cubicBezTo>
                  <a:pt x="1354" y="971"/>
                  <a:pt x="1375" y="984"/>
                  <a:pt x="1352" y="964"/>
                </a:cubicBezTo>
                <a:cubicBezTo>
                  <a:pt x="1352" y="963"/>
                  <a:pt x="1353" y="963"/>
                  <a:pt x="1354" y="963"/>
                </a:cubicBezTo>
                <a:cubicBezTo>
                  <a:pt x="1359" y="963"/>
                  <a:pt x="1377" y="978"/>
                  <a:pt x="1395" y="992"/>
                </a:cubicBezTo>
                <a:cubicBezTo>
                  <a:pt x="1377" y="976"/>
                  <a:pt x="1364" y="961"/>
                  <a:pt x="1354" y="959"/>
                </a:cubicBezTo>
                <a:cubicBezTo>
                  <a:pt x="1339" y="944"/>
                  <a:pt x="1359" y="956"/>
                  <a:pt x="1342" y="939"/>
                </a:cubicBezTo>
                <a:cubicBezTo>
                  <a:pt x="1327" y="929"/>
                  <a:pt x="1307" y="919"/>
                  <a:pt x="1292" y="904"/>
                </a:cubicBezTo>
                <a:lnTo>
                  <a:pt x="1294" y="901"/>
                </a:lnTo>
                <a:cubicBezTo>
                  <a:pt x="1259" y="868"/>
                  <a:pt x="1231" y="858"/>
                  <a:pt x="1198" y="828"/>
                </a:cubicBezTo>
                <a:lnTo>
                  <a:pt x="1203" y="828"/>
                </a:lnTo>
                <a:cubicBezTo>
                  <a:pt x="1193" y="818"/>
                  <a:pt x="1168" y="800"/>
                  <a:pt x="1148" y="780"/>
                </a:cubicBezTo>
                <a:lnTo>
                  <a:pt x="1148" y="780"/>
                </a:lnTo>
                <a:cubicBezTo>
                  <a:pt x="1151" y="783"/>
                  <a:pt x="1153" y="787"/>
                  <a:pt x="1152" y="787"/>
                </a:cubicBezTo>
                <a:cubicBezTo>
                  <a:pt x="1151" y="787"/>
                  <a:pt x="1148" y="785"/>
                  <a:pt x="1143" y="780"/>
                </a:cubicBezTo>
                <a:cubicBezTo>
                  <a:pt x="1120" y="758"/>
                  <a:pt x="1100" y="745"/>
                  <a:pt x="1085" y="727"/>
                </a:cubicBezTo>
                <a:lnTo>
                  <a:pt x="1063" y="717"/>
                </a:lnTo>
                <a:cubicBezTo>
                  <a:pt x="977" y="642"/>
                  <a:pt x="625" y="358"/>
                  <a:pt x="537" y="285"/>
                </a:cubicBezTo>
                <a:lnTo>
                  <a:pt x="537" y="285"/>
                </a:lnTo>
                <a:lnTo>
                  <a:pt x="539" y="287"/>
                </a:lnTo>
                <a:cubicBezTo>
                  <a:pt x="454" y="214"/>
                  <a:pt x="328" y="111"/>
                  <a:pt x="192" y="0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Google Shape;1479;p11"/>
          <p:cNvSpPr/>
          <p:nvPr/>
        </p:nvSpPr>
        <p:spPr>
          <a:xfrm flipH="1" rot="1607400">
            <a:off x="824760" y="3395880"/>
            <a:ext cx="261360" cy="250200"/>
          </a:xfrm>
          <a:custGeom>
            <a:avLst/>
            <a:gdLst/>
            <a:ahLst/>
            <a:rect l="l" t="t" r="r" b="b"/>
            <a:pathLst>
              <a:path w="1537" h="1473">
                <a:moveTo>
                  <a:pt x="127" y="462"/>
                </a:moveTo>
                <a:cubicBezTo>
                  <a:pt x="137" y="470"/>
                  <a:pt x="143" y="476"/>
                  <a:pt x="142" y="476"/>
                </a:cubicBezTo>
                <a:cubicBezTo>
                  <a:pt x="137" y="471"/>
                  <a:pt x="131" y="466"/>
                  <a:pt x="127" y="462"/>
                </a:cubicBezTo>
                <a:close/>
                <a:moveTo>
                  <a:pt x="1536" y="1"/>
                </a:moveTo>
                <a:lnTo>
                  <a:pt x="1536" y="1"/>
                </a:lnTo>
                <a:cubicBezTo>
                  <a:pt x="1521" y="6"/>
                  <a:pt x="1511" y="6"/>
                  <a:pt x="1504" y="8"/>
                </a:cubicBezTo>
                <a:cubicBezTo>
                  <a:pt x="1456" y="21"/>
                  <a:pt x="1408" y="33"/>
                  <a:pt x="1360" y="43"/>
                </a:cubicBezTo>
                <a:cubicBezTo>
                  <a:pt x="1337" y="48"/>
                  <a:pt x="1312" y="53"/>
                  <a:pt x="1290" y="59"/>
                </a:cubicBezTo>
                <a:cubicBezTo>
                  <a:pt x="1280" y="61"/>
                  <a:pt x="1272" y="64"/>
                  <a:pt x="1262" y="66"/>
                </a:cubicBezTo>
                <a:cubicBezTo>
                  <a:pt x="1257" y="66"/>
                  <a:pt x="1252" y="69"/>
                  <a:pt x="1244" y="71"/>
                </a:cubicBezTo>
                <a:lnTo>
                  <a:pt x="1249" y="69"/>
                </a:lnTo>
                <a:lnTo>
                  <a:pt x="1249" y="69"/>
                </a:lnTo>
                <a:cubicBezTo>
                  <a:pt x="1199" y="81"/>
                  <a:pt x="910" y="139"/>
                  <a:pt x="852" y="154"/>
                </a:cubicBezTo>
                <a:lnTo>
                  <a:pt x="859" y="154"/>
                </a:lnTo>
                <a:cubicBezTo>
                  <a:pt x="809" y="169"/>
                  <a:pt x="814" y="159"/>
                  <a:pt x="774" y="167"/>
                </a:cubicBezTo>
                <a:cubicBezTo>
                  <a:pt x="781" y="172"/>
                  <a:pt x="736" y="187"/>
                  <a:pt x="721" y="192"/>
                </a:cubicBezTo>
                <a:lnTo>
                  <a:pt x="721" y="189"/>
                </a:lnTo>
                <a:cubicBezTo>
                  <a:pt x="696" y="197"/>
                  <a:pt x="641" y="215"/>
                  <a:pt x="598" y="225"/>
                </a:cubicBezTo>
                <a:lnTo>
                  <a:pt x="598" y="220"/>
                </a:lnTo>
                <a:cubicBezTo>
                  <a:pt x="565" y="232"/>
                  <a:pt x="500" y="245"/>
                  <a:pt x="475" y="250"/>
                </a:cubicBezTo>
                <a:cubicBezTo>
                  <a:pt x="417" y="262"/>
                  <a:pt x="326" y="275"/>
                  <a:pt x="251" y="298"/>
                </a:cubicBezTo>
                <a:lnTo>
                  <a:pt x="198" y="298"/>
                </a:lnTo>
                <a:lnTo>
                  <a:pt x="190" y="300"/>
                </a:lnTo>
                <a:lnTo>
                  <a:pt x="29" y="358"/>
                </a:lnTo>
                <a:cubicBezTo>
                  <a:pt x="1" y="367"/>
                  <a:pt x="83" y="429"/>
                  <a:pt x="122" y="459"/>
                </a:cubicBezTo>
                <a:lnTo>
                  <a:pt x="122" y="459"/>
                </a:lnTo>
                <a:cubicBezTo>
                  <a:pt x="124" y="463"/>
                  <a:pt x="143" y="479"/>
                  <a:pt x="152" y="486"/>
                </a:cubicBezTo>
                <a:lnTo>
                  <a:pt x="158" y="484"/>
                </a:lnTo>
                <a:cubicBezTo>
                  <a:pt x="183" y="501"/>
                  <a:pt x="160" y="491"/>
                  <a:pt x="185" y="509"/>
                </a:cubicBezTo>
                <a:cubicBezTo>
                  <a:pt x="185" y="509"/>
                  <a:pt x="184" y="510"/>
                  <a:pt x="183" y="510"/>
                </a:cubicBezTo>
                <a:cubicBezTo>
                  <a:pt x="177" y="510"/>
                  <a:pt x="158" y="494"/>
                  <a:pt x="142" y="481"/>
                </a:cubicBezTo>
                <a:lnTo>
                  <a:pt x="142" y="481"/>
                </a:lnTo>
                <a:cubicBezTo>
                  <a:pt x="158" y="496"/>
                  <a:pt x="173" y="511"/>
                  <a:pt x="183" y="514"/>
                </a:cubicBezTo>
                <a:cubicBezTo>
                  <a:pt x="198" y="529"/>
                  <a:pt x="178" y="516"/>
                  <a:pt x="195" y="534"/>
                </a:cubicBezTo>
                <a:cubicBezTo>
                  <a:pt x="210" y="544"/>
                  <a:pt x="230" y="557"/>
                  <a:pt x="243" y="572"/>
                </a:cubicBezTo>
                <a:cubicBezTo>
                  <a:pt x="278" y="607"/>
                  <a:pt x="306" y="615"/>
                  <a:pt x="336" y="647"/>
                </a:cubicBezTo>
                <a:lnTo>
                  <a:pt x="331" y="645"/>
                </a:lnTo>
                <a:lnTo>
                  <a:pt x="331" y="645"/>
                </a:lnTo>
                <a:cubicBezTo>
                  <a:pt x="344" y="657"/>
                  <a:pt x="369" y="672"/>
                  <a:pt x="389" y="695"/>
                </a:cubicBezTo>
                <a:cubicBezTo>
                  <a:pt x="386" y="690"/>
                  <a:pt x="383" y="686"/>
                  <a:pt x="384" y="686"/>
                </a:cubicBezTo>
                <a:cubicBezTo>
                  <a:pt x="385" y="686"/>
                  <a:pt x="388" y="688"/>
                  <a:pt x="394" y="693"/>
                </a:cubicBezTo>
                <a:cubicBezTo>
                  <a:pt x="417" y="715"/>
                  <a:pt x="437" y="728"/>
                  <a:pt x="452" y="745"/>
                </a:cubicBezTo>
                <a:lnTo>
                  <a:pt x="472" y="755"/>
                </a:lnTo>
                <a:cubicBezTo>
                  <a:pt x="560" y="831"/>
                  <a:pt x="912" y="1115"/>
                  <a:pt x="1000" y="1188"/>
                </a:cubicBezTo>
                <a:lnTo>
                  <a:pt x="995" y="1186"/>
                </a:lnTo>
                <a:lnTo>
                  <a:pt x="995" y="1186"/>
                </a:lnTo>
                <a:cubicBezTo>
                  <a:pt x="1083" y="1259"/>
                  <a:pt x="1209" y="1362"/>
                  <a:pt x="1343" y="1472"/>
                </a:cubicBezTo>
                <a:cubicBezTo>
                  <a:pt x="1360" y="1342"/>
                  <a:pt x="1378" y="1203"/>
                  <a:pt x="1395" y="1077"/>
                </a:cubicBezTo>
                <a:cubicBezTo>
                  <a:pt x="1403" y="1002"/>
                  <a:pt x="1413" y="934"/>
                  <a:pt x="1418" y="881"/>
                </a:cubicBezTo>
                <a:cubicBezTo>
                  <a:pt x="1426" y="854"/>
                  <a:pt x="1431" y="816"/>
                  <a:pt x="1436" y="786"/>
                </a:cubicBezTo>
                <a:lnTo>
                  <a:pt x="1436" y="786"/>
                </a:lnTo>
                <a:cubicBezTo>
                  <a:pt x="1433" y="793"/>
                  <a:pt x="1432" y="796"/>
                  <a:pt x="1431" y="796"/>
                </a:cubicBezTo>
                <a:cubicBezTo>
                  <a:pt x="1429" y="796"/>
                  <a:pt x="1429" y="790"/>
                  <a:pt x="1431" y="783"/>
                </a:cubicBezTo>
                <a:cubicBezTo>
                  <a:pt x="1443" y="695"/>
                  <a:pt x="1428" y="778"/>
                  <a:pt x="1438" y="687"/>
                </a:cubicBezTo>
                <a:cubicBezTo>
                  <a:pt x="1443" y="640"/>
                  <a:pt x="1458" y="524"/>
                  <a:pt x="1476" y="408"/>
                </a:cubicBezTo>
                <a:cubicBezTo>
                  <a:pt x="1498" y="245"/>
                  <a:pt x="1524" y="79"/>
                  <a:pt x="1536" y="1"/>
                </a:cubicBezTo>
                <a:close/>
              </a:path>
            </a:pathLst>
          </a:custGeom>
          <a:solidFill>
            <a:srgbClr val="e355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1465200" y="1472040"/>
            <a:ext cx="6213600" cy="1490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10000" spc="-1" strike="noStrike">
                <a:solidFill>
                  <a:srgbClr val="1b6b87"/>
                </a:solidFill>
                <a:latin typeface="Chelsea Market"/>
                <a:ea typeface="Chelsea Market"/>
              </a:rPr>
              <a:t>xx%</a:t>
            </a:r>
            <a:endParaRPr b="0" lang="pt-BR" sz="10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3569;p26"/>
          <p:cNvSpPr/>
          <p:nvPr/>
        </p:nvSpPr>
        <p:spPr>
          <a:xfrm rot="18900000">
            <a:off x="-1624320" y="2905920"/>
            <a:ext cx="4498200" cy="4470120"/>
          </a:xfrm>
          <a:custGeom>
            <a:avLst/>
            <a:gdLst/>
            <a:ahLst/>
            <a:rect l="l" t="t" r="r" b="b"/>
            <a:pathLst>
              <a:path w="26794" h="26626">
                <a:moveTo>
                  <a:pt x="7941" y="1"/>
                </a:moveTo>
                <a:cubicBezTo>
                  <a:pt x="7527" y="1"/>
                  <a:pt x="7115" y="46"/>
                  <a:pt x="6718" y="162"/>
                </a:cubicBezTo>
                <a:cubicBezTo>
                  <a:pt x="5199" y="607"/>
                  <a:pt x="4160" y="1989"/>
                  <a:pt x="3392" y="3372"/>
                </a:cubicBezTo>
                <a:cubicBezTo>
                  <a:pt x="635" y="8339"/>
                  <a:pt x="1" y="14437"/>
                  <a:pt x="1676" y="19861"/>
                </a:cubicBezTo>
                <a:cubicBezTo>
                  <a:pt x="2167" y="21451"/>
                  <a:pt x="2861" y="23006"/>
                  <a:pt x="3951" y="24264"/>
                </a:cubicBezTo>
                <a:cubicBezTo>
                  <a:pt x="5040" y="25522"/>
                  <a:pt x="6562" y="26463"/>
                  <a:pt x="8220" y="26604"/>
                </a:cubicBezTo>
                <a:cubicBezTo>
                  <a:pt x="8387" y="26618"/>
                  <a:pt x="8552" y="26625"/>
                  <a:pt x="8716" y="26625"/>
                </a:cubicBezTo>
                <a:cubicBezTo>
                  <a:pt x="10845" y="26625"/>
                  <a:pt x="12782" y="25484"/>
                  <a:pt x="14845" y="25079"/>
                </a:cubicBezTo>
                <a:cubicBezTo>
                  <a:pt x="15197" y="25010"/>
                  <a:pt x="15532" y="24980"/>
                  <a:pt x="15852" y="24980"/>
                </a:cubicBezTo>
                <a:cubicBezTo>
                  <a:pt x="17938" y="24980"/>
                  <a:pt x="19447" y="26261"/>
                  <a:pt x="21577" y="26486"/>
                </a:cubicBezTo>
                <a:cubicBezTo>
                  <a:pt x="21781" y="26507"/>
                  <a:pt x="21974" y="26517"/>
                  <a:pt x="22156" y="26517"/>
                </a:cubicBezTo>
                <a:cubicBezTo>
                  <a:pt x="26794" y="26517"/>
                  <a:pt x="24655" y="19845"/>
                  <a:pt x="22307" y="17899"/>
                </a:cubicBezTo>
                <a:cubicBezTo>
                  <a:pt x="20986" y="16802"/>
                  <a:pt x="19306" y="16153"/>
                  <a:pt x="18143" y="14890"/>
                </a:cubicBezTo>
                <a:cubicBezTo>
                  <a:pt x="15632" y="12163"/>
                  <a:pt x="16427" y="7755"/>
                  <a:pt x="14825" y="4411"/>
                </a:cubicBezTo>
                <a:cubicBezTo>
                  <a:pt x="13672" y="2009"/>
                  <a:pt x="11209" y="285"/>
                  <a:pt x="8555" y="31"/>
                </a:cubicBezTo>
                <a:cubicBezTo>
                  <a:pt x="8351" y="12"/>
                  <a:pt x="8146" y="1"/>
                  <a:pt x="7941" y="1"/>
                </a:cubicBezTo>
                <a:close/>
              </a:path>
            </a:pathLst>
          </a:custGeom>
          <a:solidFill>
            <a:srgbClr val="a5cb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Google Shape;3570;p26"/>
          <p:cNvSpPr/>
          <p:nvPr/>
        </p:nvSpPr>
        <p:spPr>
          <a:xfrm>
            <a:off x="1332360" y="316080"/>
            <a:ext cx="116640" cy="119880"/>
          </a:xfrm>
          <a:custGeom>
            <a:avLst/>
            <a:gdLst/>
            <a:ahLst/>
            <a:rect l="l" t="t" r="r" b="b"/>
            <a:pathLst>
              <a:path w="753" h="772">
                <a:moveTo>
                  <a:pt x="508" y="56"/>
                </a:moveTo>
                <a:cubicBezTo>
                  <a:pt x="506" y="60"/>
                  <a:pt x="504" y="62"/>
                  <a:pt x="504" y="62"/>
                </a:cubicBezTo>
                <a:cubicBezTo>
                  <a:pt x="504" y="62"/>
                  <a:pt x="504" y="62"/>
                  <a:pt x="504" y="62"/>
                </a:cubicBezTo>
                <a:cubicBezTo>
                  <a:pt x="505" y="60"/>
                  <a:pt x="506" y="58"/>
                  <a:pt x="508" y="56"/>
                </a:cubicBezTo>
                <a:close/>
                <a:moveTo>
                  <a:pt x="501" y="62"/>
                </a:moveTo>
                <a:cubicBezTo>
                  <a:pt x="499" y="65"/>
                  <a:pt x="496" y="69"/>
                  <a:pt x="493" y="72"/>
                </a:cubicBezTo>
                <a:lnTo>
                  <a:pt x="493" y="72"/>
                </a:lnTo>
                <a:cubicBezTo>
                  <a:pt x="496" y="69"/>
                  <a:pt x="498" y="65"/>
                  <a:pt x="501" y="62"/>
                </a:cubicBezTo>
                <a:close/>
                <a:moveTo>
                  <a:pt x="560" y="1"/>
                </a:moveTo>
                <a:cubicBezTo>
                  <a:pt x="549" y="1"/>
                  <a:pt x="522" y="38"/>
                  <a:pt x="510" y="54"/>
                </a:cubicBezTo>
                <a:lnTo>
                  <a:pt x="510" y="54"/>
                </a:lnTo>
                <a:cubicBezTo>
                  <a:pt x="506" y="57"/>
                  <a:pt x="500" y="63"/>
                  <a:pt x="499" y="67"/>
                </a:cubicBezTo>
                <a:lnTo>
                  <a:pt x="499" y="69"/>
                </a:lnTo>
                <a:cubicBezTo>
                  <a:pt x="491" y="82"/>
                  <a:pt x="496" y="72"/>
                  <a:pt x="486" y="84"/>
                </a:cubicBezTo>
                <a:cubicBezTo>
                  <a:pt x="484" y="83"/>
                  <a:pt x="488" y="78"/>
                  <a:pt x="493" y="72"/>
                </a:cubicBezTo>
                <a:lnTo>
                  <a:pt x="493" y="72"/>
                </a:lnTo>
                <a:cubicBezTo>
                  <a:pt x="489" y="77"/>
                  <a:pt x="485" y="81"/>
                  <a:pt x="484" y="84"/>
                </a:cubicBezTo>
                <a:cubicBezTo>
                  <a:pt x="482" y="86"/>
                  <a:pt x="481" y="87"/>
                  <a:pt x="480" y="87"/>
                </a:cubicBezTo>
                <a:cubicBezTo>
                  <a:pt x="479" y="87"/>
                  <a:pt x="480" y="85"/>
                  <a:pt x="479" y="85"/>
                </a:cubicBezTo>
                <a:cubicBezTo>
                  <a:pt x="478" y="85"/>
                  <a:pt x="477" y="86"/>
                  <a:pt x="474" y="89"/>
                </a:cubicBezTo>
                <a:cubicBezTo>
                  <a:pt x="468" y="97"/>
                  <a:pt x="463" y="107"/>
                  <a:pt x="456" y="115"/>
                </a:cubicBezTo>
                <a:cubicBezTo>
                  <a:pt x="438" y="132"/>
                  <a:pt x="433" y="147"/>
                  <a:pt x="418" y="162"/>
                </a:cubicBezTo>
                <a:lnTo>
                  <a:pt x="418" y="160"/>
                </a:lnTo>
                <a:cubicBezTo>
                  <a:pt x="413" y="165"/>
                  <a:pt x="403" y="180"/>
                  <a:pt x="393" y="190"/>
                </a:cubicBezTo>
                <a:cubicBezTo>
                  <a:pt x="394" y="189"/>
                  <a:pt x="396" y="188"/>
                  <a:pt x="397" y="188"/>
                </a:cubicBezTo>
                <a:lnTo>
                  <a:pt x="397" y="188"/>
                </a:lnTo>
                <a:cubicBezTo>
                  <a:pt x="398" y="188"/>
                  <a:pt x="398" y="189"/>
                  <a:pt x="396" y="193"/>
                </a:cubicBezTo>
                <a:cubicBezTo>
                  <a:pt x="383" y="203"/>
                  <a:pt x="375" y="213"/>
                  <a:pt x="368" y="223"/>
                </a:cubicBezTo>
                <a:lnTo>
                  <a:pt x="360" y="233"/>
                </a:lnTo>
                <a:cubicBezTo>
                  <a:pt x="325" y="278"/>
                  <a:pt x="179" y="457"/>
                  <a:pt x="144" y="505"/>
                </a:cubicBezTo>
                <a:lnTo>
                  <a:pt x="144" y="502"/>
                </a:lnTo>
                <a:cubicBezTo>
                  <a:pt x="109" y="547"/>
                  <a:pt x="56" y="610"/>
                  <a:pt x="1" y="681"/>
                </a:cubicBezTo>
                <a:cubicBezTo>
                  <a:pt x="66" y="688"/>
                  <a:pt x="136" y="696"/>
                  <a:pt x="202" y="706"/>
                </a:cubicBezTo>
                <a:cubicBezTo>
                  <a:pt x="240" y="708"/>
                  <a:pt x="275" y="713"/>
                  <a:pt x="302" y="716"/>
                </a:cubicBezTo>
                <a:cubicBezTo>
                  <a:pt x="315" y="718"/>
                  <a:pt x="335" y="721"/>
                  <a:pt x="350" y="723"/>
                </a:cubicBezTo>
                <a:cubicBezTo>
                  <a:pt x="343" y="721"/>
                  <a:pt x="345" y="721"/>
                  <a:pt x="350" y="721"/>
                </a:cubicBezTo>
                <a:cubicBezTo>
                  <a:pt x="368" y="724"/>
                  <a:pt x="372" y="725"/>
                  <a:pt x="374" y="725"/>
                </a:cubicBezTo>
                <a:cubicBezTo>
                  <a:pt x="376" y="725"/>
                  <a:pt x="375" y="724"/>
                  <a:pt x="378" y="724"/>
                </a:cubicBezTo>
                <a:cubicBezTo>
                  <a:pt x="381" y="724"/>
                  <a:pt x="387" y="725"/>
                  <a:pt x="401" y="726"/>
                </a:cubicBezTo>
                <a:cubicBezTo>
                  <a:pt x="426" y="729"/>
                  <a:pt x="484" y="736"/>
                  <a:pt x="544" y="744"/>
                </a:cubicBezTo>
                <a:cubicBezTo>
                  <a:pt x="627" y="754"/>
                  <a:pt x="713" y="766"/>
                  <a:pt x="753" y="771"/>
                </a:cubicBezTo>
                <a:cubicBezTo>
                  <a:pt x="750" y="764"/>
                  <a:pt x="748" y="759"/>
                  <a:pt x="748" y="756"/>
                </a:cubicBezTo>
                <a:cubicBezTo>
                  <a:pt x="740" y="731"/>
                  <a:pt x="735" y="708"/>
                  <a:pt x="730" y="683"/>
                </a:cubicBezTo>
                <a:cubicBezTo>
                  <a:pt x="728" y="671"/>
                  <a:pt x="725" y="658"/>
                  <a:pt x="720" y="648"/>
                </a:cubicBezTo>
                <a:cubicBezTo>
                  <a:pt x="720" y="643"/>
                  <a:pt x="720" y="638"/>
                  <a:pt x="718" y="633"/>
                </a:cubicBezTo>
                <a:cubicBezTo>
                  <a:pt x="718" y="630"/>
                  <a:pt x="715" y="628"/>
                  <a:pt x="715" y="623"/>
                </a:cubicBezTo>
                <a:lnTo>
                  <a:pt x="715" y="623"/>
                </a:lnTo>
                <a:lnTo>
                  <a:pt x="718" y="625"/>
                </a:lnTo>
                <a:cubicBezTo>
                  <a:pt x="710" y="600"/>
                  <a:pt x="680" y="454"/>
                  <a:pt x="670" y="424"/>
                </a:cubicBezTo>
                <a:lnTo>
                  <a:pt x="670" y="424"/>
                </a:lnTo>
                <a:lnTo>
                  <a:pt x="672" y="427"/>
                </a:lnTo>
                <a:cubicBezTo>
                  <a:pt x="662" y="401"/>
                  <a:pt x="667" y="404"/>
                  <a:pt x="665" y="384"/>
                </a:cubicBezTo>
                <a:lnTo>
                  <a:pt x="665" y="384"/>
                </a:lnTo>
                <a:cubicBezTo>
                  <a:pt x="664" y="384"/>
                  <a:pt x="664" y="384"/>
                  <a:pt x="664" y="384"/>
                </a:cubicBezTo>
                <a:cubicBezTo>
                  <a:pt x="659" y="384"/>
                  <a:pt x="655" y="366"/>
                  <a:pt x="652" y="356"/>
                </a:cubicBezTo>
                <a:cubicBezTo>
                  <a:pt x="650" y="344"/>
                  <a:pt x="640" y="316"/>
                  <a:pt x="635" y="293"/>
                </a:cubicBezTo>
                <a:lnTo>
                  <a:pt x="635" y="293"/>
                </a:lnTo>
                <a:lnTo>
                  <a:pt x="637" y="296"/>
                </a:lnTo>
                <a:cubicBezTo>
                  <a:pt x="629" y="278"/>
                  <a:pt x="622" y="243"/>
                  <a:pt x="619" y="230"/>
                </a:cubicBezTo>
                <a:cubicBezTo>
                  <a:pt x="614" y="200"/>
                  <a:pt x="607" y="155"/>
                  <a:pt x="594" y="117"/>
                </a:cubicBezTo>
                <a:lnTo>
                  <a:pt x="594" y="89"/>
                </a:lnTo>
                <a:lnTo>
                  <a:pt x="594" y="87"/>
                </a:lnTo>
                <a:lnTo>
                  <a:pt x="564" y="4"/>
                </a:lnTo>
                <a:cubicBezTo>
                  <a:pt x="563" y="2"/>
                  <a:pt x="562" y="1"/>
                  <a:pt x="560" y="1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Google Shape;3571;p26"/>
          <p:cNvSpPr/>
          <p:nvPr/>
        </p:nvSpPr>
        <p:spPr>
          <a:xfrm>
            <a:off x="4098960" y="4490280"/>
            <a:ext cx="136800" cy="106200"/>
          </a:xfrm>
          <a:custGeom>
            <a:avLst/>
            <a:gdLst/>
            <a:ahLst/>
            <a:rect l="l" t="t" r="r" b="b"/>
            <a:pathLst>
              <a:path w="882" h="686">
                <a:moveTo>
                  <a:pt x="74" y="678"/>
                </a:moveTo>
                <a:cubicBezTo>
                  <a:pt x="74" y="678"/>
                  <a:pt x="74" y="678"/>
                  <a:pt x="75" y="679"/>
                </a:cubicBezTo>
                <a:lnTo>
                  <a:pt x="75" y="679"/>
                </a:lnTo>
                <a:cubicBezTo>
                  <a:pt x="74" y="679"/>
                  <a:pt x="74" y="678"/>
                  <a:pt x="74" y="678"/>
                </a:cubicBezTo>
                <a:close/>
                <a:moveTo>
                  <a:pt x="88" y="678"/>
                </a:moveTo>
                <a:cubicBezTo>
                  <a:pt x="89" y="678"/>
                  <a:pt x="89" y="678"/>
                  <a:pt x="89" y="678"/>
                </a:cubicBezTo>
                <a:cubicBezTo>
                  <a:pt x="84" y="678"/>
                  <a:pt x="79" y="679"/>
                  <a:pt x="76" y="679"/>
                </a:cubicBezTo>
                <a:lnTo>
                  <a:pt x="76" y="679"/>
                </a:lnTo>
                <a:cubicBezTo>
                  <a:pt x="82" y="678"/>
                  <a:pt x="86" y="678"/>
                  <a:pt x="88" y="678"/>
                </a:cubicBezTo>
                <a:close/>
                <a:moveTo>
                  <a:pt x="414" y="1"/>
                </a:moveTo>
                <a:cubicBezTo>
                  <a:pt x="409" y="9"/>
                  <a:pt x="406" y="11"/>
                  <a:pt x="404" y="16"/>
                </a:cubicBezTo>
                <a:cubicBezTo>
                  <a:pt x="393" y="36"/>
                  <a:pt x="378" y="59"/>
                  <a:pt x="366" y="79"/>
                </a:cubicBezTo>
                <a:cubicBezTo>
                  <a:pt x="361" y="89"/>
                  <a:pt x="353" y="102"/>
                  <a:pt x="346" y="112"/>
                </a:cubicBezTo>
                <a:cubicBezTo>
                  <a:pt x="343" y="114"/>
                  <a:pt x="341" y="119"/>
                  <a:pt x="338" y="122"/>
                </a:cubicBezTo>
                <a:cubicBezTo>
                  <a:pt x="338" y="127"/>
                  <a:pt x="336" y="129"/>
                  <a:pt x="336" y="132"/>
                </a:cubicBezTo>
                <a:lnTo>
                  <a:pt x="336" y="129"/>
                </a:lnTo>
                <a:cubicBezTo>
                  <a:pt x="323" y="152"/>
                  <a:pt x="240" y="278"/>
                  <a:pt x="225" y="305"/>
                </a:cubicBezTo>
                <a:lnTo>
                  <a:pt x="227" y="300"/>
                </a:lnTo>
                <a:lnTo>
                  <a:pt x="227" y="300"/>
                </a:lnTo>
                <a:cubicBezTo>
                  <a:pt x="215" y="326"/>
                  <a:pt x="212" y="321"/>
                  <a:pt x="202" y="338"/>
                </a:cubicBezTo>
                <a:cubicBezTo>
                  <a:pt x="205" y="338"/>
                  <a:pt x="195" y="358"/>
                  <a:pt x="190" y="366"/>
                </a:cubicBezTo>
                <a:cubicBezTo>
                  <a:pt x="185" y="376"/>
                  <a:pt x="170" y="404"/>
                  <a:pt x="160" y="421"/>
                </a:cubicBezTo>
                <a:lnTo>
                  <a:pt x="157" y="421"/>
                </a:lnTo>
                <a:cubicBezTo>
                  <a:pt x="149" y="436"/>
                  <a:pt x="132" y="466"/>
                  <a:pt x="124" y="476"/>
                </a:cubicBezTo>
                <a:cubicBezTo>
                  <a:pt x="107" y="502"/>
                  <a:pt x="79" y="539"/>
                  <a:pt x="61" y="575"/>
                </a:cubicBezTo>
                <a:lnTo>
                  <a:pt x="41" y="595"/>
                </a:lnTo>
                <a:lnTo>
                  <a:pt x="41" y="597"/>
                </a:lnTo>
                <a:lnTo>
                  <a:pt x="4" y="678"/>
                </a:lnTo>
                <a:cubicBezTo>
                  <a:pt x="0" y="683"/>
                  <a:pt x="7" y="685"/>
                  <a:pt x="19" y="685"/>
                </a:cubicBezTo>
                <a:cubicBezTo>
                  <a:pt x="35" y="685"/>
                  <a:pt x="60" y="681"/>
                  <a:pt x="75" y="679"/>
                </a:cubicBezTo>
                <a:lnTo>
                  <a:pt x="75" y="679"/>
                </a:lnTo>
                <a:cubicBezTo>
                  <a:pt x="77" y="679"/>
                  <a:pt x="79" y="680"/>
                  <a:pt x="81" y="680"/>
                </a:cubicBezTo>
                <a:cubicBezTo>
                  <a:pt x="85" y="680"/>
                  <a:pt x="90" y="679"/>
                  <a:pt x="94" y="678"/>
                </a:cubicBezTo>
                <a:lnTo>
                  <a:pt x="94" y="675"/>
                </a:lnTo>
                <a:cubicBezTo>
                  <a:pt x="100" y="674"/>
                  <a:pt x="102" y="674"/>
                  <a:pt x="104" y="674"/>
                </a:cubicBezTo>
                <a:cubicBezTo>
                  <a:pt x="106" y="674"/>
                  <a:pt x="104" y="675"/>
                  <a:pt x="114" y="675"/>
                </a:cubicBezTo>
                <a:cubicBezTo>
                  <a:pt x="114" y="678"/>
                  <a:pt x="102" y="678"/>
                  <a:pt x="89" y="680"/>
                </a:cubicBezTo>
                <a:cubicBezTo>
                  <a:pt x="99" y="680"/>
                  <a:pt x="112" y="680"/>
                  <a:pt x="117" y="678"/>
                </a:cubicBezTo>
                <a:cubicBezTo>
                  <a:pt x="127" y="678"/>
                  <a:pt x="114" y="680"/>
                  <a:pt x="127" y="680"/>
                </a:cubicBezTo>
                <a:cubicBezTo>
                  <a:pt x="137" y="678"/>
                  <a:pt x="147" y="675"/>
                  <a:pt x="157" y="675"/>
                </a:cubicBezTo>
                <a:cubicBezTo>
                  <a:pt x="182" y="675"/>
                  <a:pt x="195" y="668"/>
                  <a:pt x="220" y="668"/>
                </a:cubicBezTo>
                <a:lnTo>
                  <a:pt x="217" y="670"/>
                </a:lnTo>
                <a:cubicBezTo>
                  <a:pt x="225" y="670"/>
                  <a:pt x="240" y="668"/>
                  <a:pt x="255" y="665"/>
                </a:cubicBezTo>
                <a:cubicBezTo>
                  <a:pt x="268" y="663"/>
                  <a:pt x="276" y="662"/>
                  <a:pt x="285" y="662"/>
                </a:cubicBezTo>
                <a:cubicBezTo>
                  <a:pt x="288" y="662"/>
                  <a:pt x="292" y="662"/>
                  <a:pt x="295" y="663"/>
                </a:cubicBezTo>
                <a:lnTo>
                  <a:pt x="308" y="658"/>
                </a:lnTo>
                <a:cubicBezTo>
                  <a:pt x="366" y="653"/>
                  <a:pt x="595" y="627"/>
                  <a:pt x="655" y="620"/>
                </a:cubicBezTo>
                <a:lnTo>
                  <a:pt x="655" y="620"/>
                </a:lnTo>
                <a:lnTo>
                  <a:pt x="653" y="622"/>
                </a:lnTo>
                <a:cubicBezTo>
                  <a:pt x="710" y="615"/>
                  <a:pt x="791" y="607"/>
                  <a:pt x="882" y="597"/>
                </a:cubicBezTo>
                <a:cubicBezTo>
                  <a:pt x="839" y="544"/>
                  <a:pt x="796" y="489"/>
                  <a:pt x="756" y="439"/>
                </a:cubicBezTo>
                <a:cubicBezTo>
                  <a:pt x="731" y="409"/>
                  <a:pt x="708" y="381"/>
                  <a:pt x="693" y="358"/>
                </a:cubicBezTo>
                <a:cubicBezTo>
                  <a:pt x="685" y="346"/>
                  <a:pt x="673" y="331"/>
                  <a:pt x="663" y="318"/>
                </a:cubicBezTo>
                <a:lnTo>
                  <a:pt x="663" y="318"/>
                </a:lnTo>
                <a:cubicBezTo>
                  <a:pt x="665" y="322"/>
                  <a:pt x="666" y="324"/>
                  <a:pt x="665" y="324"/>
                </a:cubicBezTo>
                <a:cubicBezTo>
                  <a:pt x="664" y="324"/>
                  <a:pt x="662" y="323"/>
                  <a:pt x="660" y="320"/>
                </a:cubicBezTo>
                <a:cubicBezTo>
                  <a:pt x="632" y="283"/>
                  <a:pt x="658" y="318"/>
                  <a:pt x="630" y="283"/>
                </a:cubicBezTo>
                <a:cubicBezTo>
                  <a:pt x="612" y="263"/>
                  <a:pt x="577" y="217"/>
                  <a:pt x="542" y="170"/>
                </a:cubicBezTo>
                <a:cubicBezTo>
                  <a:pt x="489" y="102"/>
                  <a:pt x="439" y="34"/>
                  <a:pt x="414" y="1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Google Shape;3572;p26"/>
          <p:cNvSpPr/>
          <p:nvPr/>
        </p:nvSpPr>
        <p:spPr>
          <a:xfrm>
            <a:off x="3859920" y="1162440"/>
            <a:ext cx="238680" cy="228600"/>
          </a:xfrm>
          <a:custGeom>
            <a:avLst/>
            <a:gdLst/>
            <a:ahLst/>
            <a:rect l="l" t="t" r="r" b="b"/>
            <a:pathLst>
              <a:path w="1537" h="1473">
                <a:moveTo>
                  <a:pt x="1394" y="997"/>
                </a:moveTo>
                <a:lnTo>
                  <a:pt x="1394" y="997"/>
                </a:lnTo>
                <a:cubicBezTo>
                  <a:pt x="1400" y="1001"/>
                  <a:pt x="1404" y="1005"/>
                  <a:pt x="1408" y="1009"/>
                </a:cubicBezTo>
                <a:lnTo>
                  <a:pt x="1408" y="1009"/>
                </a:lnTo>
                <a:cubicBezTo>
                  <a:pt x="1399" y="1002"/>
                  <a:pt x="1393" y="997"/>
                  <a:pt x="1394" y="997"/>
                </a:cubicBezTo>
                <a:close/>
                <a:moveTo>
                  <a:pt x="194" y="1"/>
                </a:moveTo>
                <a:cubicBezTo>
                  <a:pt x="176" y="131"/>
                  <a:pt x="159" y="270"/>
                  <a:pt x="141" y="396"/>
                </a:cubicBezTo>
                <a:cubicBezTo>
                  <a:pt x="133" y="471"/>
                  <a:pt x="126" y="539"/>
                  <a:pt x="118" y="592"/>
                </a:cubicBezTo>
                <a:cubicBezTo>
                  <a:pt x="111" y="619"/>
                  <a:pt x="108" y="657"/>
                  <a:pt x="101" y="687"/>
                </a:cubicBezTo>
                <a:cubicBezTo>
                  <a:pt x="103" y="680"/>
                  <a:pt x="105" y="677"/>
                  <a:pt x="106" y="677"/>
                </a:cubicBezTo>
                <a:cubicBezTo>
                  <a:pt x="107" y="677"/>
                  <a:pt x="107" y="683"/>
                  <a:pt x="106" y="690"/>
                </a:cubicBezTo>
                <a:cubicBezTo>
                  <a:pt x="93" y="778"/>
                  <a:pt x="108" y="695"/>
                  <a:pt x="98" y="786"/>
                </a:cubicBezTo>
                <a:cubicBezTo>
                  <a:pt x="93" y="833"/>
                  <a:pt x="78" y="949"/>
                  <a:pt x="61" y="1065"/>
                </a:cubicBezTo>
                <a:cubicBezTo>
                  <a:pt x="38" y="1228"/>
                  <a:pt x="13" y="1394"/>
                  <a:pt x="0" y="1472"/>
                </a:cubicBezTo>
                <a:cubicBezTo>
                  <a:pt x="18" y="1470"/>
                  <a:pt x="25" y="1467"/>
                  <a:pt x="33" y="1465"/>
                </a:cubicBezTo>
                <a:cubicBezTo>
                  <a:pt x="81" y="1452"/>
                  <a:pt x="128" y="1440"/>
                  <a:pt x="176" y="1430"/>
                </a:cubicBezTo>
                <a:cubicBezTo>
                  <a:pt x="199" y="1425"/>
                  <a:pt x="224" y="1420"/>
                  <a:pt x="247" y="1415"/>
                </a:cubicBezTo>
                <a:cubicBezTo>
                  <a:pt x="257" y="1412"/>
                  <a:pt x="264" y="1409"/>
                  <a:pt x="274" y="1407"/>
                </a:cubicBezTo>
                <a:cubicBezTo>
                  <a:pt x="279" y="1407"/>
                  <a:pt x="287" y="1404"/>
                  <a:pt x="292" y="1402"/>
                </a:cubicBezTo>
                <a:lnTo>
                  <a:pt x="292" y="1402"/>
                </a:lnTo>
                <a:lnTo>
                  <a:pt x="287" y="1404"/>
                </a:lnTo>
                <a:cubicBezTo>
                  <a:pt x="337" y="1392"/>
                  <a:pt x="627" y="1334"/>
                  <a:pt x="684" y="1319"/>
                </a:cubicBezTo>
                <a:lnTo>
                  <a:pt x="677" y="1319"/>
                </a:lnTo>
                <a:cubicBezTo>
                  <a:pt x="727" y="1304"/>
                  <a:pt x="722" y="1314"/>
                  <a:pt x="762" y="1306"/>
                </a:cubicBezTo>
                <a:cubicBezTo>
                  <a:pt x="757" y="1301"/>
                  <a:pt x="800" y="1286"/>
                  <a:pt x="815" y="1284"/>
                </a:cubicBezTo>
                <a:cubicBezTo>
                  <a:pt x="840" y="1276"/>
                  <a:pt x="896" y="1259"/>
                  <a:pt x="939" y="1248"/>
                </a:cubicBezTo>
                <a:lnTo>
                  <a:pt x="939" y="1253"/>
                </a:lnTo>
                <a:cubicBezTo>
                  <a:pt x="971" y="1241"/>
                  <a:pt x="1039" y="1228"/>
                  <a:pt x="1062" y="1223"/>
                </a:cubicBezTo>
                <a:cubicBezTo>
                  <a:pt x="1120" y="1211"/>
                  <a:pt x="1210" y="1198"/>
                  <a:pt x="1286" y="1176"/>
                </a:cubicBezTo>
                <a:lnTo>
                  <a:pt x="1339" y="1176"/>
                </a:lnTo>
                <a:lnTo>
                  <a:pt x="1346" y="1173"/>
                </a:lnTo>
                <a:lnTo>
                  <a:pt x="1510" y="1118"/>
                </a:lnTo>
                <a:cubicBezTo>
                  <a:pt x="1537" y="1106"/>
                  <a:pt x="1452" y="1042"/>
                  <a:pt x="1413" y="1012"/>
                </a:cubicBezTo>
                <a:lnTo>
                  <a:pt x="1413" y="1012"/>
                </a:lnTo>
                <a:cubicBezTo>
                  <a:pt x="1409" y="1007"/>
                  <a:pt x="1395" y="993"/>
                  <a:pt x="1384" y="987"/>
                </a:cubicBezTo>
                <a:lnTo>
                  <a:pt x="1379" y="989"/>
                </a:lnTo>
                <a:cubicBezTo>
                  <a:pt x="1354" y="972"/>
                  <a:pt x="1376" y="984"/>
                  <a:pt x="1354" y="964"/>
                </a:cubicBezTo>
                <a:cubicBezTo>
                  <a:pt x="1354" y="964"/>
                  <a:pt x="1354" y="963"/>
                  <a:pt x="1355" y="963"/>
                </a:cubicBezTo>
                <a:cubicBezTo>
                  <a:pt x="1359" y="963"/>
                  <a:pt x="1378" y="979"/>
                  <a:pt x="1394" y="992"/>
                </a:cubicBezTo>
                <a:cubicBezTo>
                  <a:pt x="1379" y="977"/>
                  <a:pt x="1364" y="962"/>
                  <a:pt x="1354" y="959"/>
                </a:cubicBezTo>
                <a:cubicBezTo>
                  <a:pt x="1339" y="944"/>
                  <a:pt x="1359" y="957"/>
                  <a:pt x="1341" y="939"/>
                </a:cubicBezTo>
                <a:cubicBezTo>
                  <a:pt x="1326" y="929"/>
                  <a:pt x="1306" y="916"/>
                  <a:pt x="1293" y="901"/>
                </a:cubicBezTo>
                <a:cubicBezTo>
                  <a:pt x="1258" y="866"/>
                  <a:pt x="1230" y="859"/>
                  <a:pt x="1200" y="828"/>
                </a:cubicBezTo>
                <a:lnTo>
                  <a:pt x="1205" y="828"/>
                </a:lnTo>
                <a:cubicBezTo>
                  <a:pt x="1195" y="816"/>
                  <a:pt x="1168" y="801"/>
                  <a:pt x="1147" y="778"/>
                </a:cubicBezTo>
                <a:lnTo>
                  <a:pt x="1147" y="778"/>
                </a:lnTo>
                <a:cubicBezTo>
                  <a:pt x="1150" y="783"/>
                  <a:pt x="1154" y="787"/>
                  <a:pt x="1152" y="787"/>
                </a:cubicBezTo>
                <a:cubicBezTo>
                  <a:pt x="1151" y="787"/>
                  <a:pt x="1148" y="785"/>
                  <a:pt x="1142" y="781"/>
                </a:cubicBezTo>
                <a:cubicBezTo>
                  <a:pt x="1120" y="758"/>
                  <a:pt x="1100" y="745"/>
                  <a:pt x="1084" y="728"/>
                </a:cubicBezTo>
                <a:lnTo>
                  <a:pt x="1064" y="718"/>
                </a:lnTo>
                <a:cubicBezTo>
                  <a:pt x="976" y="642"/>
                  <a:pt x="627" y="358"/>
                  <a:pt x="536" y="285"/>
                </a:cubicBezTo>
                <a:lnTo>
                  <a:pt x="536" y="285"/>
                </a:lnTo>
                <a:lnTo>
                  <a:pt x="541" y="287"/>
                </a:lnTo>
                <a:cubicBezTo>
                  <a:pt x="453" y="214"/>
                  <a:pt x="327" y="111"/>
                  <a:pt x="194" y="1"/>
                </a:cubicBezTo>
                <a:close/>
              </a:path>
            </a:pathLst>
          </a:custGeom>
          <a:solidFill>
            <a:srgbClr val="e355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3" name="Google Shape;3573;p26"/>
          <p:cNvGrpSpPr/>
          <p:nvPr/>
        </p:nvGrpSpPr>
        <p:grpSpPr>
          <a:xfrm>
            <a:off x="-579960" y="955080"/>
            <a:ext cx="1912320" cy="873360"/>
            <a:chOff x="-579960" y="955080"/>
            <a:chExt cx="1912320" cy="873360"/>
          </a:xfrm>
        </p:grpSpPr>
        <p:sp>
          <p:nvSpPr>
            <p:cNvPr id="804" name="Google Shape;3574;p26"/>
            <p:cNvSpPr/>
            <p:nvPr/>
          </p:nvSpPr>
          <p:spPr>
            <a:xfrm rot="5400000">
              <a:off x="1290960" y="178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Google Shape;3575;p26"/>
            <p:cNvSpPr/>
            <p:nvPr/>
          </p:nvSpPr>
          <p:spPr>
            <a:xfrm rot="5400000">
              <a:off x="1103760" y="178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Google Shape;3576;p26"/>
            <p:cNvSpPr/>
            <p:nvPr/>
          </p:nvSpPr>
          <p:spPr>
            <a:xfrm rot="5400000">
              <a:off x="916560" y="1786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Google Shape;3577;p26"/>
            <p:cNvSpPr/>
            <p:nvPr/>
          </p:nvSpPr>
          <p:spPr>
            <a:xfrm rot="5400000">
              <a:off x="730080" y="178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Google Shape;3578;p26"/>
            <p:cNvSpPr/>
            <p:nvPr/>
          </p:nvSpPr>
          <p:spPr>
            <a:xfrm rot="5400000">
              <a:off x="542880" y="178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Google Shape;3579;p26"/>
            <p:cNvSpPr/>
            <p:nvPr/>
          </p:nvSpPr>
          <p:spPr>
            <a:xfrm rot="5400000">
              <a:off x="355680" y="178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Google Shape;3580;p26"/>
            <p:cNvSpPr/>
            <p:nvPr/>
          </p:nvSpPr>
          <p:spPr>
            <a:xfrm rot="5400000">
              <a:off x="168480" y="178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2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Google Shape;3581;p26"/>
            <p:cNvSpPr/>
            <p:nvPr/>
          </p:nvSpPr>
          <p:spPr>
            <a:xfrm rot="5400000">
              <a:off x="-18720" y="178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3582;p26"/>
            <p:cNvSpPr/>
            <p:nvPr/>
          </p:nvSpPr>
          <p:spPr>
            <a:xfrm rot="5400000">
              <a:off x="-205560" y="178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Google Shape;3583;p26"/>
            <p:cNvSpPr/>
            <p:nvPr/>
          </p:nvSpPr>
          <p:spPr>
            <a:xfrm rot="5400000">
              <a:off x="-393120" y="1787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Google Shape;3584;p26"/>
            <p:cNvSpPr/>
            <p:nvPr/>
          </p:nvSpPr>
          <p:spPr>
            <a:xfrm rot="5400000">
              <a:off x="-579600" y="1786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Google Shape;3585;p26"/>
            <p:cNvSpPr/>
            <p:nvPr/>
          </p:nvSpPr>
          <p:spPr>
            <a:xfrm rot="5400000">
              <a:off x="1290960" y="1620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Google Shape;3586;p26"/>
            <p:cNvSpPr/>
            <p:nvPr/>
          </p:nvSpPr>
          <p:spPr>
            <a:xfrm rot="5400000">
              <a:off x="1103760" y="1620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Google Shape;3587;p26"/>
            <p:cNvSpPr/>
            <p:nvPr/>
          </p:nvSpPr>
          <p:spPr>
            <a:xfrm rot="5400000">
              <a:off x="916560" y="16200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3588;p26"/>
            <p:cNvSpPr/>
            <p:nvPr/>
          </p:nvSpPr>
          <p:spPr>
            <a:xfrm rot="5400000">
              <a:off x="730080" y="1620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3589;p26"/>
            <p:cNvSpPr/>
            <p:nvPr/>
          </p:nvSpPr>
          <p:spPr>
            <a:xfrm rot="5400000">
              <a:off x="542880" y="1620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3590;p26"/>
            <p:cNvSpPr/>
            <p:nvPr/>
          </p:nvSpPr>
          <p:spPr>
            <a:xfrm rot="5400000">
              <a:off x="355680" y="1620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Google Shape;3591;p26"/>
            <p:cNvSpPr/>
            <p:nvPr/>
          </p:nvSpPr>
          <p:spPr>
            <a:xfrm rot="5400000">
              <a:off x="168480" y="1620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Google Shape;3592;p26"/>
            <p:cNvSpPr/>
            <p:nvPr/>
          </p:nvSpPr>
          <p:spPr>
            <a:xfrm rot="5400000">
              <a:off x="-18720" y="1620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Google Shape;3593;p26"/>
            <p:cNvSpPr/>
            <p:nvPr/>
          </p:nvSpPr>
          <p:spPr>
            <a:xfrm rot="5400000">
              <a:off x="-205560" y="1620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3594;p26"/>
            <p:cNvSpPr/>
            <p:nvPr/>
          </p:nvSpPr>
          <p:spPr>
            <a:xfrm rot="5400000">
              <a:off x="-393120" y="16203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3595;p26"/>
            <p:cNvSpPr/>
            <p:nvPr/>
          </p:nvSpPr>
          <p:spPr>
            <a:xfrm rot="5400000">
              <a:off x="-579600" y="16200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3596;p26"/>
            <p:cNvSpPr/>
            <p:nvPr/>
          </p:nvSpPr>
          <p:spPr>
            <a:xfrm rot="5400000">
              <a:off x="1290960" y="1454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Google Shape;3597;p26"/>
            <p:cNvSpPr/>
            <p:nvPr/>
          </p:nvSpPr>
          <p:spPr>
            <a:xfrm rot="5400000">
              <a:off x="1103760" y="1454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Google Shape;3598;p26"/>
            <p:cNvSpPr/>
            <p:nvPr/>
          </p:nvSpPr>
          <p:spPr>
            <a:xfrm rot="5400000">
              <a:off x="916560" y="1453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Google Shape;3599;p26"/>
            <p:cNvSpPr/>
            <p:nvPr/>
          </p:nvSpPr>
          <p:spPr>
            <a:xfrm rot="5400000">
              <a:off x="730080" y="1454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Google Shape;3600;p26"/>
            <p:cNvSpPr/>
            <p:nvPr/>
          </p:nvSpPr>
          <p:spPr>
            <a:xfrm rot="5400000">
              <a:off x="542880" y="1454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Google Shape;3601;p26"/>
            <p:cNvSpPr/>
            <p:nvPr/>
          </p:nvSpPr>
          <p:spPr>
            <a:xfrm rot="5400000">
              <a:off x="355680" y="1454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Google Shape;3602;p26"/>
            <p:cNvSpPr/>
            <p:nvPr/>
          </p:nvSpPr>
          <p:spPr>
            <a:xfrm rot="5400000">
              <a:off x="168480" y="1454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Google Shape;3603;p26"/>
            <p:cNvSpPr/>
            <p:nvPr/>
          </p:nvSpPr>
          <p:spPr>
            <a:xfrm rot="5400000">
              <a:off x="-18720" y="1454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3604;p26"/>
            <p:cNvSpPr/>
            <p:nvPr/>
          </p:nvSpPr>
          <p:spPr>
            <a:xfrm rot="5400000">
              <a:off x="-205560" y="1454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3605;p26"/>
            <p:cNvSpPr/>
            <p:nvPr/>
          </p:nvSpPr>
          <p:spPr>
            <a:xfrm rot="5400000">
              <a:off x="-393120" y="14540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3606;p26"/>
            <p:cNvSpPr/>
            <p:nvPr/>
          </p:nvSpPr>
          <p:spPr>
            <a:xfrm rot="5400000">
              <a:off x="-579600" y="14536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3607;p26"/>
            <p:cNvSpPr/>
            <p:nvPr/>
          </p:nvSpPr>
          <p:spPr>
            <a:xfrm rot="5400000">
              <a:off x="1290960" y="1288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Google Shape;3608;p26"/>
            <p:cNvSpPr/>
            <p:nvPr/>
          </p:nvSpPr>
          <p:spPr>
            <a:xfrm rot="5400000">
              <a:off x="1103760" y="1288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Google Shape;3609;p26"/>
            <p:cNvSpPr/>
            <p:nvPr/>
          </p:nvSpPr>
          <p:spPr>
            <a:xfrm rot="5400000">
              <a:off x="916560" y="12877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Google Shape;3610;p26"/>
            <p:cNvSpPr/>
            <p:nvPr/>
          </p:nvSpPr>
          <p:spPr>
            <a:xfrm rot="5400000">
              <a:off x="730080" y="1288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3611;p26"/>
            <p:cNvSpPr/>
            <p:nvPr/>
          </p:nvSpPr>
          <p:spPr>
            <a:xfrm rot="5400000">
              <a:off x="542880" y="1288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Google Shape;3612;p26"/>
            <p:cNvSpPr/>
            <p:nvPr/>
          </p:nvSpPr>
          <p:spPr>
            <a:xfrm rot="5400000">
              <a:off x="355680" y="1288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Google Shape;3613;p26"/>
            <p:cNvSpPr/>
            <p:nvPr/>
          </p:nvSpPr>
          <p:spPr>
            <a:xfrm rot="5400000">
              <a:off x="168480" y="1288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1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3614;p26"/>
            <p:cNvSpPr/>
            <p:nvPr/>
          </p:nvSpPr>
          <p:spPr>
            <a:xfrm rot="5400000">
              <a:off x="-18720" y="1288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Google Shape;3615;p26"/>
            <p:cNvSpPr/>
            <p:nvPr/>
          </p:nvSpPr>
          <p:spPr>
            <a:xfrm rot="5400000">
              <a:off x="-205560" y="1288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Google Shape;3616;p26"/>
            <p:cNvSpPr/>
            <p:nvPr/>
          </p:nvSpPr>
          <p:spPr>
            <a:xfrm rot="5400000">
              <a:off x="-393120" y="1288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Google Shape;3617;p26"/>
            <p:cNvSpPr/>
            <p:nvPr/>
          </p:nvSpPr>
          <p:spPr>
            <a:xfrm rot="5400000">
              <a:off x="-579600" y="12877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Google Shape;3618;p26"/>
            <p:cNvSpPr/>
            <p:nvPr/>
          </p:nvSpPr>
          <p:spPr>
            <a:xfrm rot="5400000">
              <a:off x="1290960" y="1121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Google Shape;3619;p26"/>
            <p:cNvSpPr/>
            <p:nvPr/>
          </p:nvSpPr>
          <p:spPr>
            <a:xfrm rot="5400000">
              <a:off x="1103760" y="1121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Google Shape;3620;p26"/>
            <p:cNvSpPr/>
            <p:nvPr/>
          </p:nvSpPr>
          <p:spPr>
            <a:xfrm rot="5400000">
              <a:off x="916560" y="112104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Google Shape;3621;p26"/>
            <p:cNvSpPr/>
            <p:nvPr/>
          </p:nvSpPr>
          <p:spPr>
            <a:xfrm rot="5400000">
              <a:off x="730080" y="1121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Google Shape;3622;p26"/>
            <p:cNvSpPr/>
            <p:nvPr/>
          </p:nvSpPr>
          <p:spPr>
            <a:xfrm rot="5400000">
              <a:off x="542880" y="1121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Google Shape;3623;p26"/>
            <p:cNvSpPr/>
            <p:nvPr/>
          </p:nvSpPr>
          <p:spPr>
            <a:xfrm rot="5400000">
              <a:off x="355680" y="1121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Google Shape;3624;p26"/>
            <p:cNvSpPr/>
            <p:nvPr/>
          </p:nvSpPr>
          <p:spPr>
            <a:xfrm rot="5400000">
              <a:off x="168480" y="1121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3625;p26"/>
            <p:cNvSpPr/>
            <p:nvPr/>
          </p:nvSpPr>
          <p:spPr>
            <a:xfrm rot="5400000">
              <a:off x="-18720" y="1121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3626;p26"/>
            <p:cNvSpPr/>
            <p:nvPr/>
          </p:nvSpPr>
          <p:spPr>
            <a:xfrm rot="5400000">
              <a:off x="-205560" y="1121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Google Shape;3627;p26"/>
            <p:cNvSpPr/>
            <p:nvPr/>
          </p:nvSpPr>
          <p:spPr>
            <a:xfrm rot="5400000">
              <a:off x="-393120" y="11214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Google Shape;3628;p26"/>
            <p:cNvSpPr/>
            <p:nvPr/>
          </p:nvSpPr>
          <p:spPr>
            <a:xfrm rot="5400000">
              <a:off x="-579600" y="112104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Google Shape;3629;p26"/>
            <p:cNvSpPr/>
            <p:nvPr/>
          </p:nvSpPr>
          <p:spPr>
            <a:xfrm rot="5400000">
              <a:off x="1290960" y="955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3630;p26"/>
            <p:cNvSpPr/>
            <p:nvPr/>
          </p:nvSpPr>
          <p:spPr>
            <a:xfrm rot="5400000">
              <a:off x="1103760" y="955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Google Shape;3631;p26"/>
            <p:cNvSpPr/>
            <p:nvPr/>
          </p:nvSpPr>
          <p:spPr>
            <a:xfrm rot="5400000">
              <a:off x="916560" y="9547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Google Shape;3632;p26"/>
            <p:cNvSpPr/>
            <p:nvPr/>
          </p:nvSpPr>
          <p:spPr>
            <a:xfrm rot="5400000">
              <a:off x="730080" y="955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Google Shape;3633;p26"/>
            <p:cNvSpPr/>
            <p:nvPr/>
          </p:nvSpPr>
          <p:spPr>
            <a:xfrm rot="5400000">
              <a:off x="542880" y="955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Google Shape;3634;p26"/>
            <p:cNvSpPr/>
            <p:nvPr/>
          </p:nvSpPr>
          <p:spPr>
            <a:xfrm rot="5400000">
              <a:off x="355680" y="955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Google Shape;3635;p26"/>
            <p:cNvSpPr/>
            <p:nvPr/>
          </p:nvSpPr>
          <p:spPr>
            <a:xfrm rot="5400000">
              <a:off x="168480" y="955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Google Shape;3636;p26"/>
            <p:cNvSpPr/>
            <p:nvPr/>
          </p:nvSpPr>
          <p:spPr>
            <a:xfrm rot="5400000">
              <a:off x="-18720" y="955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Google Shape;3637;p26"/>
            <p:cNvSpPr/>
            <p:nvPr/>
          </p:nvSpPr>
          <p:spPr>
            <a:xfrm rot="5400000">
              <a:off x="-205560" y="955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Google Shape;3638;p26"/>
            <p:cNvSpPr/>
            <p:nvPr/>
          </p:nvSpPr>
          <p:spPr>
            <a:xfrm rot="5400000">
              <a:off x="-393120" y="9550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3639;p26"/>
            <p:cNvSpPr/>
            <p:nvPr/>
          </p:nvSpPr>
          <p:spPr>
            <a:xfrm rot="5400000">
              <a:off x="-579600" y="9547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0" name="Google Shape;3640;p26"/>
          <p:cNvGrpSpPr/>
          <p:nvPr/>
        </p:nvGrpSpPr>
        <p:grpSpPr>
          <a:xfrm>
            <a:off x="2599200" y="4640760"/>
            <a:ext cx="1324080" cy="1324080"/>
            <a:chOff x="2599200" y="4640760"/>
            <a:chExt cx="1324080" cy="1324080"/>
          </a:xfrm>
        </p:grpSpPr>
        <p:sp>
          <p:nvSpPr>
            <p:cNvPr id="871" name="Google Shape;3641;p26"/>
            <p:cNvSpPr/>
            <p:nvPr/>
          </p:nvSpPr>
          <p:spPr>
            <a:xfrm>
              <a:off x="3089520" y="5131080"/>
              <a:ext cx="343080" cy="343080"/>
            </a:xfrm>
            <a:custGeom>
              <a:avLst/>
              <a:gdLst/>
              <a:ahLst/>
              <a:rect l="l" t="t" r="r" b="b"/>
              <a:pathLst>
                <a:path w="2017" h="2018">
                  <a:moveTo>
                    <a:pt x="1010" y="121"/>
                  </a:moveTo>
                  <a:cubicBezTo>
                    <a:pt x="1498" y="121"/>
                    <a:pt x="1895" y="521"/>
                    <a:pt x="1895" y="1009"/>
                  </a:cubicBezTo>
                  <a:cubicBezTo>
                    <a:pt x="1895" y="1497"/>
                    <a:pt x="1498" y="1895"/>
                    <a:pt x="1010" y="1895"/>
                  </a:cubicBezTo>
                  <a:cubicBezTo>
                    <a:pt x="519" y="1895"/>
                    <a:pt x="122" y="1497"/>
                    <a:pt x="122" y="1009"/>
                  </a:cubicBezTo>
                  <a:cubicBezTo>
                    <a:pt x="122" y="521"/>
                    <a:pt x="519" y="121"/>
                    <a:pt x="1010" y="121"/>
                  </a:cubicBezTo>
                  <a:close/>
                  <a:moveTo>
                    <a:pt x="1010" y="0"/>
                  </a:moveTo>
                  <a:cubicBezTo>
                    <a:pt x="454" y="0"/>
                    <a:pt x="1" y="453"/>
                    <a:pt x="1" y="1009"/>
                  </a:cubicBezTo>
                  <a:cubicBezTo>
                    <a:pt x="1" y="1565"/>
                    <a:pt x="454" y="2018"/>
                    <a:pt x="1010" y="2018"/>
                  </a:cubicBezTo>
                  <a:cubicBezTo>
                    <a:pt x="1566" y="2018"/>
                    <a:pt x="2016" y="1565"/>
                    <a:pt x="2016" y="1009"/>
                  </a:cubicBezTo>
                  <a:cubicBezTo>
                    <a:pt x="2016" y="453"/>
                    <a:pt x="1566" y="0"/>
                    <a:pt x="10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Google Shape;3642;p26"/>
            <p:cNvSpPr/>
            <p:nvPr/>
          </p:nvSpPr>
          <p:spPr>
            <a:xfrm>
              <a:off x="2972520" y="5014440"/>
              <a:ext cx="576720" cy="576360"/>
            </a:xfrm>
            <a:custGeom>
              <a:avLst/>
              <a:gdLst/>
              <a:ahLst/>
              <a:rect l="l" t="t" r="r" b="b"/>
              <a:pathLst>
                <a:path w="3390" h="3388">
                  <a:moveTo>
                    <a:pt x="1697" y="122"/>
                  </a:moveTo>
                  <a:cubicBezTo>
                    <a:pt x="2562" y="122"/>
                    <a:pt x="3269" y="826"/>
                    <a:pt x="3269" y="1694"/>
                  </a:cubicBezTo>
                  <a:cubicBezTo>
                    <a:pt x="3269" y="2559"/>
                    <a:pt x="2562" y="3266"/>
                    <a:pt x="1697" y="3266"/>
                  </a:cubicBezTo>
                  <a:cubicBezTo>
                    <a:pt x="829" y="3266"/>
                    <a:pt x="124" y="2559"/>
                    <a:pt x="124" y="1694"/>
                  </a:cubicBezTo>
                  <a:cubicBezTo>
                    <a:pt x="124" y="826"/>
                    <a:pt x="829" y="122"/>
                    <a:pt x="1697" y="122"/>
                  </a:cubicBezTo>
                  <a:close/>
                  <a:moveTo>
                    <a:pt x="1697" y="1"/>
                  </a:moveTo>
                  <a:cubicBezTo>
                    <a:pt x="761" y="1"/>
                    <a:pt x="1" y="761"/>
                    <a:pt x="1" y="1694"/>
                  </a:cubicBezTo>
                  <a:cubicBezTo>
                    <a:pt x="1" y="2627"/>
                    <a:pt x="761" y="3387"/>
                    <a:pt x="1697" y="3387"/>
                  </a:cubicBezTo>
                  <a:cubicBezTo>
                    <a:pt x="2630" y="3387"/>
                    <a:pt x="3390" y="2627"/>
                    <a:pt x="3390" y="1694"/>
                  </a:cubicBezTo>
                  <a:cubicBezTo>
                    <a:pt x="3390" y="761"/>
                    <a:pt x="2630" y="1"/>
                    <a:pt x="16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Google Shape;3643;p26"/>
            <p:cNvSpPr/>
            <p:nvPr/>
          </p:nvSpPr>
          <p:spPr>
            <a:xfrm>
              <a:off x="2848680" y="4890600"/>
              <a:ext cx="824040" cy="824040"/>
            </a:xfrm>
            <a:custGeom>
              <a:avLst/>
              <a:gdLst/>
              <a:ahLst/>
              <a:rect l="l" t="t" r="r" b="b"/>
              <a:pathLst>
                <a:path w="4844" h="4842">
                  <a:moveTo>
                    <a:pt x="2424" y="121"/>
                  </a:moveTo>
                  <a:cubicBezTo>
                    <a:pt x="3692" y="121"/>
                    <a:pt x="4721" y="1153"/>
                    <a:pt x="4721" y="2421"/>
                  </a:cubicBezTo>
                  <a:cubicBezTo>
                    <a:pt x="4721" y="3689"/>
                    <a:pt x="3692" y="4720"/>
                    <a:pt x="2424" y="4720"/>
                  </a:cubicBezTo>
                  <a:cubicBezTo>
                    <a:pt x="1156" y="4720"/>
                    <a:pt x="124" y="3689"/>
                    <a:pt x="124" y="2421"/>
                  </a:cubicBezTo>
                  <a:cubicBezTo>
                    <a:pt x="124" y="1153"/>
                    <a:pt x="1156" y="121"/>
                    <a:pt x="2424" y="121"/>
                  </a:cubicBezTo>
                  <a:close/>
                  <a:moveTo>
                    <a:pt x="2424" y="1"/>
                  </a:moveTo>
                  <a:cubicBezTo>
                    <a:pt x="1088" y="1"/>
                    <a:pt x="1" y="1085"/>
                    <a:pt x="1" y="2421"/>
                  </a:cubicBezTo>
                  <a:cubicBezTo>
                    <a:pt x="1" y="3754"/>
                    <a:pt x="1088" y="4841"/>
                    <a:pt x="2424" y="4841"/>
                  </a:cubicBezTo>
                  <a:cubicBezTo>
                    <a:pt x="3757" y="4841"/>
                    <a:pt x="4844" y="3754"/>
                    <a:pt x="4844" y="2421"/>
                  </a:cubicBezTo>
                  <a:cubicBezTo>
                    <a:pt x="4844" y="1085"/>
                    <a:pt x="3757" y="1"/>
                    <a:pt x="24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Google Shape;3644;p26"/>
            <p:cNvSpPr/>
            <p:nvPr/>
          </p:nvSpPr>
          <p:spPr>
            <a:xfrm>
              <a:off x="2728440" y="4770000"/>
              <a:ext cx="1065240" cy="1065240"/>
            </a:xfrm>
            <a:custGeom>
              <a:avLst/>
              <a:gdLst/>
              <a:ahLst/>
              <a:rect l="l" t="t" r="r" b="b"/>
              <a:pathLst>
                <a:path w="6261" h="6260">
                  <a:moveTo>
                    <a:pt x="3131" y="121"/>
                  </a:moveTo>
                  <a:cubicBezTo>
                    <a:pt x="4789" y="121"/>
                    <a:pt x="6137" y="1472"/>
                    <a:pt x="6137" y="3130"/>
                  </a:cubicBezTo>
                  <a:cubicBezTo>
                    <a:pt x="6137" y="4788"/>
                    <a:pt x="4789" y="6139"/>
                    <a:pt x="3131" y="6139"/>
                  </a:cubicBezTo>
                  <a:cubicBezTo>
                    <a:pt x="1470" y="6139"/>
                    <a:pt x="122" y="4788"/>
                    <a:pt x="122" y="3130"/>
                  </a:cubicBezTo>
                  <a:cubicBezTo>
                    <a:pt x="122" y="1472"/>
                    <a:pt x="1470" y="121"/>
                    <a:pt x="3131" y="121"/>
                  </a:cubicBezTo>
                  <a:close/>
                  <a:moveTo>
                    <a:pt x="3131" y="0"/>
                  </a:moveTo>
                  <a:cubicBezTo>
                    <a:pt x="1405" y="0"/>
                    <a:pt x="1" y="1404"/>
                    <a:pt x="1" y="3130"/>
                  </a:cubicBezTo>
                  <a:cubicBezTo>
                    <a:pt x="1" y="4856"/>
                    <a:pt x="1405" y="6260"/>
                    <a:pt x="3131" y="6260"/>
                  </a:cubicBezTo>
                  <a:cubicBezTo>
                    <a:pt x="4857" y="6260"/>
                    <a:pt x="6260" y="4856"/>
                    <a:pt x="6260" y="3130"/>
                  </a:cubicBezTo>
                  <a:cubicBezTo>
                    <a:pt x="6260" y="1404"/>
                    <a:pt x="4857" y="0"/>
                    <a:pt x="313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Google Shape;3645;p26"/>
            <p:cNvSpPr/>
            <p:nvPr/>
          </p:nvSpPr>
          <p:spPr>
            <a:xfrm>
              <a:off x="2599200" y="4640760"/>
              <a:ext cx="1324080" cy="1324080"/>
            </a:xfrm>
            <a:custGeom>
              <a:avLst/>
              <a:gdLst/>
              <a:ahLst/>
              <a:rect l="l" t="t" r="r" b="b"/>
              <a:pathLst>
                <a:path w="7780" h="7780">
                  <a:moveTo>
                    <a:pt x="3890" y="121"/>
                  </a:moveTo>
                  <a:cubicBezTo>
                    <a:pt x="5968" y="121"/>
                    <a:pt x="7656" y="1812"/>
                    <a:pt x="7656" y="3890"/>
                  </a:cubicBezTo>
                  <a:cubicBezTo>
                    <a:pt x="7656" y="5968"/>
                    <a:pt x="5968" y="7659"/>
                    <a:pt x="3890" y="7659"/>
                  </a:cubicBezTo>
                  <a:cubicBezTo>
                    <a:pt x="1812" y="7659"/>
                    <a:pt x="121" y="5968"/>
                    <a:pt x="121" y="3890"/>
                  </a:cubicBezTo>
                  <a:cubicBezTo>
                    <a:pt x="121" y="1812"/>
                    <a:pt x="1812" y="121"/>
                    <a:pt x="3890" y="121"/>
                  </a:cubicBezTo>
                  <a:close/>
                  <a:moveTo>
                    <a:pt x="3890" y="0"/>
                  </a:moveTo>
                  <a:cubicBezTo>
                    <a:pt x="1744" y="0"/>
                    <a:pt x="0" y="1744"/>
                    <a:pt x="0" y="3890"/>
                  </a:cubicBezTo>
                  <a:cubicBezTo>
                    <a:pt x="0" y="6034"/>
                    <a:pt x="1744" y="7780"/>
                    <a:pt x="3890" y="7780"/>
                  </a:cubicBezTo>
                  <a:cubicBezTo>
                    <a:pt x="6033" y="7780"/>
                    <a:pt x="7779" y="6034"/>
                    <a:pt x="7779" y="3890"/>
                  </a:cubicBezTo>
                  <a:cubicBezTo>
                    <a:pt x="7779" y="1744"/>
                    <a:pt x="6033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6" name="Google Shape;3646;p26"/>
          <p:cNvGrpSpPr/>
          <p:nvPr/>
        </p:nvGrpSpPr>
        <p:grpSpPr>
          <a:xfrm>
            <a:off x="3247560" y="-705600"/>
            <a:ext cx="1324080" cy="1324080"/>
            <a:chOff x="3247560" y="-705600"/>
            <a:chExt cx="1324080" cy="1324080"/>
          </a:xfrm>
        </p:grpSpPr>
        <p:sp>
          <p:nvSpPr>
            <p:cNvPr id="877" name="Google Shape;3647;p26"/>
            <p:cNvSpPr/>
            <p:nvPr/>
          </p:nvSpPr>
          <p:spPr>
            <a:xfrm>
              <a:off x="3737880" y="-214920"/>
              <a:ext cx="343080" cy="343080"/>
            </a:xfrm>
            <a:custGeom>
              <a:avLst/>
              <a:gdLst/>
              <a:ahLst/>
              <a:rect l="l" t="t" r="r" b="b"/>
              <a:pathLst>
                <a:path w="2017" h="2018">
                  <a:moveTo>
                    <a:pt x="1010" y="121"/>
                  </a:moveTo>
                  <a:cubicBezTo>
                    <a:pt x="1498" y="121"/>
                    <a:pt x="1895" y="521"/>
                    <a:pt x="1895" y="1009"/>
                  </a:cubicBezTo>
                  <a:cubicBezTo>
                    <a:pt x="1895" y="1497"/>
                    <a:pt x="1498" y="1895"/>
                    <a:pt x="1010" y="1895"/>
                  </a:cubicBezTo>
                  <a:cubicBezTo>
                    <a:pt x="519" y="1895"/>
                    <a:pt x="122" y="1497"/>
                    <a:pt x="122" y="1009"/>
                  </a:cubicBezTo>
                  <a:cubicBezTo>
                    <a:pt x="122" y="521"/>
                    <a:pt x="519" y="121"/>
                    <a:pt x="1010" y="121"/>
                  </a:cubicBezTo>
                  <a:close/>
                  <a:moveTo>
                    <a:pt x="1010" y="0"/>
                  </a:moveTo>
                  <a:cubicBezTo>
                    <a:pt x="454" y="0"/>
                    <a:pt x="1" y="453"/>
                    <a:pt x="1" y="1009"/>
                  </a:cubicBezTo>
                  <a:cubicBezTo>
                    <a:pt x="1" y="1565"/>
                    <a:pt x="454" y="2018"/>
                    <a:pt x="1010" y="2018"/>
                  </a:cubicBezTo>
                  <a:cubicBezTo>
                    <a:pt x="1566" y="2018"/>
                    <a:pt x="2016" y="1565"/>
                    <a:pt x="2016" y="1009"/>
                  </a:cubicBezTo>
                  <a:cubicBezTo>
                    <a:pt x="2016" y="453"/>
                    <a:pt x="1566" y="0"/>
                    <a:pt x="10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Google Shape;3648;p26"/>
            <p:cNvSpPr/>
            <p:nvPr/>
          </p:nvSpPr>
          <p:spPr>
            <a:xfrm>
              <a:off x="3620880" y="-331560"/>
              <a:ext cx="576720" cy="576360"/>
            </a:xfrm>
            <a:custGeom>
              <a:avLst/>
              <a:gdLst/>
              <a:ahLst/>
              <a:rect l="l" t="t" r="r" b="b"/>
              <a:pathLst>
                <a:path w="3390" h="3388">
                  <a:moveTo>
                    <a:pt x="1697" y="122"/>
                  </a:moveTo>
                  <a:cubicBezTo>
                    <a:pt x="2562" y="122"/>
                    <a:pt x="3269" y="826"/>
                    <a:pt x="3269" y="1694"/>
                  </a:cubicBezTo>
                  <a:cubicBezTo>
                    <a:pt x="3269" y="2559"/>
                    <a:pt x="2562" y="3266"/>
                    <a:pt x="1697" y="3266"/>
                  </a:cubicBezTo>
                  <a:cubicBezTo>
                    <a:pt x="829" y="3266"/>
                    <a:pt x="124" y="2559"/>
                    <a:pt x="124" y="1694"/>
                  </a:cubicBezTo>
                  <a:cubicBezTo>
                    <a:pt x="124" y="826"/>
                    <a:pt x="829" y="122"/>
                    <a:pt x="1697" y="122"/>
                  </a:cubicBezTo>
                  <a:close/>
                  <a:moveTo>
                    <a:pt x="1697" y="1"/>
                  </a:moveTo>
                  <a:cubicBezTo>
                    <a:pt x="761" y="1"/>
                    <a:pt x="1" y="761"/>
                    <a:pt x="1" y="1694"/>
                  </a:cubicBezTo>
                  <a:cubicBezTo>
                    <a:pt x="1" y="2627"/>
                    <a:pt x="761" y="3387"/>
                    <a:pt x="1697" y="3387"/>
                  </a:cubicBezTo>
                  <a:cubicBezTo>
                    <a:pt x="2630" y="3387"/>
                    <a:pt x="3390" y="2627"/>
                    <a:pt x="3390" y="1694"/>
                  </a:cubicBezTo>
                  <a:cubicBezTo>
                    <a:pt x="3390" y="761"/>
                    <a:pt x="2630" y="1"/>
                    <a:pt x="16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Google Shape;3649;p26"/>
            <p:cNvSpPr/>
            <p:nvPr/>
          </p:nvSpPr>
          <p:spPr>
            <a:xfrm>
              <a:off x="3497040" y="-455400"/>
              <a:ext cx="824040" cy="824040"/>
            </a:xfrm>
            <a:custGeom>
              <a:avLst/>
              <a:gdLst/>
              <a:ahLst/>
              <a:rect l="l" t="t" r="r" b="b"/>
              <a:pathLst>
                <a:path w="4844" h="4842">
                  <a:moveTo>
                    <a:pt x="2424" y="121"/>
                  </a:moveTo>
                  <a:cubicBezTo>
                    <a:pt x="3692" y="121"/>
                    <a:pt x="4721" y="1153"/>
                    <a:pt x="4721" y="2421"/>
                  </a:cubicBezTo>
                  <a:cubicBezTo>
                    <a:pt x="4721" y="3689"/>
                    <a:pt x="3692" y="4720"/>
                    <a:pt x="2424" y="4720"/>
                  </a:cubicBezTo>
                  <a:cubicBezTo>
                    <a:pt x="1156" y="4720"/>
                    <a:pt x="124" y="3689"/>
                    <a:pt x="124" y="2421"/>
                  </a:cubicBezTo>
                  <a:cubicBezTo>
                    <a:pt x="124" y="1153"/>
                    <a:pt x="1156" y="121"/>
                    <a:pt x="2424" y="121"/>
                  </a:cubicBezTo>
                  <a:close/>
                  <a:moveTo>
                    <a:pt x="2424" y="1"/>
                  </a:moveTo>
                  <a:cubicBezTo>
                    <a:pt x="1088" y="1"/>
                    <a:pt x="1" y="1085"/>
                    <a:pt x="1" y="2421"/>
                  </a:cubicBezTo>
                  <a:cubicBezTo>
                    <a:pt x="1" y="3754"/>
                    <a:pt x="1088" y="4841"/>
                    <a:pt x="2424" y="4841"/>
                  </a:cubicBezTo>
                  <a:cubicBezTo>
                    <a:pt x="3757" y="4841"/>
                    <a:pt x="4844" y="3754"/>
                    <a:pt x="4844" y="2421"/>
                  </a:cubicBezTo>
                  <a:cubicBezTo>
                    <a:pt x="4844" y="1085"/>
                    <a:pt x="3757" y="1"/>
                    <a:pt x="24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Google Shape;3650;p26"/>
            <p:cNvSpPr/>
            <p:nvPr/>
          </p:nvSpPr>
          <p:spPr>
            <a:xfrm>
              <a:off x="3376800" y="-576000"/>
              <a:ext cx="1065240" cy="1065240"/>
            </a:xfrm>
            <a:custGeom>
              <a:avLst/>
              <a:gdLst/>
              <a:ahLst/>
              <a:rect l="l" t="t" r="r" b="b"/>
              <a:pathLst>
                <a:path w="6261" h="6260">
                  <a:moveTo>
                    <a:pt x="3131" y="121"/>
                  </a:moveTo>
                  <a:cubicBezTo>
                    <a:pt x="4789" y="121"/>
                    <a:pt x="6137" y="1472"/>
                    <a:pt x="6137" y="3130"/>
                  </a:cubicBezTo>
                  <a:cubicBezTo>
                    <a:pt x="6137" y="4788"/>
                    <a:pt x="4789" y="6139"/>
                    <a:pt x="3131" y="6139"/>
                  </a:cubicBezTo>
                  <a:cubicBezTo>
                    <a:pt x="1470" y="6139"/>
                    <a:pt x="122" y="4788"/>
                    <a:pt x="122" y="3130"/>
                  </a:cubicBezTo>
                  <a:cubicBezTo>
                    <a:pt x="122" y="1472"/>
                    <a:pt x="1470" y="121"/>
                    <a:pt x="3131" y="121"/>
                  </a:cubicBezTo>
                  <a:close/>
                  <a:moveTo>
                    <a:pt x="3131" y="0"/>
                  </a:moveTo>
                  <a:cubicBezTo>
                    <a:pt x="1405" y="0"/>
                    <a:pt x="1" y="1404"/>
                    <a:pt x="1" y="3130"/>
                  </a:cubicBezTo>
                  <a:cubicBezTo>
                    <a:pt x="1" y="4856"/>
                    <a:pt x="1405" y="6260"/>
                    <a:pt x="3131" y="6260"/>
                  </a:cubicBezTo>
                  <a:cubicBezTo>
                    <a:pt x="4857" y="6260"/>
                    <a:pt x="6260" y="4856"/>
                    <a:pt x="6260" y="3130"/>
                  </a:cubicBezTo>
                  <a:cubicBezTo>
                    <a:pt x="6260" y="1404"/>
                    <a:pt x="4857" y="0"/>
                    <a:pt x="313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Google Shape;3651;p26"/>
            <p:cNvSpPr/>
            <p:nvPr/>
          </p:nvSpPr>
          <p:spPr>
            <a:xfrm>
              <a:off x="3247560" y="-705600"/>
              <a:ext cx="1324080" cy="1324080"/>
            </a:xfrm>
            <a:custGeom>
              <a:avLst/>
              <a:gdLst/>
              <a:ahLst/>
              <a:rect l="l" t="t" r="r" b="b"/>
              <a:pathLst>
                <a:path w="7780" h="7780">
                  <a:moveTo>
                    <a:pt x="3890" y="121"/>
                  </a:moveTo>
                  <a:cubicBezTo>
                    <a:pt x="5968" y="121"/>
                    <a:pt x="7656" y="1812"/>
                    <a:pt x="7656" y="3890"/>
                  </a:cubicBezTo>
                  <a:cubicBezTo>
                    <a:pt x="7656" y="5968"/>
                    <a:pt x="5968" y="7659"/>
                    <a:pt x="3890" y="7659"/>
                  </a:cubicBezTo>
                  <a:cubicBezTo>
                    <a:pt x="1812" y="7659"/>
                    <a:pt x="121" y="5968"/>
                    <a:pt x="121" y="3890"/>
                  </a:cubicBezTo>
                  <a:cubicBezTo>
                    <a:pt x="121" y="1812"/>
                    <a:pt x="1812" y="121"/>
                    <a:pt x="3890" y="121"/>
                  </a:cubicBezTo>
                  <a:close/>
                  <a:moveTo>
                    <a:pt x="3890" y="0"/>
                  </a:moveTo>
                  <a:cubicBezTo>
                    <a:pt x="1744" y="0"/>
                    <a:pt x="0" y="1744"/>
                    <a:pt x="0" y="3890"/>
                  </a:cubicBezTo>
                  <a:cubicBezTo>
                    <a:pt x="0" y="6034"/>
                    <a:pt x="1744" y="7780"/>
                    <a:pt x="3890" y="7780"/>
                  </a:cubicBezTo>
                  <a:cubicBezTo>
                    <a:pt x="6033" y="7780"/>
                    <a:pt x="7779" y="6034"/>
                    <a:pt x="7779" y="3890"/>
                  </a:cubicBezTo>
                  <a:cubicBezTo>
                    <a:pt x="7779" y="1744"/>
                    <a:pt x="6033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2" name="Google Shape;3652;p26"/>
          <p:cNvSpPr/>
          <p:nvPr/>
        </p:nvSpPr>
        <p:spPr>
          <a:xfrm rot="19111200">
            <a:off x="6641280" y="-2057040"/>
            <a:ext cx="2829240" cy="4277160"/>
          </a:xfrm>
          <a:custGeom>
            <a:avLst/>
            <a:gdLst/>
            <a:ahLst/>
            <a:rect l="l" t="t" r="r" b="b"/>
            <a:pathLst>
              <a:path w="12387" h="18724">
                <a:moveTo>
                  <a:pt x="7392" y="0"/>
                </a:moveTo>
                <a:cubicBezTo>
                  <a:pt x="6724" y="0"/>
                  <a:pt x="6045" y="87"/>
                  <a:pt x="5392" y="204"/>
                </a:cubicBezTo>
                <a:cubicBezTo>
                  <a:pt x="3734" y="504"/>
                  <a:pt x="1938" y="1082"/>
                  <a:pt x="1095" y="2541"/>
                </a:cubicBezTo>
                <a:cubicBezTo>
                  <a:pt x="1" y="4438"/>
                  <a:pt x="1067" y="6914"/>
                  <a:pt x="2650" y="8431"/>
                </a:cubicBezTo>
                <a:cubicBezTo>
                  <a:pt x="3332" y="9085"/>
                  <a:pt x="4114" y="9656"/>
                  <a:pt x="4640" y="10441"/>
                </a:cubicBezTo>
                <a:cubicBezTo>
                  <a:pt x="5775" y="12145"/>
                  <a:pt x="5470" y="14301"/>
                  <a:pt x="6134" y="16162"/>
                </a:cubicBezTo>
                <a:cubicBezTo>
                  <a:pt x="6694" y="17727"/>
                  <a:pt x="8275" y="18724"/>
                  <a:pt x="9656" y="18724"/>
                </a:cubicBezTo>
                <a:cubicBezTo>
                  <a:pt x="10832" y="18724"/>
                  <a:pt x="11864" y="18000"/>
                  <a:pt x="11996" y="16288"/>
                </a:cubicBezTo>
                <a:cubicBezTo>
                  <a:pt x="12122" y="14676"/>
                  <a:pt x="11780" y="13038"/>
                  <a:pt x="11790" y="11420"/>
                </a:cubicBezTo>
                <a:cubicBezTo>
                  <a:pt x="11803" y="9264"/>
                  <a:pt x="12386" y="7135"/>
                  <a:pt x="12230" y="4974"/>
                </a:cubicBezTo>
                <a:cubicBezTo>
                  <a:pt x="12107" y="3261"/>
                  <a:pt x="11393" y="1467"/>
                  <a:pt x="9908" y="599"/>
                </a:cubicBezTo>
                <a:cubicBezTo>
                  <a:pt x="9148" y="154"/>
                  <a:pt x="8280" y="0"/>
                  <a:pt x="7392" y="0"/>
                </a:cubicBezTo>
                <a:close/>
              </a:path>
            </a:pathLst>
          </a:custGeom>
          <a:solidFill>
            <a:srgbClr val="a5cb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3" name="Google Shape;3653;p26"/>
          <p:cNvGrpSpPr/>
          <p:nvPr/>
        </p:nvGrpSpPr>
        <p:grpSpPr>
          <a:xfrm>
            <a:off x="8444160" y="619200"/>
            <a:ext cx="1912680" cy="873000"/>
            <a:chOff x="8444160" y="619200"/>
            <a:chExt cx="1912680" cy="873000"/>
          </a:xfrm>
        </p:grpSpPr>
        <p:sp>
          <p:nvSpPr>
            <p:cNvPr id="884" name="Google Shape;3654;p26"/>
            <p:cNvSpPr/>
            <p:nvPr/>
          </p:nvSpPr>
          <p:spPr>
            <a:xfrm rot="16200000">
              <a:off x="8444160" y="6192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3655;p26"/>
            <p:cNvSpPr/>
            <p:nvPr/>
          </p:nvSpPr>
          <p:spPr>
            <a:xfrm rot="16200000">
              <a:off x="8631360" y="6192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3656;p26"/>
            <p:cNvSpPr/>
            <p:nvPr/>
          </p:nvSpPr>
          <p:spPr>
            <a:xfrm rot="16200000">
              <a:off x="8818200" y="61884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3657;p26"/>
            <p:cNvSpPr/>
            <p:nvPr/>
          </p:nvSpPr>
          <p:spPr>
            <a:xfrm rot="16200000">
              <a:off x="9005040" y="6192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3658;p26"/>
            <p:cNvSpPr/>
            <p:nvPr/>
          </p:nvSpPr>
          <p:spPr>
            <a:xfrm rot="16200000">
              <a:off x="9192240" y="6192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2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2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Google Shape;3659;p26"/>
            <p:cNvSpPr/>
            <p:nvPr/>
          </p:nvSpPr>
          <p:spPr>
            <a:xfrm rot="16200000">
              <a:off x="9379440" y="6192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Google Shape;3660;p26"/>
            <p:cNvSpPr/>
            <p:nvPr/>
          </p:nvSpPr>
          <p:spPr>
            <a:xfrm rot="16200000">
              <a:off x="9566640" y="6192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2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Google Shape;3661;p26"/>
            <p:cNvSpPr/>
            <p:nvPr/>
          </p:nvSpPr>
          <p:spPr>
            <a:xfrm rot="16200000">
              <a:off x="9753840" y="6192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3662;p26"/>
            <p:cNvSpPr/>
            <p:nvPr/>
          </p:nvSpPr>
          <p:spPr>
            <a:xfrm rot="16200000">
              <a:off x="9941040" y="6192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2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Google Shape;3663;p26"/>
            <p:cNvSpPr/>
            <p:nvPr/>
          </p:nvSpPr>
          <p:spPr>
            <a:xfrm rot="16200000">
              <a:off x="10128240" y="6192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2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2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Google Shape;3664;p26"/>
            <p:cNvSpPr/>
            <p:nvPr/>
          </p:nvSpPr>
          <p:spPr>
            <a:xfrm rot="16200000">
              <a:off x="10315080" y="61884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2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2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Google Shape;3665;p26"/>
            <p:cNvSpPr/>
            <p:nvPr/>
          </p:nvSpPr>
          <p:spPr>
            <a:xfrm rot="16200000">
              <a:off x="8444160" y="7855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Google Shape;3666;p26"/>
            <p:cNvSpPr/>
            <p:nvPr/>
          </p:nvSpPr>
          <p:spPr>
            <a:xfrm rot="16200000">
              <a:off x="8631360" y="7855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Google Shape;3667;p26"/>
            <p:cNvSpPr/>
            <p:nvPr/>
          </p:nvSpPr>
          <p:spPr>
            <a:xfrm rot="16200000">
              <a:off x="8818200" y="7851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Google Shape;3668;p26"/>
            <p:cNvSpPr/>
            <p:nvPr/>
          </p:nvSpPr>
          <p:spPr>
            <a:xfrm rot="16200000">
              <a:off x="9005040" y="7855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Google Shape;3669;p26"/>
            <p:cNvSpPr/>
            <p:nvPr/>
          </p:nvSpPr>
          <p:spPr>
            <a:xfrm rot="16200000">
              <a:off x="9192240" y="7855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Google Shape;3670;p26"/>
            <p:cNvSpPr/>
            <p:nvPr/>
          </p:nvSpPr>
          <p:spPr>
            <a:xfrm rot="16200000">
              <a:off x="9379440" y="7855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3671;p26"/>
            <p:cNvSpPr/>
            <p:nvPr/>
          </p:nvSpPr>
          <p:spPr>
            <a:xfrm rot="16200000">
              <a:off x="9566640" y="7855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3672;p26"/>
            <p:cNvSpPr/>
            <p:nvPr/>
          </p:nvSpPr>
          <p:spPr>
            <a:xfrm rot="16200000">
              <a:off x="9753840" y="7855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Google Shape;3673;p26"/>
            <p:cNvSpPr/>
            <p:nvPr/>
          </p:nvSpPr>
          <p:spPr>
            <a:xfrm rot="16200000">
              <a:off x="9941040" y="7855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Google Shape;3674;p26"/>
            <p:cNvSpPr/>
            <p:nvPr/>
          </p:nvSpPr>
          <p:spPr>
            <a:xfrm rot="16200000">
              <a:off x="10128240" y="78552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Google Shape;3675;p26"/>
            <p:cNvSpPr/>
            <p:nvPr/>
          </p:nvSpPr>
          <p:spPr>
            <a:xfrm rot="16200000">
              <a:off x="10315080" y="78516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Google Shape;3676;p26"/>
            <p:cNvSpPr/>
            <p:nvPr/>
          </p:nvSpPr>
          <p:spPr>
            <a:xfrm rot="16200000">
              <a:off x="8444160" y="9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Google Shape;3677;p26"/>
            <p:cNvSpPr/>
            <p:nvPr/>
          </p:nvSpPr>
          <p:spPr>
            <a:xfrm rot="16200000">
              <a:off x="8631360" y="9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Google Shape;3678;p26"/>
            <p:cNvSpPr/>
            <p:nvPr/>
          </p:nvSpPr>
          <p:spPr>
            <a:xfrm rot="16200000">
              <a:off x="8818200" y="9514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Google Shape;3679;p26"/>
            <p:cNvSpPr/>
            <p:nvPr/>
          </p:nvSpPr>
          <p:spPr>
            <a:xfrm rot="16200000">
              <a:off x="9005040" y="9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Google Shape;3680;p26"/>
            <p:cNvSpPr/>
            <p:nvPr/>
          </p:nvSpPr>
          <p:spPr>
            <a:xfrm rot="16200000">
              <a:off x="9192240" y="9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Google Shape;3681;p26"/>
            <p:cNvSpPr/>
            <p:nvPr/>
          </p:nvSpPr>
          <p:spPr>
            <a:xfrm rot="16200000">
              <a:off x="9379440" y="9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Google Shape;3682;p26"/>
            <p:cNvSpPr/>
            <p:nvPr/>
          </p:nvSpPr>
          <p:spPr>
            <a:xfrm rot="16200000">
              <a:off x="9566640" y="9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Google Shape;3683;p26"/>
            <p:cNvSpPr/>
            <p:nvPr/>
          </p:nvSpPr>
          <p:spPr>
            <a:xfrm rot="16200000">
              <a:off x="9753840" y="9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Google Shape;3684;p26"/>
            <p:cNvSpPr/>
            <p:nvPr/>
          </p:nvSpPr>
          <p:spPr>
            <a:xfrm rot="16200000">
              <a:off x="9941040" y="9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3685;p26"/>
            <p:cNvSpPr/>
            <p:nvPr/>
          </p:nvSpPr>
          <p:spPr>
            <a:xfrm rot="16200000">
              <a:off x="10128240" y="95184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Google Shape;3686;p26"/>
            <p:cNvSpPr/>
            <p:nvPr/>
          </p:nvSpPr>
          <p:spPr>
            <a:xfrm rot="16200000">
              <a:off x="10315080" y="95148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Google Shape;3687;p26"/>
            <p:cNvSpPr/>
            <p:nvPr/>
          </p:nvSpPr>
          <p:spPr>
            <a:xfrm rot="16200000">
              <a:off x="8444160" y="1118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1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1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Google Shape;3688;p26"/>
            <p:cNvSpPr/>
            <p:nvPr/>
          </p:nvSpPr>
          <p:spPr>
            <a:xfrm rot="16200000">
              <a:off x="8631360" y="1118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Google Shape;3689;p26"/>
            <p:cNvSpPr/>
            <p:nvPr/>
          </p:nvSpPr>
          <p:spPr>
            <a:xfrm rot="16200000">
              <a:off x="8818200" y="111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Google Shape;3690;p26"/>
            <p:cNvSpPr/>
            <p:nvPr/>
          </p:nvSpPr>
          <p:spPr>
            <a:xfrm rot="16200000">
              <a:off x="9005040" y="1118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Google Shape;3691;p26"/>
            <p:cNvSpPr/>
            <p:nvPr/>
          </p:nvSpPr>
          <p:spPr>
            <a:xfrm rot="16200000">
              <a:off x="9192240" y="1118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1" y="1"/>
                  </a:moveTo>
                  <a:cubicBezTo>
                    <a:pt x="54" y="1"/>
                    <a:pt x="1" y="56"/>
                    <a:pt x="1" y="124"/>
                  </a:cubicBezTo>
                  <a:cubicBezTo>
                    <a:pt x="1" y="192"/>
                    <a:pt x="54" y="245"/>
                    <a:pt x="121" y="245"/>
                  </a:cubicBezTo>
                  <a:cubicBezTo>
                    <a:pt x="189" y="245"/>
                    <a:pt x="245" y="192"/>
                    <a:pt x="245" y="124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Google Shape;3692;p26"/>
            <p:cNvSpPr/>
            <p:nvPr/>
          </p:nvSpPr>
          <p:spPr>
            <a:xfrm rot="16200000">
              <a:off x="9379440" y="1118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4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4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Google Shape;3693;p26"/>
            <p:cNvSpPr/>
            <p:nvPr/>
          </p:nvSpPr>
          <p:spPr>
            <a:xfrm rot="16200000">
              <a:off x="9566640" y="1118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6"/>
                    <a:pt x="1" y="122"/>
                  </a:cubicBezTo>
                  <a:cubicBezTo>
                    <a:pt x="1" y="190"/>
                    <a:pt x="54" y="245"/>
                    <a:pt x="121" y="245"/>
                  </a:cubicBezTo>
                  <a:cubicBezTo>
                    <a:pt x="189" y="245"/>
                    <a:pt x="245" y="190"/>
                    <a:pt x="245" y="122"/>
                  </a:cubicBezTo>
                  <a:cubicBezTo>
                    <a:pt x="245" y="56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3694;p26"/>
            <p:cNvSpPr/>
            <p:nvPr/>
          </p:nvSpPr>
          <p:spPr>
            <a:xfrm rot="16200000">
              <a:off x="9753840" y="1118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6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6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Google Shape;3695;p26"/>
            <p:cNvSpPr/>
            <p:nvPr/>
          </p:nvSpPr>
          <p:spPr>
            <a:xfrm rot="16200000">
              <a:off x="9941040" y="1118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1"/>
                  </a:moveTo>
                  <a:cubicBezTo>
                    <a:pt x="54" y="1"/>
                    <a:pt x="1" y="54"/>
                    <a:pt x="1" y="122"/>
                  </a:cubicBezTo>
                  <a:cubicBezTo>
                    <a:pt x="1" y="189"/>
                    <a:pt x="54" y="245"/>
                    <a:pt x="121" y="245"/>
                  </a:cubicBezTo>
                  <a:cubicBezTo>
                    <a:pt x="189" y="245"/>
                    <a:pt x="245" y="189"/>
                    <a:pt x="245" y="122"/>
                  </a:cubicBezTo>
                  <a:cubicBezTo>
                    <a:pt x="245" y="54"/>
                    <a:pt x="189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Google Shape;3696;p26"/>
            <p:cNvSpPr/>
            <p:nvPr/>
          </p:nvSpPr>
          <p:spPr>
            <a:xfrm rot="16200000">
              <a:off x="10128240" y="111816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1" y="0"/>
                  </a:moveTo>
                  <a:cubicBezTo>
                    <a:pt x="54" y="0"/>
                    <a:pt x="1" y="53"/>
                    <a:pt x="1" y="121"/>
                  </a:cubicBezTo>
                  <a:cubicBezTo>
                    <a:pt x="1" y="189"/>
                    <a:pt x="54" y="244"/>
                    <a:pt x="121" y="244"/>
                  </a:cubicBezTo>
                  <a:cubicBezTo>
                    <a:pt x="189" y="244"/>
                    <a:pt x="245" y="189"/>
                    <a:pt x="245" y="121"/>
                  </a:cubicBezTo>
                  <a:cubicBezTo>
                    <a:pt x="245" y="53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Google Shape;3697;p26"/>
            <p:cNvSpPr/>
            <p:nvPr/>
          </p:nvSpPr>
          <p:spPr>
            <a:xfrm rot="16200000">
              <a:off x="10315080" y="111780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1" y="0"/>
                  </a:moveTo>
                  <a:cubicBezTo>
                    <a:pt x="54" y="0"/>
                    <a:pt x="1" y="55"/>
                    <a:pt x="1" y="123"/>
                  </a:cubicBezTo>
                  <a:cubicBezTo>
                    <a:pt x="1" y="191"/>
                    <a:pt x="54" y="247"/>
                    <a:pt x="121" y="247"/>
                  </a:cubicBezTo>
                  <a:cubicBezTo>
                    <a:pt x="189" y="247"/>
                    <a:pt x="245" y="191"/>
                    <a:pt x="245" y="123"/>
                  </a:cubicBezTo>
                  <a:cubicBezTo>
                    <a:pt x="245" y="55"/>
                    <a:pt x="189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Google Shape;3698;p26"/>
            <p:cNvSpPr/>
            <p:nvPr/>
          </p:nvSpPr>
          <p:spPr>
            <a:xfrm rot="16200000">
              <a:off x="8444160" y="12844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1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1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Google Shape;3699;p26"/>
            <p:cNvSpPr/>
            <p:nvPr/>
          </p:nvSpPr>
          <p:spPr>
            <a:xfrm rot="16200000">
              <a:off x="8631360" y="12844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Google Shape;3700;p26"/>
            <p:cNvSpPr/>
            <p:nvPr/>
          </p:nvSpPr>
          <p:spPr>
            <a:xfrm rot="16200000">
              <a:off x="8818200" y="12841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Google Shape;3701;p26"/>
            <p:cNvSpPr/>
            <p:nvPr/>
          </p:nvSpPr>
          <p:spPr>
            <a:xfrm rot="16200000">
              <a:off x="9005040" y="12844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Google Shape;3702;p26"/>
            <p:cNvSpPr/>
            <p:nvPr/>
          </p:nvSpPr>
          <p:spPr>
            <a:xfrm rot="16200000">
              <a:off x="9192240" y="12844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3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92"/>
                    <a:pt x="55" y="245"/>
                    <a:pt x="123" y="245"/>
                  </a:cubicBezTo>
                  <a:cubicBezTo>
                    <a:pt x="191" y="245"/>
                    <a:pt x="244" y="192"/>
                    <a:pt x="244" y="124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Google Shape;3703;p26"/>
            <p:cNvSpPr/>
            <p:nvPr/>
          </p:nvSpPr>
          <p:spPr>
            <a:xfrm rot="16200000">
              <a:off x="9379440" y="12844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4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Google Shape;3704;p26"/>
            <p:cNvSpPr/>
            <p:nvPr/>
          </p:nvSpPr>
          <p:spPr>
            <a:xfrm rot="16200000">
              <a:off x="9566640" y="12844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91" y="245"/>
                    <a:pt x="244" y="190"/>
                    <a:pt x="244" y="122"/>
                  </a:cubicBezTo>
                  <a:cubicBezTo>
                    <a:pt x="244" y="56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Google Shape;3705;p26"/>
            <p:cNvSpPr/>
            <p:nvPr/>
          </p:nvSpPr>
          <p:spPr>
            <a:xfrm rot="16200000">
              <a:off x="9753840" y="12844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6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6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Google Shape;3706;p26"/>
            <p:cNvSpPr/>
            <p:nvPr/>
          </p:nvSpPr>
          <p:spPr>
            <a:xfrm rot="16200000">
              <a:off x="9941040" y="12844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1"/>
                  </a:moveTo>
                  <a:cubicBezTo>
                    <a:pt x="55" y="1"/>
                    <a:pt x="0" y="54"/>
                    <a:pt x="0" y="122"/>
                  </a:cubicBezTo>
                  <a:cubicBezTo>
                    <a:pt x="0" y="189"/>
                    <a:pt x="55" y="245"/>
                    <a:pt x="123" y="245"/>
                  </a:cubicBezTo>
                  <a:cubicBezTo>
                    <a:pt x="191" y="245"/>
                    <a:pt x="244" y="189"/>
                    <a:pt x="244" y="122"/>
                  </a:cubicBezTo>
                  <a:cubicBezTo>
                    <a:pt x="244" y="54"/>
                    <a:pt x="19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Google Shape;3707;p26"/>
            <p:cNvSpPr/>
            <p:nvPr/>
          </p:nvSpPr>
          <p:spPr>
            <a:xfrm rot="16200000">
              <a:off x="10128240" y="128448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3" y="0"/>
                  </a:moveTo>
                  <a:cubicBezTo>
                    <a:pt x="55" y="0"/>
                    <a:pt x="0" y="53"/>
                    <a:pt x="0" y="121"/>
                  </a:cubicBezTo>
                  <a:cubicBezTo>
                    <a:pt x="0" y="189"/>
                    <a:pt x="55" y="244"/>
                    <a:pt x="123" y="244"/>
                  </a:cubicBezTo>
                  <a:cubicBezTo>
                    <a:pt x="191" y="244"/>
                    <a:pt x="244" y="189"/>
                    <a:pt x="244" y="121"/>
                  </a:cubicBezTo>
                  <a:cubicBezTo>
                    <a:pt x="244" y="53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Google Shape;3708;p26"/>
            <p:cNvSpPr/>
            <p:nvPr/>
          </p:nvSpPr>
          <p:spPr>
            <a:xfrm rot="16200000">
              <a:off x="10315080" y="128412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3" y="0"/>
                  </a:moveTo>
                  <a:cubicBezTo>
                    <a:pt x="55" y="0"/>
                    <a:pt x="0" y="55"/>
                    <a:pt x="0" y="123"/>
                  </a:cubicBezTo>
                  <a:cubicBezTo>
                    <a:pt x="0" y="191"/>
                    <a:pt x="55" y="247"/>
                    <a:pt x="123" y="247"/>
                  </a:cubicBezTo>
                  <a:cubicBezTo>
                    <a:pt x="191" y="247"/>
                    <a:pt x="244" y="191"/>
                    <a:pt x="244" y="123"/>
                  </a:cubicBezTo>
                  <a:cubicBezTo>
                    <a:pt x="244" y="55"/>
                    <a:pt x="191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Google Shape;3709;p26"/>
            <p:cNvSpPr/>
            <p:nvPr/>
          </p:nvSpPr>
          <p:spPr>
            <a:xfrm rot="16200000">
              <a:off x="8444160" y="14508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1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1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Google Shape;3710;p26"/>
            <p:cNvSpPr/>
            <p:nvPr/>
          </p:nvSpPr>
          <p:spPr>
            <a:xfrm rot="16200000">
              <a:off x="8631360" y="14508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Google Shape;3711;p26"/>
            <p:cNvSpPr/>
            <p:nvPr/>
          </p:nvSpPr>
          <p:spPr>
            <a:xfrm rot="16200000">
              <a:off x="8818200" y="145044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Google Shape;3712;p26"/>
            <p:cNvSpPr/>
            <p:nvPr/>
          </p:nvSpPr>
          <p:spPr>
            <a:xfrm rot="16200000">
              <a:off x="9005040" y="14508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3713;p26"/>
            <p:cNvSpPr/>
            <p:nvPr/>
          </p:nvSpPr>
          <p:spPr>
            <a:xfrm rot="16200000">
              <a:off x="9192240" y="14508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6">
                  <a:moveTo>
                    <a:pt x="124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192"/>
                    <a:pt x="56" y="245"/>
                    <a:pt x="124" y="245"/>
                  </a:cubicBezTo>
                  <a:cubicBezTo>
                    <a:pt x="190" y="245"/>
                    <a:pt x="245" y="192"/>
                    <a:pt x="245" y="124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Google Shape;3714;p26"/>
            <p:cNvSpPr/>
            <p:nvPr/>
          </p:nvSpPr>
          <p:spPr>
            <a:xfrm rot="16200000">
              <a:off x="9379440" y="14508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4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Google Shape;3715;p26"/>
            <p:cNvSpPr/>
            <p:nvPr/>
          </p:nvSpPr>
          <p:spPr>
            <a:xfrm rot="16200000">
              <a:off x="9566640" y="14508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90"/>
                    <a:pt x="56" y="245"/>
                    <a:pt x="124" y="245"/>
                  </a:cubicBezTo>
                  <a:cubicBezTo>
                    <a:pt x="190" y="245"/>
                    <a:pt x="245" y="190"/>
                    <a:pt x="245" y="122"/>
                  </a:cubicBezTo>
                  <a:cubicBezTo>
                    <a:pt x="245" y="56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Google Shape;3716;p26"/>
            <p:cNvSpPr/>
            <p:nvPr/>
          </p:nvSpPr>
          <p:spPr>
            <a:xfrm rot="16200000">
              <a:off x="9753840" y="14508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6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6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Google Shape;3717;p26"/>
            <p:cNvSpPr/>
            <p:nvPr/>
          </p:nvSpPr>
          <p:spPr>
            <a:xfrm rot="16200000">
              <a:off x="9941040" y="14508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1"/>
                  </a:moveTo>
                  <a:cubicBezTo>
                    <a:pt x="56" y="1"/>
                    <a:pt x="1" y="54"/>
                    <a:pt x="1" y="122"/>
                  </a:cubicBezTo>
                  <a:cubicBezTo>
                    <a:pt x="1" y="189"/>
                    <a:pt x="56" y="245"/>
                    <a:pt x="124" y="245"/>
                  </a:cubicBezTo>
                  <a:cubicBezTo>
                    <a:pt x="190" y="245"/>
                    <a:pt x="245" y="189"/>
                    <a:pt x="245" y="122"/>
                  </a:cubicBezTo>
                  <a:cubicBezTo>
                    <a:pt x="245" y="54"/>
                    <a:pt x="190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Google Shape;3718;p26"/>
            <p:cNvSpPr/>
            <p:nvPr/>
          </p:nvSpPr>
          <p:spPr>
            <a:xfrm rot="16200000">
              <a:off x="10128240" y="1450800"/>
              <a:ext cx="41400" cy="41400"/>
            </a:xfrm>
            <a:custGeom>
              <a:avLst/>
              <a:gdLst/>
              <a:ahLst/>
              <a:rect l="l" t="t" r="r" b="b"/>
              <a:pathLst>
                <a:path w="245" h="245">
                  <a:moveTo>
                    <a:pt x="124" y="0"/>
                  </a:moveTo>
                  <a:cubicBezTo>
                    <a:pt x="56" y="0"/>
                    <a:pt x="1" y="53"/>
                    <a:pt x="1" y="121"/>
                  </a:cubicBezTo>
                  <a:cubicBezTo>
                    <a:pt x="1" y="189"/>
                    <a:pt x="56" y="244"/>
                    <a:pt x="124" y="244"/>
                  </a:cubicBezTo>
                  <a:cubicBezTo>
                    <a:pt x="190" y="244"/>
                    <a:pt x="245" y="189"/>
                    <a:pt x="245" y="121"/>
                  </a:cubicBezTo>
                  <a:cubicBezTo>
                    <a:pt x="245" y="53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Google Shape;3719;p26"/>
            <p:cNvSpPr/>
            <p:nvPr/>
          </p:nvSpPr>
          <p:spPr>
            <a:xfrm rot="16200000">
              <a:off x="10315080" y="1450440"/>
              <a:ext cx="41400" cy="41760"/>
            </a:xfrm>
            <a:custGeom>
              <a:avLst/>
              <a:gdLst/>
              <a:ahLst/>
              <a:rect l="l" t="t" r="r" b="b"/>
              <a:pathLst>
                <a:path w="245" h="247">
                  <a:moveTo>
                    <a:pt x="124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1"/>
                    <a:pt x="56" y="247"/>
                    <a:pt x="124" y="247"/>
                  </a:cubicBezTo>
                  <a:cubicBezTo>
                    <a:pt x="190" y="247"/>
                    <a:pt x="245" y="191"/>
                    <a:pt x="245" y="123"/>
                  </a:cubicBezTo>
                  <a:cubicBezTo>
                    <a:pt x="245" y="55"/>
                    <a:pt x="190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0" name="Google Shape;3720;p26"/>
          <p:cNvSpPr/>
          <p:nvPr/>
        </p:nvSpPr>
        <p:spPr>
          <a:xfrm>
            <a:off x="8313840" y="3546000"/>
            <a:ext cx="219240" cy="264600"/>
          </a:xfrm>
          <a:custGeom>
            <a:avLst/>
            <a:gdLst/>
            <a:ahLst/>
            <a:rect l="l" t="t" r="r" b="b"/>
            <a:pathLst>
              <a:path w="1412" h="1704">
                <a:moveTo>
                  <a:pt x="1372" y="1561"/>
                </a:moveTo>
                <a:lnTo>
                  <a:pt x="1372" y="1561"/>
                </a:lnTo>
                <a:cubicBezTo>
                  <a:pt x="1372" y="1563"/>
                  <a:pt x="1372" y="1564"/>
                  <a:pt x="1372" y="1565"/>
                </a:cubicBezTo>
                <a:cubicBezTo>
                  <a:pt x="1372" y="1564"/>
                  <a:pt x="1372" y="1563"/>
                  <a:pt x="1372" y="1561"/>
                </a:cubicBezTo>
                <a:close/>
                <a:moveTo>
                  <a:pt x="1103" y="0"/>
                </a:moveTo>
                <a:cubicBezTo>
                  <a:pt x="1005" y="88"/>
                  <a:pt x="901" y="181"/>
                  <a:pt x="808" y="267"/>
                </a:cubicBezTo>
                <a:cubicBezTo>
                  <a:pt x="753" y="317"/>
                  <a:pt x="700" y="362"/>
                  <a:pt x="662" y="400"/>
                </a:cubicBezTo>
                <a:cubicBezTo>
                  <a:pt x="640" y="415"/>
                  <a:pt x="610" y="443"/>
                  <a:pt x="587" y="460"/>
                </a:cubicBezTo>
                <a:cubicBezTo>
                  <a:pt x="592" y="457"/>
                  <a:pt x="595" y="456"/>
                  <a:pt x="597" y="456"/>
                </a:cubicBezTo>
                <a:cubicBezTo>
                  <a:pt x="599" y="456"/>
                  <a:pt x="596" y="461"/>
                  <a:pt x="589" y="465"/>
                </a:cubicBezTo>
                <a:cubicBezTo>
                  <a:pt x="524" y="523"/>
                  <a:pt x="587" y="473"/>
                  <a:pt x="522" y="533"/>
                </a:cubicBezTo>
                <a:cubicBezTo>
                  <a:pt x="486" y="566"/>
                  <a:pt x="398" y="644"/>
                  <a:pt x="310" y="722"/>
                </a:cubicBezTo>
                <a:cubicBezTo>
                  <a:pt x="187" y="830"/>
                  <a:pt x="61" y="941"/>
                  <a:pt x="1" y="991"/>
                </a:cubicBezTo>
                <a:cubicBezTo>
                  <a:pt x="13" y="999"/>
                  <a:pt x="23" y="1004"/>
                  <a:pt x="31" y="1009"/>
                </a:cubicBezTo>
                <a:cubicBezTo>
                  <a:pt x="74" y="1029"/>
                  <a:pt x="116" y="1052"/>
                  <a:pt x="159" y="1074"/>
                </a:cubicBezTo>
                <a:cubicBezTo>
                  <a:pt x="182" y="1084"/>
                  <a:pt x="205" y="1097"/>
                  <a:pt x="225" y="1107"/>
                </a:cubicBezTo>
                <a:cubicBezTo>
                  <a:pt x="232" y="1112"/>
                  <a:pt x="242" y="1117"/>
                  <a:pt x="250" y="1120"/>
                </a:cubicBezTo>
                <a:cubicBezTo>
                  <a:pt x="255" y="1125"/>
                  <a:pt x="260" y="1127"/>
                  <a:pt x="267" y="1130"/>
                </a:cubicBezTo>
                <a:lnTo>
                  <a:pt x="267" y="1130"/>
                </a:lnTo>
                <a:cubicBezTo>
                  <a:pt x="323" y="1158"/>
                  <a:pt x="566" y="1294"/>
                  <a:pt x="620" y="1321"/>
                </a:cubicBezTo>
                <a:lnTo>
                  <a:pt x="612" y="1316"/>
                </a:lnTo>
                <a:lnTo>
                  <a:pt x="612" y="1316"/>
                </a:lnTo>
                <a:cubicBezTo>
                  <a:pt x="660" y="1338"/>
                  <a:pt x="652" y="1341"/>
                  <a:pt x="688" y="1361"/>
                </a:cubicBezTo>
                <a:cubicBezTo>
                  <a:pt x="687" y="1360"/>
                  <a:pt x="688" y="1359"/>
                  <a:pt x="690" y="1359"/>
                </a:cubicBezTo>
                <a:cubicBezTo>
                  <a:pt x="699" y="1359"/>
                  <a:pt x="730" y="1372"/>
                  <a:pt x="743" y="1379"/>
                </a:cubicBezTo>
                <a:lnTo>
                  <a:pt x="740" y="1379"/>
                </a:lnTo>
                <a:cubicBezTo>
                  <a:pt x="766" y="1391"/>
                  <a:pt x="821" y="1411"/>
                  <a:pt x="859" y="1432"/>
                </a:cubicBezTo>
                <a:lnTo>
                  <a:pt x="854" y="1434"/>
                </a:lnTo>
                <a:cubicBezTo>
                  <a:pt x="889" y="1447"/>
                  <a:pt x="947" y="1482"/>
                  <a:pt x="969" y="1492"/>
                </a:cubicBezTo>
                <a:cubicBezTo>
                  <a:pt x="1020" y="1522"/>
                  <a:pt x="1098" y="1570"/>
                  <a:pt x="1168" y="1603"/>
                </a:cubicBezTo>
                <a:lnTo>
                  <a:pt x="1208" y="1638"/>
                </a:lnTo>
                <a:lnTo>
                  <a:pt x="1216" y="1640"/>
                </a:lnTo>
                <a:lnTo>
                  <a:pt x="1377" y="1703"/>
                </a:lnTo>
                <a:cubicBezTo>
                  <a:pt x="1378" y="1704"/>
                  <a:pt x="1379" y="1704"/>
                  <a:pt x="1380" y="1704"/>
                </a:cubicBezTo>
                <a:cubicBezTo>
                  <a:pt x="1411" y="1704"/>
                  <a:pt x="1362" y="1537"/>
                  <a:pt x="1367" y="1535"/>
                </a:cubicBezTo>
                <a:lnTo>
                  <a:pt x="1367" y="1535"/>
                </a:lnTo>
                <a:cubicBezTo>
                  <a:pt x="1369" y="1545"/>
                  <a:pt x="1371" y="1555"/>
                  <a:pt x="1372" y="1561"/>
                </a:cubicBezTo>
                <a:lnTo>
                  <a:pt x="1372" y="1561"/>
                </a:lnTo>
                <a:cubicBezTo>
                  <a:pt x="1371" y="1553"/>
                  <a:pt x="1369" y="1535"/>
                  <a:pt x="1367" y="1525"/>
                </a:cubicBezTo>
                <a:lnTo>
                  <a:pt x="1362" y="1522"/>
                </a:lnTo>
                <a:cubicBezTo>
                  <a:pt x="1354" y="1492"/>
                  <a:pt x="1362" y="1515"/>
                  <a:pt x="1357" y="1484"/>
                </a:cubicBezTo>
                <a:cubicBezTo>
                  <a:pt x="1357" y="1484"/>
                  <a:pt x="1357" y="1484"/>
                  <a:pt x="1357" y="1484"/>
                </a:cubicBezTo>
                <a:cubicBezTo>
                  <a:pt x="1362" y="1484"/>
                  <a:pt x="1367" y="1511"/>
                  <a:pt x="1372" y="1535"/>
                </a:cubicBezTo>
                <a:cubicBezTo>
                  <a:pt x="1369" y="1512"/>
                  <a:pt x="1367" y="1489"/>
                  <a:pt x="1362" y="1482"/>
                </a:cubicBezTo>
                <a:cubicBezTo>
                  <a:pt x="1361" y="1473"/>
                  <a:pt x="1362" y="1472"/>
                  <a:pt x="1363" y="1472"/>
                </a:cubicBezTo>
                <a:cubicBezTo>
                  <a:pt x="1363" y="1472"/>
                  <a:pt x="1363" y="1472"/>
                  <a:pt x="1363" y="1472"/>
                </a:cubicBezTo>
                <a:cubicBezTo>
                  <a:pt x="1364" y="1472"/>
                  <a:pt x="1366" y="1472"/>
                  <a:pt x="1364" y="1459"/>
                </a:cubicBezTo>
                <a:cubicBezTo>
                  <a:pt x="1362" y="1442"/>
                  <a:pt x="1352" y="1419"/>
                  <a:pt x="1352" y="1399"/>
                </a:cubicBezTo>
                <a:cubicBezTo>
                  <a:pt x="1349" y="1351"/>
                  <a:pt x="1334" y="1326"/>
                  <a:pt x="1332" y="1281"/>
                </a:cubicBezTo>
                <a:lnTo>
                  <a:pt x="1332" y="1286"/>
                </a:lnTo>
                <a:cubicBezTo>
                  <a:pt x="1332" y="1271"/>
                  <a:pt x="1324" y="1240"/>
                  <a:pt x="1322" y="1210"/>
                </a:cubicBezTo>
                <a:cubicBezTo>
                  <a:pt x="1322" y="1216"/>
                  <a:pt x="1322" y="1221"/>
                  <a:pt x="1321" y="1221"/>
                </a:cubicBezTo>
                <a:cubicBezTo>
                  <a:pt x="1320" y="1221"/>
                  <a:pt x="1319" y="1218"/>
                  <a:pt x="1317" y="1210"/>
                </a:cubicBezTo>
                <a:cubicBezTo>
                  <a:pt x="1314" y="1177"/>
                  <a:pt x="1309" y="1155"/>
                  <a:pt x="1307" y="1132"/>
                </a:cubicBezTo>
                <a:lnTo>
                  <a:pt x="1299" y="1110"/>
                </a:lnTo>
                <a:cubicBezTo>
                  <a:pt x="1281" y="996"/>
                  <a:pt x="1198" y="551"/>
                  <a:pt x="1178" y="438"/>
                </a:cubicBezTo>
                <a:lnTo>
                  <a:pt x="1178" y="438"/>
                </a:lnTo>
                <a:lnTo>
                  <a:pt x="1181" y="443"/>
                </a:lnTo>
                <a:cubicBezTo>
                  <a:pt x="1161" y="332"/>
                  <a:pt x="1133" y="171"/>
                  <a:pt x="1103" y="0"/>
                </a:cubicBezTo>
                <a:close/>
              </a:path>
            </a:pathLst>
          </a:custGeom>
          <a:solidFill>
            <a:srgbClr val="e355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51" name="Google Shape;3721;p26"/>
          <p:cNvGrpSpPr/>
          <p:nvPr/>
        </p:nvGrpSpPr>
        <p:grpSpPr>
          <a:xfrm>
            <a:off x="7953840" y="4651200"/>
            <a:ext cx="980280" cy="980280"/>
            <a:chOff x="7953840" y="4651200"/>
            <a:chExt cx="980280" cy="980280"/>
          </a:xfrm>
        </p:grpSpPr>
        <p:sp>
          <p:nvSpPr>
            <p:cNvPr id="952" name="Google Shape;3722;p26"/>
            <p:cNvSpPr/>
            <p:nvPr/>
          </p:nvSpPr>
          <p:spPr>
            <a:xfrm>
              <a:off x="8317080" y="5014440"/>
              <a:ext cx="253800" cy="253800"/>
            </a:xfrm>
            <a:custGeom>
              <a:avLst/>
              <a:gdLst/>
              <a:ahLst/>
              <a:rect l="l" t="t" r="r" b="b"/>
              <a:pathLst>
                <a:path w="1493" h="1493">
                  <a:moveTo>
                    <a:pt x="745" y="91"/>
                  </a:moveTo>
                  <a:cubicBezTo>
                    <a:pt x="1107" y="91"/>
                    <a:pt x="1402" y="385"/>
                    <a:pt x="1402" y="745"/>
                  </a:cubicBezTo>
                  <a:cubicBezTo>
                    <a:pt x="1402" y="1107"/>
                    <a:pt x="1107" y="1402"/>
                    <a:pt x="745" y="1402"/>
                  </a:cubicBezTo>
                  <a:cubicBezTo>
                    <a:pt x="383" y="1402"/>
                    <a:pt x="88" y="1107"/>
                    <a:pt x="88" y="745"/>
                  </a:cubicBezTo>
                  <a:cubicBezTo>
                    <a:pt x="88" y="385"/>
                    <a:pt x="383" y="91"/>
                    <a:pt x="745" y="91"/>
                  </a:cubicBezTo>
                  <a:close/>
                  <a:moveTo>
                    <a:pt x="745" y="0"/>
                  </a:moveTo>
                  <a:cubicBezTo>
                    <a:pt x="335" y="0"/>
                    <a:pt x="0" y="335"/>
                    <a:pt x="0" y="745"/>
                  </a:cubicBezTo>
                  <a:cubicBezTo>
                    <a:pt x="0" y="1158"/>
                    <a:pt x="335" y="1492"/>
                    <a:pt x="745" y="1492"/>
                  </a:cubicBezTo>
                  <a:cubicBezTo>
                    <a:pt x="1158" y="1492"/>
                    <a:pt x="1492" y="1158"/>
                    <a:pt x="1492" y="745"/>
                  </a:cubicBezTo>
                  <a:cubicBezTo>
                    <a:pt x="1492" y="335"/>
                    <a:pt x="1158" y="0"/>
                    <a:pt x="74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Google Shape;3723;p26"/>
            <p:cNvSpPr/>
            <p:nvPr/>
          </p:nvSpPr>
          <p:spPr>
            <a:xfrm>
              <a:off x="8230680" y="4927680"/>
              <a:ext cx="426600" cy="426600"/>
            </a:xfrm>
            <a:custGeom>
              <a:avLst/>
              <a:gdLst/>
              <a:ahLst/>
              <a:rect l="l" t="t" r="r" b="b"/>
              <a:pathLst>
                <a:path w="2509" h="2509">
                  <a:moveTo>
                    <a:pt x="1253" y="91"/>
                  </a:moveTo>
                  <a:cubicBezTo>
                    <a:pt x="1895" y="91"/>
                    <a:pt x="2418" y="612"/>
                    <a:pt x="2418" y="1253"/>
                  </a:cubicBezTo>
                  <a:cubicBezTo>
                    <a:pt x="2418" y="1895"/>
                    <a:pt x="1895" y="2418"/>
                    <a:pt x="1253" y="2418"/>
                  </a:cubicBezTo>
                  <a:cubicBezTo>
                    <a:pt x="611" y="2418"/>
                    <a:pt x="91" y="1895"/>
                    <a:pt x="91" y="1253"/>
                  </a:cubicBezTo>
                  <a:cubicBezTo>
                    <a:pt x="91" y="612"/>
                    <a:pt x="611" y="91"/>
                    <a:pt x="1253" y="91"/>
                  </a:cubicBezTo>
                  <a:close/>
                  <a:moveTo>
                    <a:pt x="1253" y="0"/>
                  </a:moveTo>
                  <a:cubicBezTo>
                    <a:pt x="564" y="0"/>
                    <a:pt x="0" y="564"/>
                    <a:pt x="0" y="1253"/>
                  </a:cubicBezTo>
                  <a:cubicBezTo>
                    <a:pt x="0" y="1945"/>
                    <a:pt x="564" y="2509"/>
                    <a:pt x="1253" y="2509"/>
                  </a:cubicBezTo>
                  <a:cubicBezTo>
                    <a:pt x="1945" y="2509"/>
                    <a:pt x="2508" y="1945"/>
                    <a:pt x="2508" y="1253"/>
                  </a:cubicBezTo>
                  <a:cubicBezTo>
                    <a:pt x="2508" y="564"/>
                    <a:pt x="1945" y="0"/>
                    <a:pt x="12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Google Shape;3724;p26"/>
            <p:cNvSpPr/>
            <p:nvPr/>
          </p:nvSpPr>
          <p:spPr>
            <a:xfrm>
              <a:off x="8138880" y="4836240"/>
              <a:ext cx="610200" cy="610200"/>
            </a:xfrm>
            <a:custGeom>
              <a:avLst/>
              <a:gdLst/>
              <a:ahLst/>
              <a:rect l="l" t="t" r="r" b="b"/>
              <a:pathLst>
                <a:path w="3586" h="3586">
                  <a:moveTo>
                    <a:pt x="1792" y="91"/>
                  </a:moveTo>
                  <a:cubicBezTo>
                    <a:pt x="2730" y="91"/>
                    <a:pt x="3495" y="854"/>
                    <a:pt x="3495" y="1792"/>
                  </a:cubicBezTo>
                  <a:cubicBezTo>
                    <a:pt x="3495" y="2731"/>
                    <a:pt x="2730" y="3495"/>
                    <a:pt x="1792" y="3495"/>
                  </a:cubicBezTo>
                  <a:cubicBezTo>
                    <a:pt x="854" y="3495"/>
                    <a:pt x="91" y="2731"/>
                    <a:pt x="91" y="1792"/>
                  </a:cubicBezTo>
                  <a:cubicBezTo>
                    <a:pt x="91" y="854"/>
                    <a:pt x="854" y="91"/>
                    <a:pt x="1792" y="91"/>
                  </a:cubicBezTo>
                  <a:close/>
                  <a:moveTo>
                    <a:pt x="1792" y="1"/>
                  </a:moveTo>
                  <a:cubicBezTo>
                    <a:pt x="806" y="1"/>
                    <a:pt x="1" y="806"/>
                    <a:pt x="1" y="1792"/>
                  </a:cubicBezTo>
                  <a:cubicBezTo>
                    <a:pt x="1" y="2781"/>
                    <a:pt x="806" y="3586"/>
                    <a:pt x="1792" y="3586"/>
                  </a:cubicBezTo>
                  <a:cubicBezTo>
                    <a:pt x="2781" y="3586"/>
                    <a:pt x="3586" y="2781"/>
                    <a:pt x="3586" y="1792"/>
                  </a:cubicBezTo>
                  <a:cubicBezTo>
                    <a:pt x="3586" y="806"/>
                    <a:pt x="2781" y="1"/>
                    <a:pt x="179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Google Shape;3725;p26"/>
            <p:cNvSpPr/>
            <p:nvPr/>
          </p:nvSpPr>
          <p:spPr>
            <a:xfrm>
              <a:off x="8049240" y="4746600"/>
              <a:ext cx="788760" cy="788760"/>
            </a:xfrm>
            <a:custGeom>
              <a:avLst/>
              <a:gdLst/>
              <a:ahLst/>
              <a:rect l="l" t="t" r="r" b="b"/>
              <a:pathLst>
                <a:path w="4636" h="4635">
                  <a:moveTo>
                    <a:pt x="2318" y="91"/>
                  </a:moveTo>
                  <a:cubicBezTo>
                    <a:pt x="3546" y="91"/>
                    <a:pt x="4545" y="1089"/>
                    <a:pt x="4545" y="2317"/>
                  </a:cubicBezTo>
                  <a:cubicBezTo>
                    <a:pt x="4545" y="3545"/>
                    <a:pt x="3546" y="4546"/>
                    <a:pt x="2318" y="4546"/>
                  </a:cubicBezTo>
                  <a:cubicBezTo>
                    <a:pt x="1090" y="4546"/>
                    <a:pt x="91" y="3545"/>
                    <a:pt x="91" y="2317"/>
                  </a:cubicBezTo>
                  <a:cubicBezTo>
                    <a:pt x="91" y="1089"/>
                    <a:pt x="1090" y="91"/>
                    <a:pt x="2318" y="91"/>
                  </a:cubicBezTo>
                  <a:close/>
                  <a:moveTo>
                    <a:pt x="2318" y="0"/>
                  </a:moveTo>
                  <a:cubicBezTo>
                    <a:pt x="1042" y="0"/>
                    <a:pt x="1" y="1042"/>
                    <a:pt x="1" y="2317"/>
                  </a:cubicBezTo>
                  <a:cubicBezTo>
                    <a:pt x="1" y="3595"/>
                    <a:pt x="1042" y="4634"/>
                    <a:pt x="2318" y="4634"/>
                  </a:cubicBezTo>
                  <a:cubicBezTo>
                    <a:pt x="3596" y="4634"/>
                    <a:pt x="4635" y="3595"/>
                    <a:pt x="4635" y="2317"/>
                  </a:cubicBezTo>
                  <a:cubicBezTo>
                    <a:pt x="4635" y="1042"/>
                    <a:pt x="3596" y="0"/>
                    <a:pt x="23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Google Shape;3726;p26"/>
            <p:cNvSpPr/>
            <p:nvPr/>
          </p:nvSpPr>
          <p:spPr>
            <a:xfrm>
              <a:off x="7953840" y="4651200"/>
              <a:ext cx="980280" cy="980280"/>
            </a:xfrm>
            <a:custGeom>
              <a:avLst/>
              <a:gdLst/>
              <a:ahLst/>
              <a:rect l="l" t="t" r="r" b="b"/>
              <a:pathLst>
                <a:path w="5760" h="5760">
                  <a:moveTo>
                    <a:pt x="2879" y="92"/>
                  </a:moveTo>
                  <a:cubicBezTo>
                    <a:pt x="4419" y="92"/>
                    <a:pt x="5669" y="1342"/>
                    <a:pt x="5669" y="2879"/>
                  </a:cubicBezTo>
                  <a:cubicBezTo>
                    <a:pt x="5669" y="4419"/>
                    <a:pt x="4419" y="5669"/>
                    <a:pt x="2879" y="5669"/>
                  </a:cubicBezTo>
                  <a:cubicBezTo>
                    <a:pt x="1342" y="5669"/>
                    <a:pt x="91" y="4419"/>
                    <a:pt x="91" y="2879"/>
                  </a:cubicBezTo>
                  <a:cubicBezTo>
                    <a:pt x="91" y="1342"/>
                    <a:pt x="1342" y="92"/>
                    <a:pt x="2879" y="92"/>
                  </a:cubicBezTo>
                  <a:close/>
                  <a:moveTo>
                    <a:pt x="2879" y="1"/>
                  </a:moveTo>
                  <a:cubicBezTo>
                    <a:pt x="1291" y="1"/>
                    <a:pt x="1" y="1292"/>
                    <a:pt x="1" y="2879"/>
                  </a:cubicBezTo>
                  <a:cubicBezTo>
                    <a:pt x="1" y="4469"/>
                    <a:pt x="1291" y="5760"/>
                    <a:pt x="2879" y="5760"/>
                  </a:cubicBezTo>
                  <a:cubicBezTo>
                    <a:pt x="4467" y="5760"/>
                    <a:pt x="5760" y="4469"/>
                    <a:pt x="5760" y="2879"/>
                  </a:cubicBezTo>
                  <a:cubicBezTo>
                    <a:pt x="5760" y="1292"/>
                    <a:pt x="4467" y="1"/>
                    <a:pt x="28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7" name="Google Shape;3727;p26"/>
          <p:cNvSpPr/>
          <p:nvPr/>
        </p:nvSpPr>
        <p:spPr>
          <a:xfrm>
            <a:off x="5048280" y="4556160"/>
            <a:ext cx="244080" cy="294480"/>
          </a:xfrm>
          <a:custGeom>
            <a:avLst/>
            <a:gdLst/>
            <a:ahLst/>
            <a:rect l="l" t="t" r="r" b="b"/>
            <a:pathLst>
              <a:path w="1412" h="1704">
                <a:moveTo>
                  <a:pt x="1372" y="1561"/>
                </a:moveTo>
                <a:lnTo>
                  <a:pt x="1372" y="1561"/>
                </a:lnTo>
                <a:cubicBezTo>
                  <a:pt x="1372" y="1563"/>
                  <a:pt x="1372" y="1564"/>
                  <a:pt x="1372" y="1565"/>
                </a:cubicBezTo>
                <a:cubicBezTo>
                  <a:pt x="1372" y="1564"/>
                  <a:pt x="1372" y="1563"/>
                  <a:pt x="1372" y="1561"/>
                </a:cubicBezTo>
                <a:close/>
                <a:moveTo>
                  <a:pt x="1103" y="0"/>
                </a:moveTo>
                <a:cubicBezTo>
                  <a:pt x="1005" y="88"/>
                  <a:pt x="901" y="181"/>
                  <a:pt x="808" y="267"/>
                </a:cubicBezTo>
                <a:cubicBezTo>
                  <a:pt x="753" y="317"/>
                  <a:pt x="700" y="362"/>
                  <a:pt x="662" y="400"/>
                </a:cubicBezTo>
                <a:cubicBezTo>
                  <a:pt x="640" y="415"/>
                  <a:pt x="610" y="443"/>
                  <a:pt x="587" y="460"/>
                </a:cubicBezTo>
                <a:cubicBezTo>
                  <a:pt x="592" y="457"/>
                  <a:pt x="595" y="456"/>
                  <a:pt x="597" y="456"/>
                </a:cubicBezTo>
                <a:cubicBezTo>
                  <a:pt x="599" y="456"/>
                  <a:pt x="596" y="461"/>
                  <a:pt x="589" y="465"/>
                </a:cubicBezTo>
                <a:cubicBezTo>
                  <a:pt x="524" y="523"/>
                  <a:pt x="587" y="473"/>
                  <a:pt x="522" y="533"/>
                </a:cubicBezTo>
                <a:cubicBezTo>
                  <a:pt x="486" y="566"/>
                  <a:pt x="398" y="644"/>
                  <a:pt x="310" y="722"/>
                </a:cubicBezTo>
                <a:cubicBezTo>
                  <a:pt x="187" y="830"/>
                  <a:pt x="61" y="941"/>
                  <a:pt x="1" y="991"/>
                </a:cubicBezTo>
                <a:cubicBezTo>
                  <a:pt x="13" y="999"/>
                  <a:pt x="23" y="1004"/>
                  <a:pt x="31" y="1009"/>
                </a:cubicBezTo>
                <a:cubicBezTo>
                  <a:pt x="74" y="1029"/>
                  <a:pt x="116" y="1052"/>
                  <a:pt x="159" y="1074"/>
                </a:cubicBezTo>
                <a:cubicBezTo>
                  <a:pt x="182" y="1084"/>
                  <a:pt x="205" y="1097"/>
                  <a:pt x="225" y="1107"/>
                </a:cubicBezTo>
                <a:cubicBezTo>
                  <a:pt x="232" y="1112"/>
                  <a:pt x="242" y="1117"/>
                  <a:pt x="250" y="1120"/>
                </a:cubicBezTo>
                <a:cubicBezTo>
                  <a:pt x="255" y="1125"/>
                  <a:pt x="260" y="1127"/>
                  <a:pt x="267" y="1130"/>
                </a:cubicBezTo>
                <a:lnTo>
                  <a:pt x="267" y="1130"/>
                </a:lnTo>
                <a:cubicBezTo>
                  <a:pt x="323" y="1158"/>
                  <a:pt x="566" y="1294"/>
                  <a:pt x="620" y="1321"/>
                </a:cubicBezTo>
                <a:lnTo>
                  <a:pt x="612" y="1316"/>
                </a:lnTo>
                <a:lnTo>
                  <a:pt x="612" y="1316"/>
                </a:lnTo>
                <a:cubicBezTo>
                  <a:pt x="660" y="1338"/>
                  <a:pt x="652" y="1341"/>
                  <a:pt x="688" y="1361"/>
                </a:cubicBezTo>
                <a:cubicBezTo>
                  <a:pt x="687" y="1360"/>
                  <a:pt x="688" y="1359"/>
                  <a:pt x="690" y="1359"/>
                </a:cubicBezTo>
                <a:cubicBezTo>
                  <a:pt x="699" y="1359"/>
                  <a:pt x="730" y="1372"/>
                  <a:pt x="743" y="1379"/>
                </a:cubicBezTo>
                <a:lnTo>
                  <a:pt x="740" y="1379"/>
                </a:lnTo>
                <a:cubicBezTo>
                  <a:pt x="766" y="1391"/>
                  <a:pt x="821" y="1411"/>
                  <a:pt x="859" y="1432"/>
                </a:cubicBezTo>
                <a:lnTo>
                  <a:pt x="854" y="1434"/>
                </a:lnTo>
                <a:cubicBezTo>
                  <a:pt x="889" y="1447"/>
                  <a:pt x="947" y="1482"/>
                  <a:pt x="969" y="1492"/>
                </a:cubicBezTo>
                <a:cubicBezTo>
                  <a:pt x="1020" y="1522"/>
                  <a:pt x="1098" y="1570"/>
                  <a:pt x="1168" y="1603"/>
                </a:cubicBezTo>
                <a:lnTo>
                  <a:pt x="1208" y="1638"/>
                </a:lnTo>
                <a:lnTo>
                  <a:pt x="1216" y="1640"/>
                </a:lnTo>
                <a:lnTo>
                  <a:pt x="1377" y="1703"/>
                </a:lnTo>
                <a:cubicBezTo>
                  <a:pt x="1378" y="1704"/>
                  <a:pt x="1379" y="1704"/>
                  <a:pt x="1380" y="1704"/>
                </a:cubicBezTo>
                <a:cubicBezTo>
                  <a:pt x="1411" y="1704"/>
                  <a:pt x="1362" y="1537"/>
                  <a:pt x="1367" y="1535"/>
                </a:cubicBezTo>
                <a:lnTo>
                  <a:pt x="1367" y="1535"/>
                </a:lnTo>
                <a:cubicBezTo>
                  <a:pt x="1369" y="1545"/>
                  <a:pt x="1371" y="1555"/>
                  <a:pt x="1372" y="1561"/>
                </a:cubicBezTo>
                <a:lnTo>
                  <a:pt x="1372" y="1561"/>
                </a:lnTo>
                <a:cubicBezTo>
                  <a:pt x="1371" y="1553"/>
                  <a:pt x="1369" y="1535"/>
                  <a:pt x="1367" y="1525"/>
                </a:cubicBezTo>
                <a:lnTo>
                  <a:pt x="1362" y="1522"/>
                </a:lnTo>
                <a:cubicBezTo>
                  <a:pt x="1354" y="1492"/>
                  <a:pt x="1362" y="1515"/>
                  <a:pt x="1357" y="1484"/>
                </a:cubicBezTo>
                <a:cubicBezTo>
                  <a:pt x="1357" y="1484"/>
                  <a:pt x="1357" y="1484"/>
                  <a:pt x="1357" y="1484"/>
                </a:cubicBezTo>
                <a:cubicBezTo>
                  <a:pt x="1362" y="1484"/>
                  <a:pt x="1367" y="1511"/>
                  <a:pt x="1372" y="1535"/>
                </a:cubicBezTo>
                <a:cubicBezTo>
                  <a:pt x="1369" y="1512"/>
                  <a:pt x="1367" y="1489"/>
                  <a:pt x="1362" y="1482"/>
                </a:cubicBezTo>
                <a:cubicBezTo>
                  <a:pt x="1361" y="1473"/>
                  <a:pt x="1362" y="1472"/>
                  <a:pt x="1363" y="1472"/>
                </a:cubicBezTo>
                <a:cubicBezTo>
                  <a:pt x="1363" y="1472"/>
                  <a:pt x="1363" y="1472"/>
                  <a:pt x="1363" y="1472"/>
                </a:cubicBezTo>
                <a:cubicBezTo>
                  <a:pt x="1364" y="1472"/>
                  <a:pt x="1366" y="1472"/>
                  <a:pt x="1364" y="1459"/>
                </a:cubicBezTo>
                <a:cubicBezTo>
                  <a:pt x="1362" y="1442"/>
                  <a:pt x="1352" y="1419"/>
                  <a:pt x="1352" y="1399"/>
                </a:cubicBezTo>
                <a:cubicBezTo>
                  <a:pt x="1349" y="1351"/>
                  <a:pt x="1334" y="1326"/>
                  <a:pt x="1332" y="1281"/>
                </a:cubicBezTo>
                <a:lnTo>
                  <a:pt x="1332" y="1286"/>
                </a:lnTo>
                <a:cubicBezTo>
                  <a:pt x="1332" y="1271"/>
                  <a:pt x="1324" y="1240"/>
                  <a:pt x="1322" y="1210"/>
                </a:cubicBezTo>
                <a:cubicBezTo>
                  <a:pt x="1322" y="1216"/>
                  <a:pt x="1322" y="1221"/>
                  <a:pt x="1321" y="1221"/>
                </a:cubicBezTo>
                <a:cubicBezTo>
                  <a:pt x="1320" y="1221"/>
                  <a:pt x="1319" y="1218"/>
                  <a:pt x="1317" y="1210"/>
                </a:cubicBezTo>
                <a:cubicBezTo>
                  <a:pt x="1314" y="1177"/>
                  <a:pt x="1309" y="1155"/>
                  <a:pt x="1307" y="1132"/>
                </a:cubicBezTo>
                <a:lnTo>
                  <a:pt x="1299" y="1110"/>
                </a:lnTo>
                <a:cubicBezTo>
                  <a:pt x="1281" y="996"/>
                  <a:pt x="1198" y="551"/>
                  <a:pt x="1178" y="438"/>
                </a:cubicBezTo>
                <a:lnTo>
                  <a:pt x="1178" y="438"/>
                </a:lnTo>
                <a:lnTo>
                  <a:pt x="1181" y="443"/>
                </a:lnTo>
                <a:cubicBezTo>
                  <a:pt x="1161" y="332"/>
                  <a:pt x="1133" y="171"/>
                  <a:pt x="1103" y="0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Google Shape;3728;p26"/>
          <p:cNvSpPr/>
          <p:nvPr/>
        </p:nvSpPr>
        <p:spPr>
          <a:xfrm>
            <a:off x="8022240" y="990720"/>
            <a:ext cx="107280" cy="129600"/>
          </a:xfrm>
          <a:custGeom>
            <a:avLst/>
            <a:gdLst/>
            <a:ahLst/>
            <a:rect l="l" t="t" r="r" b="b"/>
            <a:pathLst>
              <a:path w="1412" h="1704">
                <a:moveTo>
                  <a:pt x="1372" y="1561"/>
                </a:moveTo>
                <a:lnTo>
                  <a:pt x="1372" y="1561"/>
                </a:lnTo>
                <a:cubicBezTo>
                  <a:pt x="1372" y="1563"/>
                  <a:pt x="1372" y="1564"/>
                  <a:pt x="1372" y="1565"/>
                </a:cubicBezTo>
                <a:cubicBezTo>
                  <a:pt x="1372" y="1564"/>
                  <a:pt x="1372" y="1563"/>
                  <a:pt x="1372" y="1561"/>
                </a:cubicBezTo>
                <a:close/>
                <a:moveTo>
                  <a:pt x="1103" y="0"/>
                </a:moveTo>
                <a:cubicBezTo>
                  <a:pt x="1005" y="88"/>
                  <a:pt x="901" y="181"/>
                  <a:pt x="808" y="267"/>
                </a:cubicBezTo>
                <a:cubicBezTo>
                  <a:pt x="753" y="317"/>
                  <a:pt x="700" y="362"/>
                  <a:pt x="662" y="400"/>
                </a:cubicBezTo>
                <a:cubicBezTo>
                  <a:pt x="640" y="415"/>
                  <a:pt x="610" y="443"/>
                  <a:pt x="587" y="460"/>
                </a:cubicBezTo>
                <a:cubicBezTo>
                  <a:pt x="592" y="457"/>
                  <a:pt x="595" y="456"/>
                  <a:pt x="597" y="456"/>
                </a:cubicBezTo>
                <a:cubicBezTo>
                  <a:pt x="599" y="456"/>
                  <a:pt x="596" y="461"/>
                  <a:pt x="589" y="465"/>
                </a:cubicBezTo>
                <a:cubicBezTo>
                  <a:pt x="524" y="523"/>
                  <a:pt x="587" y="473"/>
                  <a:pt x="522" y="533"/>
                </a:cubicBezTo>
                <a:cubicBezTo>
                  <a:pt x="486" y="566"/>
                  <a:pt x="398" y="644"/>
                  <a:pt x="310" y="722"/>
                </a:cubicBezTo>
                <a:cubicBezTo>
                  <a:pt x="187" y="830"/>
                  <a:pt x="61" y="941"/>
                  <a:pt x="1" y="991"/>
                </a:cubicBezTo>
                <a:cubicBezTo>
                  <a:pt x="13" y="999"/>
                  <a:pt x="23" y="1004"/>
                  <a:pt x="31" y="1009"/>
                </a:cubicBezTo>
                <a:cubicBezTo>
                  <a:pt x="74" y="1029"/>
                  <a:pt x="116" y="1052"/>
                  <a:pt x="159" y="1074"/>
                </a:cubicBezTo>
                <a:cubicBezTo>
                  <a:pt x="182" y="1084"/>
                  <a:pt x="205" y="1097"/>
                  <a:pt x="225" y="1107"/>
                </a:cubicBezTo>
                <a:cubicBezTo>
                  <a:pt x="232" y="1112"/>
                  <a:pt x="242" y="1117"/>
                  <a:pt x="250" y="1120"/>
                </a:cubicBezTo>
                <a:cubicBezTo>
                  <a:pt x="255" y="1125"/>
                  <a:pt x="260" y="1127"/>
                  <a:pt x="267" y="1130"/>
                </a:cubicBezTo>
                <a:lnTo>
                  <a:pt x="267" y="1130"/>
                </a:lnTo>
                <a:cubicBezTo>
                  <a:pt x="323" y="1158"/>
                  <a:pt x="566" y="1294"/>
                  <a:pt x="620" y="1321"/>
                </a:cubicBezTo>
                <a:lnTo>
                  <a:pt x="612" y="1316"/>
                </a:lnTo>
                <a:lnTo>
                  <a:pt x="612" y="1316"/>
                </a:lnTo>
                <a:cubicBezTo>
                  <a:pt x="660" y="1338"/>
                  <a:pt x="652" y="1341"/>
                  <a:pt x="688" y="1361"/>
                </a:cubicBezTo>
                <a:cubicBezTo>
                  <a:pt x="687" y="1360"/>
                  <a:pt x="688" y="1359"/>
                  <a:pt x="690" y="1359"/>
                </a:cubicBezTo>
                <a:cubicBezTo>
                  <a:pt x="699" y="1359"/>
                  <a:pt x="730" y="1372"/>
                  <a:pt x="743" y="1379"/>
                </a:cubicBezTo>
                <a:lnTo>
                  <a:pt x="740" y="1379"/>
                </a:lnTo>
                <a:cubicBezTo>
                  <a:pt x="766" y="1391"/>
                  <a:pt x="821" y="1411"/>
                  <a:pt x="859" y="1432"/>
                </a:cubicBezTo>
                <a:lnTo>
                  <a:pt x="854" y="1434"/>
                </a:lnTo>
                <a:cubicBezTo>
                  <a:pt x="889" y="1447"/>
                  <a:pt x="947" y="1482"/>
                  <a:pt x="969" y="1492"/>
                </a:cubicBezTo>
                <a:cubicBezTo>
                  <a:pt x="1020" y="1522"/>
                  <a:pt x="1098" y="1570"/>
                  <a:pt x="1168" y="1603"/>
                </a:cubicBezTo>
                <a:lnTo>
                  <a:pt x="1208" y="1638"/>
                </a:lnTo>
                <a:lnTo>
                  <a:pt x="1216" y="1640"/>
                </a:lnTo>
                <a:lnTo>
                  <a:pt x="1377" y="1703"/>
                </a:lnTo>
                <a:cubicBezTo>
                  <a:pt x="1378" y="1704"/>
                  <a:pt x="1379" y="1704"/>
                  <a:pt x="1380" y="1704"/>
                </a:cubicBezTo>
                <a:cubicBezTo>
                  <a:pt x="1411" y="1704"/>
                  <a:pt x="1362" y="1537"/>
                  <a:pt x="1367" y="1535"/>
                </a:cubicBezTo>
                <a:lnTo>
                  <a:pt x="1367" y="1535"/>
                </a:lnTo>
                <a:cubicBezTo>
                  <a:pt x="1369" y="1545"/>
                  <a:pt x="1371" y="1555"/>
                  <a:pt x="1372" y="1561"/>
                </a:cubicBezTo>
                <a:lnTo>
                  <a:pt x="1372" y="1561"/>
                </a:lnTo>
                <a:cubicBezTo>
                  <a:pt x="1371" y="1553"/>
                  <a:pt x="1369" y="1535"/>
                  <a:pt x="1367" y="1525"/>
                </a:cubicBezTo>
                <a:lnTo>
                  <a:pt x="1362" y="1522"/>
                </a:lnTo>
                <a:cubicBezTo>
                  <a:pt x="1354" y="1492"/>
                  <a:pt x="1362" y="1515"/>
                  <a:pt x="1357" y="1484"/>
                </a:cubicBezTo>
                <a:cubicBezTo>
                  <a:pt x="1357" y="1484"/>
                  <a:pt x="1357" y="1484"/>
                  <a:pt x="1357" y="1484"/>
                </a:cubicBezTo>
                <a:cubicBezTo>
                  <a:pt x="1362" y="1484"/>
                  <a:pt x="1367" y="1511"/>
                  <a:pt x="1372" y="1535"/>
                </a:cubicBezTo>
                <a:cubicBezTo>
                  <a:pt x="1369" y="1512"/>
                  <a:pt x="1367" y="1489"/>
                  <a:pt x="1362" y="1482"/>
                </a:cubicBezTo>
                <a:cubicBezTo>
                  <a:pt x="1361" y="1473"/>
                  <a:pt x="1362" y="1472"/>
                  <a:pt x="1363" y="1472"/>
                </a:cubicBezTo>
                <a:cubicBezTo>
                  <a:pt x="1363" y="1472"/>
                  <a:pt x="1363" y="1472"/>
                  <a:pt x="1363" y="1472"/>
                </a:cubicBezTo>
                <a:cubicBezTo>
                  <a:pt x="1364" y="1472"/>
                  <a:pt x="1366" y="1472"/>
                  <a:pt x="1364" y="1459"/>
                </a:cubicBezTo>
                <a:cubicBezTo>
                  <a:pt x="1362" y="1442"/>
                  <a:pt x="1352" y="1419"/>
                  <a:pt x="1352" y="1399"/>
                </a:cubicBezTo>
                <a:cubicBezTo>
                  <a:pt x="1349" y="1351"/>
                  <a:pt x="1334" y="1326"/>
                  <a:pt x="1332" y="1281"/>
                </a:cubicBezTo>
                <a:lnTo>
                  <a:pt x="1332" y="1286"/>
                </a:lnTo>
                <a:cubicBezTo>
                  <a:pt x="1332" y="1271"/>
                  <a:pt x="1324" y="1240"/>
                  <a:pt x="1322" y="1210"/>
                </a:cubicBezTo>
                <a:cubicBezTo>
                  <a:pt x="1322" y="1216"/>
                  <a:pt x="1322" y="1221"/>
                  <a:pt x="1321" y="1221"/>
                </a:cubicBezTo>
                <a:cubicBezTo>
                  <a:pt x="1320" y="1221"/>
                  <a:pt x="1319" y="1218"/>
                  <a:pt x="1317" y="1210"/>
                </a:cubicBezTo>
                <a:cubicBezTo>
                  <a:pt x="1314" y="1177"/>
                  <a:pt x="1309" y="1155"/>
                  <a:pt x="1307" y="1132"/>
                </a:cubicBezTo>
                <a:lnTo>
                  <a:pt x="1299" y="1110"/>
                </a:lnTo>
                <a:cubicBezTo>
                  <a:pt x="1281" y="996"/>
                  <a:pt x="1198" y="551"/>
                  <a:pt x="1178" y="438"/>
                </a:cubicBezTo>
                <a:lnTo>
                  <a:pt x="1178" y="438"/>
                </a:lnTo>
                <a:lnTo>
                  <a:pt x="1181" y="443"/>
                </a:lnTo>
                <a:cubicBezTo>
                  <a:pt x="1161" y="332"/>
                  <a:pt x="1133" y="171"/>
                  <a:pt x="1103" y="0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subTitle"/>
          </p:nvPr>
        </p:nvSpPr>
        <p:spPr>
          <a:xfrm>
            <a:off x="711720" y="4049280"/>
            <a:ext cx="3859920" cy="645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383633"/>
                </a:solidFill>
                <a:latin typeface="McLaren"/>
                <a:ea typeface="McLaren"/>
              </a:rPr>
              <a:t>Bernardo Carlos do Nascimento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383633"/>
                </a:solidFill>
                <a:latin typeface="McLaren"/>
                <a:ea typeface="McLaren"/>
              </a:rPr>
              <a:t>Douglas Galvão Souza Machado 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383633"/>
                </a:solidFill>
                <a:latin typeface="McLaren"/>
                <a:ea typeface="McLaren"/>
              </a:rPr>
              <a:t>Gabriel Vargas Bento de Souza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383633"/>
                </a:solidFill>
                <a:latin typeface="McLaren"/>
                <a:ea typeface="McLaren"/>
              </a:rPr>
              <a:t>Nilson Deon Cordeiro Filho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383633"/>
                </a:solidFill>
                <a:latin typeface="McLaren"/>
                <a:ea typeface="McLaren"/>
              </a:rPr>
              <a:t>Saulo de Moura Zandona Freitas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98" name="PlaceHolder 2"/>
          <p:cNvSpPr>
            <a:spLocks noGrp="1"/>
          </p:cNvSpPr>
          <p:nvPr>
            <p:ph type="title"/>
          </p:nvPr>
        </p:nvSpPr>
        <p:spPr>
          <a:xfrm>
            <a:off x="582480" y="423360"/>
            <a:ext cx="4265280" cy="277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700" spc="-1" strike="noStrike">
                <a:solidFill>
                  <a:srgbClr val="1b6b87"/>
                </a:solidFill>
                <a:latin typeface="Chelsea Market"/>
                <a:ea typeface="Chelsea Market"/>
              </a:rPr>
              <a:t>CATUANA:  Primeiros Socorros</a:t>
            </a:r>
            <a:endParaRPr b="0" lang="pt-BR" sz="5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99" name="Google Shape;3901;p31"/>
          <p:cNvGrpSpPr/>
          <p:nvPr/>
        </p:nvGrpSpPr>
        <p:grpSpPr>
          <a:xfrm>
            <a:off x="5348880" y="1182240"/>
            <a:ext cx="2740320" cy="3512160"/>
            <a:chOff x="5348880" y="1182240"/>
            <a:chExt cx="2740320" cy="3512160"/>
          </a:xfrm>
        </p:grpSpPr>
        <p:sp>
          <p:nvSpPr>
            <p:cNvPr id="1000" name="Google Shape;3902;p31"/>
            <p:cNvSpPr/>
            <p:nvPr/>
          </p:nvSpPr>
          <p:spPr>
            <a:xfrm rot="1539000">
              <a:off x="5431320" y="3762720"/>
              <a:ext cx="113040" cy="185040"/>
            </a:xfrm>
            <a:custGeom>
              <a:avLst/>
              <a:gdLst/>
              <a:ahLst/>
              <a:rect l="l" t="t" r="r" b="b"/>
              <a:pathLst>
                <a:path w="358" h="585">
                  <a:moveTo>
                    <a:pt x="257" y="1"/>
                  </a:moveTo>
                  <a:lnTo>
                    <a:pt x="191" y="21"/>
                  </a:lnTo>
                  <a:lnTo>
                    <a:pt x="0" y="76"/>
                  </a:lnTo>
                  <a:lnTo>
                    <a:pt x="0" y="582"/>
                  </a:lnTo>
                  <a:lnTo>
                    <a:pt x="13" y="577"/>
                  </a:lnTo>
                  <a:lnTo>
                    <a:pt x="10" y="584"/>
                  </a:lnTo>
                  <a:lnTo>
                    <a:pt x="25" y="582"/>
                  </a:lnTo>
                  <a:lnTo>
                    <a:pt x="25" y="574"/>
                  </a:lnTo>
                  <a:lnTo>
                    <a:pt x="358" y="469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1b6b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01" name="Google Shape;3903;p31"/>
            <p:cNvGrpSpPr/>
            <p:nvPr/>
          </p:nvGrpSpPr>
          <p:grpSpPr>
            <a:xfrm>
              <a:off x="5348880" y="1182240"/>
              <a:ext cx="2740320" cy="3512160"/>
              <a:chOff x="5348880" y="1182240"/>
              <a:chExt cx="2740320" cy="3512160"/>
            </a:xfrm>
          </p:grpSpPr>
          <p:sp>
            <p:nvSpPr>
              <p:cNvPr id="1002" name="Google Shape;3904;p31"/>
              <p:cNvSpPr/>
              <p:nvPr/>
            </p:nvSpPr>
            <p:spPr>
              <a:xfrm rot="1539000">
                <a:off x="7239960" y="4163040"/>
                <a:ext cx="193320" cy="113040"/>
              </a:xfrm>
              <a:custGeom>
                <a:avLst/>
                <a:gdLst/>
                <a:ahLst/>
                <a:rect l="l" t="t" r="r" b="b"/>
                <a:pathLst>
                  <a:path w="612" h="358">
                    <a:moveTo>
                      <a:pt x="556" y="0"/>
                    </a:moveTo>
                    <a:lnTo>
                      <a:pt x="0" y="177"/>
                    </a:lnTo>
                    <a:lnTo>
                      <a:pt x="56" y="358"/>
                    </a:lnTo>
                    <a:lnTo>
                      <a:pt x="612" y="182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rgbClr val="e355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3" name="Google Shape;3905;p31"/>
              <p:cNvSpPr/>
              <p:nvPr/>
            </p:nvSpPr>
            <p:spPr>
              <a:xfrm rot="1539000">
                <a:off x="5552280" y="3922560"/>
                <a:ext cx="192960" cy="108360"/>
              </a:xfrm>
              <a:custGeom>
                <a:avLst/>
                <a:gdLst/>
                <a:ahLst/>
                <a:rect l="l" t="t" r="r" b="b"/>
                <a:pathLst>
                  <a:path w="610" h="343">
                    <a:moveTo>
                      <a:pt x="556" y="0"/>
                    </a:moveTo>
                    <a:lnTo>
                      <a:pt x="0" y="176"/>
                    </a:lnTo>
                    <a:lnTo>
                      <a:pt x="53" y="342"/>
                    </a:lnTo>
                    <a:lnTo>
                      <a:pt x="609" y="169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rgbClr val="e355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4" name="Google Shape;3906;p31"/>
              <p:cNvSpPr/>
              <p:nvPr/>
            </p:nvSpPr>
            <p:spPr>
              <a:xfrm rot="1539000">
                <a:off x="6251400" y="3246840"/>
                <a:ext cx="740160" cy="662040"/>
              </a:xfrm>
              <a:custGeom>
                <a:avLst/>
                <a:gdLst/>
                <a:ahLst/>
                <a:rect l="l" t="t" r="r" b="b"/>
                <a:pathLst>
                  <a:path w="2338" h="2091">
                    <a:moveTo>
                      <a:pt x="1273" y="373"/>
                    </a:moveTo>
                    <a:lnTo>
                      <a:pt x="1389" y="849"/>
                    </a:lnTo>
                    <a:lnTo>
                      <a:pt x="1847" y="733"/>
                    </a:lnTo>
                    <a:lnTo>
                      <a:pt x="1872" y="1098"/>
                    </a:lnTo>
                    <a:lnTo>
                      <a:pt x="1484" y="1236"/>
                    </a:lnTo>
                    <a:lnTo>
                      <a:pt x="1585" y="1649"/>
                    </a:lnTo>
                    <a:lnTo>
                      <a:pt x="1248" y="1767"/>
                    </a:lnTo>
                    <a:lnTo>
                      <a:pt x="1092" y="1377"/>
                    </a:lnTo>
                    <a:lnTo>
                      <a:pt x="727" y="1508"/>
                    </a:lnTo>
                    <a:lnTo>
                      <a:pt x="501" y="1067"/>
                    </a:lnTo>
                    <a:lnTo>
                      <a:pt x="926" y="962"/>
                    </a:lnTo>
                    <a:lnTo>
                      <a:pt x="750" y="519"/>
                    </a:lnTo>
                    <a:lnTo>
                      <a:pt x="1273" y="373"/>
                    </a:lnTo>
                    <a:close/>
                    <a:moveTo>
                      <a:pt x="1168" y="1"/>
                    </a:moveTo>
                    <a:cubicBezTo>
                      <a:pt x="1064" y="1"/>
                      <a:pt x="959" y="16"/>
                      <a:pt x="855" y="48"/>
                    </a:cubicBezTo>
                    <a:cubicBezTo>
                      <a:pt x="304" y="222"/>
                      <a:pt x="0" y="808"/>
                      <a:pt x="171" y="1357"/>
                    </a:cubicBezTo>
                    <a:cubicBezTo>
                      <a:pt x="312" y="1804"/>
                      <a:pt x="726" y="2091"/>
                      <a:pt x="1170" y="2091"/>
                    </a:cubicBezTo>
                    <a:cubicBezTo>
                      <a:pt x="1272" y="2091"/>
                      <a:pt x="1377" y="2076"/>
                      <a:pt x="1479" y="2044"/>
                    </a:cubicBezTo>
                    <a:cubicBezTo>
                      <a:pt x="2030" y="1870"/>
                      <a:pt x="2337" y="1284"/>
                      <a:pt x="2164" y="733"/>
                    </a:cubicBezTo>
                    <a:cubicBezTo>
                      <a:pt x="2025" y="286"/>
                      <a:pt x="1613" y="1"/>
                      <a:pt x="1168" y="1"/>
                    </a:cubicBezTo>
                    <a:close/>
                  </a:path>
                </a:pathLst>
              </a:custGeom>
              <a:solidFill>
                <a:srgbClr val="1b6b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5" name="Google Shape;3907;p31"/>
              <p:cNvSpPr/>
              <p:nvPr/>
            </p:nvSpPr>
            <p:spPr>
              <a:xfrm rot="1539000">
                <a:off x="6405840" y="3366000"/>
                <a:ext cx="434160" cy="441360"/>
              </a:xfrm>
              <a:custGeom>
                <a:avLst/>
                <a:gdLst/>
                <a:ahLst/>
                <a:rect l="l" t="t" r="r" b="b"/>
                <a:pathLst>
                  <a:path w="1372" h="1395">
                    <a:moveTo>
                      <a:pt x="773" y="1"/>
                    </a:moveTo>
                    <a:lnTo>
                      <a:pt x="250" y="147"/>
                    </a:lnTo>
                    <a:lnTo>
                      <a:pt x="426" y="590"/>
                    </a:lnTo>
                    <a:lnTo>
                      <a:pt x="1" y="695"/>
                    </a:lnTo>
                    <a:lnTo>
                      <a:pt x="227" y="1133"/>
                    </a:lnTo>
                    <a:lnTo>
                      <a:pt x="592" y="1005"/>
                    </a:lnTo>
                    <a:lnTo>
                      <a:pt x="748" y="1395"/>
                    </a:lnTo>
                    <a:lnTo>
                      <a:pt x="1085" y="1277"/>
                    </a:lnTo>
                    <a:lnTo>
                      <a:pt x="984" y="864"/>
                    </a:lnTo>
                    <a:lnTo>
                      <a:pt x="1372" y="726"/>
                    </a:lnTo>
                    <a:lnTo>
                      <a:pt x="1347" y="361"/>
                    </a:lnTo>
                    <a:lnTo>
                      <a:pt x="889" y="477"/>
                    </a:lnTo>
                    <a:lnTo>
                      <a:pt x="773" y="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6" name="Google Shape;3908;p31"/>
              <p:cNvSpPr/>
              <p:nvPr/>
            </p:nvSpPr>
            <p:spPr>
              <a:xfrm rot="1539000">
                <a:off x="7426080" y="3163680"/>
                <a:ext cx="426960" cy="195840"/>
              </a:xfrm>
              <a:custGeom>
                <a:avLst/>
                <a:gdLst/>
                <a:ahLst/>
                <a:rect l="l" t="t" r="r" b="b"/>
                <a:pathLst>
                  <a:path w="1349" h="620">
                    <a:moveTo>
                      <a:pt x="1349" y="1"/>
                    </a:moveTo>
                    <a:lnTo>
                      <a:pt x="1170" y="16"/>
                    </a:lnTo>
                    <a:lnTo>
                      <a:pt x="171" y="104"/>
                    </a:lnTo>
                    <a:lnTo>
                      <a:pt x="0" y="620"/>
                    </a:lnTo>
                    <a:lnTo>
                      <a:pt x="1200" y="620"/>
                    </a:lnTo>
                    <a:lnTo>
                      <a:pt x="1349" y="1"/>
                    </a:lnTo>
                    <a:close/>
                  </a:path>
                </a:pathLst>
              </a:custGeom>
              <a:solidFill>
                <a:srgbClr val="e355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7" name="Google Shape;3909;p31"/>
              <p:cNvSpPr/>
              <p:nvPr/>
            </p:nvSpPr>
            <p:spPr>
              <a:xfrm rot="1539000">
                <a:off x="7115040" y="3016800"/>
                <a:ext cx="187920" cy="140400"/>
              </a:xfrm>
              <a:custGeom>
                <a:avLst/>
                <a:gdLst/>
                <a:ahLst/>
                <a:rect l="l" t="t" r="r" b="b"/>
                <a:pathLst>
                  <a:path w="595" h="444">
                    <a:moveTo>
                      <a:pt x="410" y="0"/>
                    </a:moveTo>
                    <a:lnTo>
                      <a:pt x="237" y="16"/>
                    </a:lnTo>
                    <a:lnTo>
                      <a:pt x="0" y="36"/>
                    </a:lnTo>
                    <a:lnTo>
                      <a:pt x="166" y="443"/>
                    </a:lnTo>
                    <a:lnTo>
                      <a:pt x="594" y="441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e355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8" name="Google Shape;3910;p31"/>
              <p:cNvSpPr/>
              <p:nvPr/>
            </p:nvSpPr>
            <p:spPr>
              <a:xfrm rot="1539000">
                <a:off x="7233480" y="3067920"/>
                <a:ext cx="268560" cy="163440"/>
              </a:xfrm>
              <a:custGeom>
                <a:avLst/>
                <a:gdLst/>
                <a:ahLst/>
                <a:rect l="l" t="t" r="r" b="b"/>
                <a:pathLst>
                  <a:path w="849" h="517">
                    <a:moveTo>
                      <a:pt x="848" y="1"/>
                    </a:moveTo>
                    <a:lnTo>
                      <a:pt x="0" y="76"/>
                    </a:lnTo>
                    <a:lnTo>
                      <a:pt x="184" y="517"/>
                    </a:lnTo>
                    <a:lnTo>
                      <a:pt x="677" y="517"/>
                    </a:lnTo>
                    <a:lnTo>
                      <a:pt x="848" y="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9" name="Google Shape;3911;p31"/>
              <p:cNvSpPr/>
              <p:nvPr/>
            </p:nvSpPr>
            <p:spPr>
              <a:xfrm rot="1539000">
                <a:off x="5972400" y="2662920"/>
                <a:ext cx="372600" cy="318600"/>
              </a:xfrm>
              <a:custGeom>
                <a:avLst/>
                <a:gdLst/>
                <a:ahLst/>
                <a:rect l="l" t="t" r="r" b="b"/>
                <a:pathLst>
                  <a:path w="1178" h="1007">
                    <a:moveTo>
                      <a:pt x="1148" y="0"/>
                    </a:moveTo>
                    <a:lnTo>
                      <a:pt x="896" y="96"/>
                    </a:lnTo>
                    <a:lnTo>
                      <a:pt x="0" y="433"/>
                    </a:lnTo>
                    <a:lnTo>
                      <a:pt x="111" y="1007"/>
                    </a:lnTo>
                    <a:lnTo>
                      <a:pt x="1178" y="496"/>
                    </a:lnTo>
                    <a:lnTo>
                      <a:pt x="1148" y="0"/>
                    </a:lnTo>
                    <a:close/>
                  </a:path>
                </a:pathLst>
              </a:custGeom>
              <a:solidFill>
                <a:srgbClr val="e355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0" name="Google Shape;3912;p31"/>
              <p:cNvSpPr/>
              <p:nvPr/>
            </p:nvSpPr>
            <p:spPr>
              <a:xfrm rot="1539000">
                <a:off x="5604120" y="2639160"/>
                <a:ext cx="380520" cy="307440"/>
              </a:xfrm>
              <a:custGeom>
                <a:avLst/>
                <a:gdLst/>
                <a:ahLst/>
                <a:rect l="l" t="t" r="r" b="b"/>
                <a:pathLst>
                  <a:path w="1202" h="972">
                    <a:moveTo>
                      <a:pt x="1090" y="0"/>
                    </a:moveTo>
                    <a:lnTo>
                      <a:pt x="1027" y="23"/>
                    </a:lnTo>
                    <a:lnTo>
                      <a:pt x="1027" y="33"/>
                    </a:lnTo>
                    <a:lnTo>
                      <a:pt x="1" y="418"/>
                    </a:lnTo>
                    <a:lnTo>
                      <a:pt x="393" y="971"/>
                    </a:lnTo>
                    <a:lnTo>
                      <a:pt x="1027" y="667"/>
                    </a:lnTo>
                    <a:lnTo>
                      <a:pt x="1027" y="657"/>
                    </a:lnTo>
                    <a:lnTo>
                      <a:pt x="1201" y="574"/>
                    </a:lnTo>
                    <a:lnTo>
                      <a:pt x="109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1" name="Google Shape;3913;p31"/>
              <p:cNvSpPr/>
              <p:nvPr/>
            </p:nvSpPr>
            <p:spPr>
              <a:xfrm rot="1539000">
                <a:off x="5690160" y="3040200"/>
                <a:ext cx="332280" cy="825480"/>
              </a:xfrm>
              <a:custGeom>
                <a:avLst/>
                <a:gdLst/>
                <a:ahLst/>
                <a:rect l="l" t="t" r="r" b="b"/>
                <a:pathLst>
                  <a:path w="1050" h="2607">
                    <a:moveTo>
                      <a:pt x="1050" y="0"/>
                    </a:moveTo>
                    <a:cubicBezTo>
                      <a:pt x="703" y="109"/>
                      <a:pt x="33" y="405"/>
                      <a:pt x="13" y="946"/>
                    </a:cubicBezTo>
                    <a:cubicBezTo>
                      <a:pt x="1" y="1379"/>
                      <a:pt x="200" y="2159"/>
                      <a:pt x="290" y="2607"/>
                    </a:cubicBezTo>
                    <a:lnTo>
                      <a:pt x="1050" y="2388"/>
                    </a:lnTo>
                    <a:cubicBezTo>
                      <a:pt x="381" y="1107"/>
                      <a:pt x="408" y="526"/>
                      <a:pt x="10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2" name="Google Shape;3914;p31"/>
              <p:cNvSpPr/>
              <p:nvPr/>
            </p:nvSpPr>
            <p:spPr>
              <a:xfrm rot="1539000">
                <a:off x="5899680" y="3760200"/>
                <a:ext cx="1683000" cy="599040"/>
              </a:xfrm>
              <a:custGeom>
                <a:avLst/>
                <a:gdLst/>
                <a:ahLst/>
                <a:rect l="l" t="t" r="r" b="b"/>
                <a:pathLst>
                  <a:path w="5315" h="1893">
                    <a:moveTo>
                      <a:pt x="5055" y="1"/>
                    </a:moveTo>
                    <a:lnTo>
                      <a:pt x="4874" y="54"/>
                    </a:lnTo>
                    <a:lnTo>
                      <a:pt x="1" y="1463"/>
                    </a:lnTo>
                    <a:lnTo>
                      <a:pt x="124" y="1893"/>
                    </a:lnTo>
                    <a:lnTo>
                      <a:pt x="4265" y="585"/>
                    </a:lnTo>
                    <a:lnTo>
                      <a:pt x="4821" y="408"/>
                    </a:lnTo>
                    <a:lnTo>
                      <a:pt x="5315" y="252"/>
                    </a:lnTo>
                    <a:lnTo>
                      <a:pt x="5055" y="1"/>
                    </a:lnTo>
                    <a:close/>
                  </a:path>
                </a:pathLst>
              </a:custGeom>
              <a:solidFill>
                <a:srgbClr val="1b6b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3" name="Google Shape;3915;p31"/>
              <p:cNvSpPr/>
              <p:nvPr/>
            </p:nvSpPr>
            <p:spPr>
              <a:xfrm rot="1539000">
                <a:off x="5520960" y="3763080"/>
                <a:ext cx="391320" cy="250200"/>
              </a:xfrm>
              <a:custGeom>
                <a:avLst/>
                <a:gdLst/>
                <a:ahLst/>
                <a:rect l="l" t="t" r="r" b="b"/>
                <a:pathLst>
                  <a:path w="1237" h="791">
                    <a:moveTo>
                      <a:pt x="1113" y="1"/>
                    </a:moveTo>
                    <a:lnTo>
                      <a:pt x="947" y="51"/>
                    </a:lnTo>
                    <a:lnTo>
                      <a:pt x="187" y="270"/>
                    </a:lnTo>
                    <a:lnTo>
                      <a:pt x="1" y="323"/>
                    </a:lnTo>
                    <a:lnTo>
                      <a:pt x="102" y="791"/>
                    </a:lnTo>
                    <a:lnTo>
                      <a:pt x="242" y="745"/>
                    </a:lnTo>
                    <a:lnTo>
                      <a:pt x="798" y="569"/>
                    </a:lnTo>
                    <a:lnTo>
                      <a:pt x="1236" y="431"/>
                    </a:lnTo>
                    <a:lnTo>
                      <a:pt x="1113" y="1"/>
                    </a:lnTo>
                    <a:close/>
                  </a:path>
                </a:pathLst>
              </a:custGeom>
              <a:solidFill>
                <a:srgbClr val="a5cbd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4" name="Google Shape;3916;p31"/>
              <p:cNvSpPr/>
              <p:nvPr/>
            </p:nvSpPr>
            <p:spPr>
              <a:xfrm rot="1539000">
                <a:off x="6118920" y="1419480"/>
                <a:ext cx="497880" cy="531360"/>
              </a:xfrm>
              <a:custGeom>
                <a:avLst/>
                <a:gdLst/>
                <a:ahLst/>
                <a:rect l="l" t="t" r="r" b="b"/>
                <a:pathLst>
                  <a:path w="1573" h="1679">
                    <a:moveTo>
                      <a:pt x="923" y="1"/>
                    </a:moveTo>
                    <a:lnTo>
                      <a:pt x="0" y="755"/>
                    </a:lnTo>
                    <a:lnTo>
                      <a:pt x="1069" y="1611"/>
                    </a:lnTo>
                    <a:lnTo>
                      <a:pt x="1069" y="1631"/>
                    </a:lnTo>
                    <a:lnTo>
                      <a:pt x="1127" y="1679"/>
                    </a:lnTo>
                    <a:lnTo>
                      <a:pt x="1572" y="1349"/>
                    </a:lnTo>
                    <a:lnTo>
                      <a:pt x="1094" y="391"/>
                    </a:lnTo>
                    <a:lnTo>
                      <a:pt x="1094" y="343"/>
                    </a:lnTo>
                    <a:lnTo>
                      <a:pt x="923" y="1"/>
                    </a:lnTo>
                    <a:close/>
                  </a:path>
                </a:pathLst>
              </a:custGeom>
              <a:solidFill>
                <a:srgbClr val="e355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5" name="Google Shape;3917;p31"/>
              <p:cNvSpPr/>
              <p:nvPr/>
            </p:nvSpPr>
            <p:spPr>
              <a:xfrm rot="1539000">
                <a:off x="7391160" y="1758960"/>
                <a:ext cx="461880" cy="619200"/>
              </a:xfrm>
              <a:custGeom>
                <a:avLst/>
                <a:gdLst/>
                <a:ahLst/>
                <a:rect l="l" t="t" r="r" b="b"/>
                <a:pathLst>
                  <a:path w="1460" h="1956">
                    <a:moveTo>
                      <a:pt x="259" y="0"/>
                    </a:moveTo>
                    <a:lnTo>
                      <a:pt x="0" y="1819"/>
                    </a:lnTo>
                    <a:lnTo>
                      <a:pt x="345" y="1955"/>
                    </a:lnTo>
                    <a:lnTo>
                      <a:pt x="1459" y="468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e355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6" name="Google Shape;3918;p31"/>
              <p:cNvSpPr/>
              <p:nvPr/>
            </p:nvSpPr>
            <p:spPr>
              <a:xfrm rot="1539000">
                <a:off x="6705720" y="1252440"/>
                <a:ext cx="518760" cy="847080"/>
              </a:xfrm>
              <a:custGeom>
                <a:avLst/>
                <a:gdLst/>
                <a:ahLst/>
                <a:rect l="l" t="t" r="r" b="b"/>
                <a:pathLst>
                  <a:path w="1639" h="2676">
                    <a:moveTo>
                      <a:pt x="1568" y="1"/>
                    </a:moveTo>
                    <a:lnTo>
                      <a:pt x="0" y="325"/>
                    </a:lnTo>
                    <a:lnTo>
                      <a:pt x="841" y="2675"/>
                    </a:lnTo>
                    <a:lnTo>
                      <a:pt x="1638" y="2532"/>
                    </a:lnTo>
                    <a:lnTo>
                      <a:pt x="1568" y="1"/>
                    </a:lnTo>
                    <a:close/>
                  </a:path>
                </a:pathLst>
              </a:custGeom>
              <a:solidFill>
                <a:srgbClr val="e355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7" name="Google Shape;3919;p31"/>
              <p:cNvSpPr/>
              <p:nvPr/>
            </p:nvSpPr>
            <p:spPr>
              <a:xfrm rot="1539000">
                <a:off x="5695920" y="2743560"/>
                <a:ext cx="1985040" cy="1509840"/>
              </a:xfrm>
              <a:custGeom>
                <a:avLst/>
                <a:gdLst/>
                <a:ahLst/>
                <a:rect l="l" t="t" r="r" b="b"/>
                <a:pathLst>
                  <a:path w="6268" h="4768">
                    <a:moveTo>
                      <a:pt x="3050" y="1656"/>
                    </a:moveTo>
                    <a:cubicBezTo>
                      <a:pt x="3495" y="1656"/>
                      <a:pt x="3907" y="1941"/>
                      <a:pt x="4046" y="2388"/>
                    </a:cubicBezTo>
                    <a:cubicBezTo>
                      <a:pt x="4219" y="2939"/>
                      <a:pt x="3912" y="3525"/>
                      <a:pt x="3361" y="3699"/>
                    </a:cubicBezTo>
                    <a:cubicBezTo>
                      <a:pt x="3259" y="3731"/>
                      <a:pt x="3154" y="3746"/>
                      <a:pt x="3052" y="3746"/>
                    </a:cubicBezTo>
                    <a:cubicBezTo>
                      <a:pt x="2608" y="3746"/>
                      <a:pt x="2194" y="3459"/>
                      <a:pt x="2053" y="3012"/>
                    </a:cubicBezTo>
                    <a:cubicBezTo>
                      <a:pt x="1882" y="2463"/>
                      <a:pt x="2186" y="1877"/>
                      <a:pt x="2737" y="1703"/>
                    </a:cubicBezTo>
                    <a:cubicBezTo>
                      <a:pt x="2841" y="1671"/>
                      <a:pt x="2946" y="1656"/>
                      <a:pt x="3050" y="1656"/>
                    </a:cubicBezTo>
                    <a:close/>
                    <a:moveTo>
                      <a:pt x="3600" y="0"/>
                    </a:moveTo>
                    <a:lnTo>
                      <a:pt x="2956" y="325"/>
                    </a:lnTo>
                    <a:cubicBezTo>
                      <a:pt x="2956" y="325"/>
                      <a:pt x="3356" y="1069"/>
                      <a:pt x="3356" y="1107"/>
                    </a:cubicBezTo>
                    <a:cubicBezTo>
                      <a:pt x="3118" y="1237"/>
                      <a:pt x="2332" y="1475"/>
                      <a:pt x="2142" y="1475"/>
                    </a:cubicBezTo>
                    <a:cubicBezTo>
                      <a:pt x="2137" y="1475"/>
                      <a:pt x="2133" y="1475"/>
                      <a:pt x="2129" y="1475"/>
                    </a:cubicBezTo>
                    <a:cubicBezTo>
                      <a:pt x="2091" y="1444"/>
                      <a:pt x="1968" y="788"/>
                      <a:pt x="1968" y="788"/>
                    </a:cubicBezTo>
                    <a:lnTo>
                      <a:pt x="1389" y="891"/>
                    </a:lnTo>
                    <a:cubicBezTo>
                      <a:pt x="1490" y="1331"/>
                      <a:pt x="1532" y="1432"/>
                      <a:pt x="1578" y="1661"/>
                    </a:cubicBezTo>
                    <a:cubicBezTo>
                      <a:pt x="1384" y="1779"/>
                      <a:pt x="1029" y="1953"/>
                      <a:pt x="279" y="2405"/>
                    </a:cubicBezTo>
                    <a:cubicBezTo>
                      <a:pt x="146" y="2483"/>
                      <a:pt x="68" y="2597"/>
                      <a:pt x="25" y="2730"/>
                    </a:cubicBezTo>
                    <a:lnTo>
                      <a:pt x="25" y="2836"/>
                    </a:lnTo>
                    <a:cubicBezTo>
                      <a:pt x="0" y="2979"/>
                      <a:pt x="5" y="3140"/>
                      <a:pt x="25" y="3304"/>
                    </a:cubicBezTo>
                    <a:lnTo>
                      <a:pt x="25" y="3482"/>
                    </a:lnTo>
                    <a:cubicBezTo>
                      <a:pt x="25" y="3485"/>
                      <a:pt x="25" y="3485"/>
                      <a:pt x="25" y="3487"/>
                    </a:cubicBezTo>
                    <a:cubicBezTo>
                      <a:pt x="86" y="3862"/>
                      <a:pt x="189" y="4574"/>
                      <a:pt x="216" y="4768"/>
                    </a:cubicBezTo>
                    <a:lnTo>
                      <a:pt x="282" y="4748"/>
                    </a:lnTo>
                    <a:lnTo>
                      <a:pt x="468" y="4695"/>
                    </a:lnTo>
                    <a:cubicBezTo>
                      <a:pt x="378" y="4247"/>
                      <a:pt x="179" y="3467"/>
                      <a:pt x="191" y="3034"/>
                    </a:cubicBezTo>
                    <a:cubicBezTo>
                      <a:pt x="211" y="2493"/>
                      <a:pt x="881" y="2197"/>
                      <a:pt x="1228" y="2088"/>
                    </a:cubicBezTo>
                    <a:lnTo>
                      <a:pt x="1228" y="2088"/>
                    </a:lnTo>
                    <a:cubicBezTo>
                      <a:pt x="586" y="2614"/>
                      <a:pt x="559" y="3195"/>
                      <a:pt x="1228" y="4476"/>
                    </a:cubicBezTo>
                    <a:lnTo>
                      <a:pt x="1394" y="4426"/>
                    </a:lnTo>
                    <a:lnTo>
                      <a:pt x="6267" y="3017"/>
                    </a:lnTo>
                    <a:cubicBezTo>
                      <a:pt x="6182" y="2846"/>
                      <a:pt x="5824" y="2129"/>
                      <a:pt x="5656" y="1779"/>
                    </a:cubicBezTo>
                    <a:cubicBezTo>
                      <a:pt x="5465" y="1381"/>
                      <a:pt x="5336" y="1047"/>
                      <a:pt x="4929" y="1042"/>
                    </a:cubicBezTo>
                    <a:cubicBezTo>
                      <a:pt x="4519" y="1039"/>
                      <a:pt x="4056" y="1022"/>
                      <a:pt x="3839" y="1004"/>
                    </a:cubicBezTo>
                    <a:cubicBezTo>
                      <a:pt x="3741" y="690"/>
                      <a:pt x="3600" y="0"/>
                      <a:pt x="3600" y="0"/>
                    </a:cubicBezTo>
                    <a:close/>
                  </a:path>
                </a:pathLst>
              </a:custGeom>
              <a:solidFill>
                <a:srgbClr val="e355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8" name="Google Shape;3920;p31"/>
              <p:cNvSpPr/>
              <p:nvPr/>
            </p:nvSpPr>
            <p:spPr>
              <a:xfrm rot="1539000">
                <a:off x="5459040" y="2089440"/>
                <a:ext cx="2519640" cy="1083960"/>
              </a:xfrm>
              <a:custGeom>
                <a:avLst/>
                <a:gdLst/>
                <a:ahLst/>
                <a:rect l="l" t="t" r="r" b="b"/>
                <a:pathLst>
                  <a:path w="7957" h="3424">
                    <a:moveTo>
                      <a:pt x="1188" y="2636"/>
                    </a:moveTo>
                    <a:cubicBezTo>
                      <a:pt x="1188" y="2636"/>
                      <a:pt x="1188" y="2636"/>
                      <a:pt x="1188" y="2636"/>
                    </a:cubicBezTo>
                    <a:cubicBezTo>
                      <a:pt x="1188" y="2636"/>
                      <a:pt x="1188" y="2636"/>
                      <a:pt x="1188" y="2636"/>
                    </a:cubicBezTo>
                    <a:close/>
                    <a:moveTo>
                      <a:pt x="7412" y="0"/>
                    </a:moveTo>
                    <a:cubicBezTo>
                      <a:pt x="6638" y="0"/>
                      <a:pt x="3832" y="282"/>
                      <a:pt x="1968" y="631"/>
                    </a:cubicBezTo>
                    <a:lnTo>
                      <a:pt x="1968" y="636"/>
                    </a:lnTo>
                    <a:cubicBezTo>
                      <a:pt x="1005" y="817"/>
                      <a:pt x="300" y="1013"/>
                      <a:pt x="262" y="1199"/>
                    </a:cubicBezTo>
                    <a:cubicBezTo>
                      <a:pt x="192" y="1564"/>
                      <a:pt x="889" y="2477"/>
                      <a:pt x="1040" y="2691"/>
                    </a:cubicBezTo>
                    <a:cubicBezTo>
                      <a:pt x="849" y="2912"/>
                      <a:pt x="761" y="3179"/>
                      <a:pt x="818" y="3423"/>
                    </a:cubicBezTo>
                    <a:lnTo>
                      <a:pt x="964" y="3368"/>
                    </a:lnTo>
                    <a:cubicBezTo>
                      <a:pt x="802" y="3054"/>
                      <a:pt x="1177" y="2636"/>
                      <a:pt x="1188" y="2636"/>
                    </a:cubicBezTo>
                    <a:cubicBezTo>
                      <a:pt x="1188" y="2636"/>
                      <a:pt x="1188" y="2636"/>
                      <a:pt x="1188" y="2636"/>
                    </a:cubicBezTo>
                    <a:lnTo>
                      <a:pt x="1188" y="2636"/>
                    </a:lnTo>
                    <a:cubicBezTo>
                      <a:pt x="912" y="2246"/>
                      <a:pt x="1" y="1244"/>
                      <a:pt x="773" y="1028"/>
                    </a:cubicBezTo>
                    <a:cubicBezTo>
                      <a:pt x="1035" y="953"/>
                      <a:pt x="1480" y="860"/>
                      <a:pt x="1993" y="764"/>
                    </a:cubicBezTo>
                    <a:lnTo>
                      <a:pt x="1993" y="759"/>
                    </a:lnTo>
                    <a:cubicBezTo>
                      <a:pt x="3176" y="540"/>
                      <a:pt x="4713" y="311"/>
                      <a:pt x="5257" y="288"/>
                    </a:cubicBezTo>
                    <a:lnTo>
                      <a:pt x="5257" y="288"/>
                    </a:lnTo>
                    <a:cubicBezTo>
                      <a:pt x="4288" y="462"/>
                      <a:pt x="2924" y="706"/>
                      <a:pt x="1993" y="993"/>
                    </a:cubicBezTo>
                    <a:lnTo>
                      <a:pt x="1993" y="1003"/>
                    </a:lnTo>
                    <a:cubicBezTo>
                      <a:pt x="1291" y="1222"/>
                      <a:pt x="844" y="1466"/>
                      <a:pt x="1015" y="1727"/>
                    </a:cubicBezTo>
                    <a:cubicBezTo>
                      <a:pt x="1186" y="1989"/>
                      <a:pt x="1407" y="2256"/>
                      <a:pt x="1659" y="2495"/>
                    </a:cubicBezTo>
                    <a:cubicBezTo>
                      <a:pt x="1505" y="2678"/>
                      <a:pt x="1568" y="2910"/>
                      <a:pt x="1684" y="3096"/>
                    </a:cubicBezTo>
                    <a:lnTo>
                      <a:pt x="1993" y="2983"/>
                    </a:lnTo>
                    <a:lnTo>
                      <a:pt x="1993" y="2973"/>
                    </a:lnTo>
                    <a:lnTo>
                      <a:pt x="2056" y="2950"/>
                    </a:lnTo>
                    <a:lnTo>
                      <a:pt x="2952" y="2613"/>
                    </a:lnTo>
                    <a:cubicBezTo>
                      <a:pt x="2814" y="2349"/>
                      <a:pt x="2499" y="2198"/>
                      <a:pt x="2134" y="2195"/>
                    </a:cubicBezTo>
                    <a:cubicBezTo>
                      <a:pt x="2092" y="2145"/>
                      <a:pt x="2041" y="2085"/>
                      <a:pt x="1993" y="2022"/>
                    </a:cubicBezTo>
                    <a:lnTo>
                      <a:pt x="1993" y="1987"/>
                    </a:lnTo>
                    <a:cubicBezTo>
                      <a:pt x="1885" y="1836"/>
                      <a:pt x="1797" y="1670"/>
                      <a:pt x="1842" y="1569"/>
                    </a:cubicBezTo>
                    <a:cubicBezTo>
                      <a:pt x="1850" y="1549"/>
                      <a:pt x="1905" y="1524"/>
                      <a:pt x="1993" y="1494"/>
                    </a:cubicBezTo>
                    <a:lnTo>
                      <a:pt x="1993" y="1486"/>
                    </a:lnTo>
                    <a:cubicBezTo>
                      <a:pt x="2780" y="1231"/>
                      <a:pt x="5976" y="689"/>
                      <a:pt x="6493" y="689"/>
                    </a:cubicBezTo>
                    <a:cubicBezTo>
                      <a:pt x="6513" y="689"/>
                      <a:pt x="6528" y="689"/>
                      <a:pt x="6540" y="691"/>
                    </a:cubicBezTo>
                    <a:cubicBezTo>
                      <a:pt x="6781" y="724"/>
                      <a:pt x="6643" y="1156"/>
                      <a:pt x="6522" y="1448"/>
                    </a:cubicBezTo>
                    <a:cubicBezTo>
                      <a:pt x="6180" y="1582"/>
                      <a:pt x="5946" y="1843"/>
                      <a:pt x="5936" y="2133"/>
                    </a:cubicBezTo>
                    <a:lnTo>
                      <a:pt x="6109" y="2117"/>
                    </a:lnTo>
                    <a:lnTo>
                      <a:pt x="6957" y="2042"/>
                    </a:lnTo>
                    <a:lnTo>
                      <a:pt x="7956" y="1954"/>
                    </a:lnTo>
                    <a:cubicBezTo>
                      <a:pt x="7906" y="1720"/>
                      <a:pt x="7707" y="1529"/>
                      <a:pt x="7435" y="1433"/>
                    </a:cubicBezTo>
                    <a:cubicBezTo>
                      <a:pt x="7528" y="1083"/>
                      <a:pt x="7760" y="137"/>
                      <a:pt x="7611" y="19"/>
                    </a:cubicBezTo>
                    <a:cubicBezTo>
                      <a:pt x="7595" y="6"/>
                      <a:pt x="7525" y="0"/>
                      <a:pt x="7412" y="0"/>
                    </a:cubicBezTo>
                    <a:close/>
                  </a:path>
                </a:pathLst>
              </a:custGeom>
              <a:solidFill>
                <a:srgbClr val="1b6b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9" name="Google Shape;3921;p31"/>
              <p:cNvSpPr/>
              <p:nvPr/>
            </p:nvSpPr>
            <p:spPr>
              <a:xfrm rot="1539000">
                <a:off x="5485320" y="1991880"/>
                <a:ext cx="1664640" cy="975240"/>
              </a:xfrm>
              <a:custGeom>
                <a:avLst/>
                <a:gdLst/>
                <a:ahLst/>
                <a:rect l="l" t="t" r="r" b="b"/>
                <a:pathLst>
                  <a:path w="5257" h="3080">
                    <a:moveTo>
                      <a:pt x="5257" y="0"/>
                    </a:moveTo>
                    <a:lnTo>
                      <a:pt x="5257" y="0"/>
                    </a:lnTo>
                    <a:cubicBezTo>
                      <a:pt x="4713" y="23"/>
                      <a:pt x="3176" y="252"/>
                      <a:pt x="1993" y="471"/>
                    </a:cubicBezTo>
                    <a:lnTo>
                      <a:pt x="1993" y="476"/>
                    </a:lnTo>
                    <a:cubicBezTo>
                      <a:pt x="1480" y="572"/>
                      <a:pt x="1035" y="665"/>
                      <a:pt x="773" y="740"/>
                    </a:cubicBezTo>
                    <a:cubicBezTo>
                      <a:pt x="1" y="956"/>
                      <a:pt x="912" y="1958"/>
                      <a:pt x="1188" y="2348"/>
                    </a:cubicBezTo>
                    <a:lnTo>
                      <a:pt x="1188" y="2348"/>
                    </a:lnTo>
                    <a:cubicBezTo>
                      <a:pt x="1188" y="2348"/>
                      <a:pt x="1188" y="2348"/>
                      <a:pt x="1188" y="2348"/>
                    </a:cubicBezTo>
                    <a:cubicBezTo>
                      <a:pt x="1177" y="2348"/>
                      <a:pt x="802" y="2766"/>
                      <a:pt x="964" y="3080"/>
                    </a:cubicBezTo>
                    <a:lnTo>
                      <a:pt x="967" y="3080"/>
                    </a:lnTo>
                    <a:lnTo>
                      <a:pt x="1684" y="2808"/>
                    </a:lnTo>
                    <a:cubicBezTo>
                      <a:pt x="1568" y="2622"/>
                      <a:pt x="1505" y="2390"/>
                      <a:pt x="1659" y="2207"/>
                    </a:cubicBezTo>
                    <a:cubicBezTo>
                      <a:pt x="1407" y="1968"/>
                      <a:pt x="1186" y="1701"/>
                      <a:pt x="1015" y="1439"/>
                    </a:cubicBezTo>
                    <a:cubicBezTo>
                      <a:pt x="844" y="1178"/>
                      <a:pt x="1291" y="934"/>
                      <a:pt x="1993" y="715"/>
                    </a:cubicBezTo>
                    <a:lnTo>
                      <a:pt x="1993" y="707"/>
                    </a:lnTo>
                    <a:cubicBezTo>
                      <a:pt x="2924" y="418"/>
                      <a:pt x="4288" y="174"/>
                      <a:pt x="5257" y="0"/>
                    </a:cubicBezTo>
                    <a:close/>
                  </a:path>
                </a:pathLst>
              </a:custGeom>
              <a:solidFill>
                <a:srgbClr val="a5cbd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0" name="Google Shape;3922;p31"/>
              <p:cNvSpPr/>
              <p:nvPr/>
            </p:nvSpPr>
            <p:spPr>
              <a:xfrm rot="1539000">
                <a:off x="5494320" y="2611800"/>
                <a:ext cx="432000" cy="338760"/>
              </a:xfrm>
              <a:custGeom>
                <a:avLst/>
                <a:gdLst/>
                <a:ahLst/>
                <a:rect l="l" t="t" r="r" b="b"/>
                <a:pathLst>
                  <a:path w="1365" h="1071">
                    <a:moveTo>
                      <a:pt x="1364" y="1"/>
                    </a:moveTo>
                    <a:lnTo>
                      <a:pt x="1055" y="114"/>
                    </a:lnTo>
                    <a:lnTo>
                      <a:pt x="338" y="386"/>
                    </a:lnTo>
                    <a:lnTo>
                      <a:pt x="1364" y="1"/>
                    </a:lnTo>
                    <a:close/>
                    <a:moveTo>
                      <a:pt x="335" y="386"/>
                    </a:moveTo>
                    <a:lnTo>
                      <a:pt x="189" y="441"/>
                    </a:lnTo>
                    <a:lnTo>
                      <a:pt x="1" y="512"/>
                    </a:lnTo>
                    <a:lnTo>
                      <a:pt x="456" y="1070"/>
                    </a:lnTo>
                    <a:lnTo>
                      <a:pt x="730" y="939"/>
                    </a:lnTo>
                    <a:lnTo>
                      <a:pt x="338" y="386"/>
                    </a:lnTo>
                    <a:close/>
                  </a:path>
                </a:pathLst>
              </a:custGeom>
              <a:solidFill>
                <a:srgbClr val="e355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4067;p34"/>
          <p:cNvSpPr/>
          <p:nvPr/>
        </p:nvSpPr>
        <p:spPr>
          <a:xfrm rot="10800000">
            <a:off x="1148040" y="3755160"/>
            <a:ext cx="1005480" cy="696240"/>
          </a:xfrm>
          <a:custGeom>
            <a:avLst/>
            <a:gdLst/>
            <a:ahLst/>
            <a:rect l="l" t="t" r="r" b="b"/>
            <a:pathLst>
              <a:path w="18827" h="13563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Google Shape;4069;p34"/>
          <p:cNvSpPr/>
          <p:nvPr/>
        </p:nvSpPr>
        <p:spPr>
          <a:xfrm>
            <a:off x="1427040" y="1546560"/>
            <a:ext cx="985680" cy="696240"/>
          </a:xfrm>
          <a:custGeom>
            <a:avLst/>
            <a:gdLst/>
            <a:ahLst/>
            <a:rect l="l" t="t" r="r" b="b"/>
            <a:pathLst>
              <a:path w="18827" h="13563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Google Shape;4070;p34"/>
          <p:cNvSpPr/>
          <p:nvPr/>
        </p:nvSpPr>
        <p:spPr>
          <a:xfrm>
            <a:off x="1323360" y="2619000"/>
            <a:ext cx="797760" cy="696240"/>
          </a:xfrm>
          <a:custGeom>
            <a:avLst/>
            <a:gdLst/>
            <a:ahLst/>
            <a:rect l="l" t="t" r="r" b="b"/>
            <a:pathLst>
              <a:path w="31788" h="2824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PlaceHolder 1"/>
          <p:cNvSpPr>
            <a:spLocks noGrp="1"/>
          </p:cNvSpPr>
          <p:nvPr>
            <p:ph type="title"/>
          </p:nvPr>
        </p:nvSpPr>
        <p:spPr>
          <a:xfrm>
            <a:off x="699840" y="457920"/>
            <a:ext cx="7743960" cy="69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383633"/>
                </a:solidFill>
                <a:latin typeface="Chelsea Market"/>
                <a:ea typeface="Chelsea Market"/>
              </a:rPr>
              <a:t>Índice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PlaceHolder 2"/>
          <p:cNvSpPr>
            <a:spLocks noGrp="1"/>
          </p:cNvSpPr>
          <p:nvPr>
            <p:ph type="title"/>
          </p:nvPr>
        </p:nvSpPr>
        <p:spPr>
          <a:xfrm>
            <a:off x="2485800" y="1596240"/>
            <a:ext cx="2085840" cy="52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383633"/>
                </a:solidFill>
                <a:latin typeface="Chelsea Market"/>
                <a:ea typeface="Chelsea Market"/>
              </a:rPr>
              <a:t>Introdução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6" name="PlaceHolder 3"/>
          <p:cNvSpPr>
            <a:spLocks noGrp="1"/>
          </p:cNvSpPr>
          <p:nvPr>
            <p:ph type="title"/>
          </p:nvPr>
        </p:nvSpPr>
        <p:spPr>
          <a:xfrm>
            <a:off x="1529280" y="1762920"/>
            <a:ext cx="694080" cy="30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d2edf7"/>
                </a:solidFill>
                <a:latin typeface="Chelsea Market"/>
                <a:ea typeface="Chelsea Market"/>
              </a:rPr>
              <a:t>01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PlaceHolder 4"/>
          <p:cNvSpPr>
            <a:spLocks noGrp="1"/>
          </p:cNvSpPr>
          <p:nvPr>
            <p:ph type="title"/>
          </p:nvPr>
        </p:nvSpPr>
        <p:spPr>
          <a:xfrm>
            <a:off x="1323360" y="2828520"/>
            <a:ext cx="694080" cy="30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d2edf7"/>
                </a:solidFill>
                <a:latin typeface="Chelsea Market"/>
                <a:ea typeface="Chelsea Market"/>
              </a:rPr>
              <a:t>02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PlaceHolder 5"/>
          <p:cNvSpPr>
            <a:spLocks noGrp="1"/>
          </p:cNvSpPr>
          <p:nvPr>
            <p:ph type="title"/>
          </p:nvPr>
        </p:nvSpPr>
        <p:spPr>
          <a:xfrm>
            <a:off x="2288160" y="2670840"/>
            <a:ext cx="1708920" cy="766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br>
              <a:rPr sz="1800"/>
            </a:br>
            <a:r>
              <a:rPr b="1" lang="en" sz="1800" spc="-1" strike="noStrike">
                <a:solidFill>
                  <a:srgbClr val="383633"/>
                </a:solidFill>
                <a:latin typeface="Chelsea Market"/>
                <a:ea typeface="Chelsea Market"/>
              </a:rPr>
              <a:t>Banco de Dados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PlaceHolder 6"/>
          <p:cNvSpPr>
            <a:spLocks noGrp="1"/>
          </p:cNvSpPr>
          <p:nvPr>
            <p:ph type="title"/>
          </p:nvPr>
        </p:nvSpPr>
        <p:spPr>
          <a:xfrm>
            <a:off x="1400760" y="3952440"/>
            <a:ext cx="694080" cy="30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d2edf7"/>
                </a:solidFill>
                <a:latin typeface="Chelsea Market"/>
                <a:ea typeface="Chelsea Market"/>
              </a:rPr>
              <a:t>03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Google Shape;4077;p34"/>
          <p:cNvSpPr/>
          <p:nvPr/>
        </p:nvSpPr>
        <p:spPr>
          <a:xfrm>
            <a:off x="2303640" y="3681720"/>
            <a:ext cx="2161440" cy="77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1800" spc="-1" strike="noStrike">
                <a:solidFill>
                  <a:srgbClr val="383633"/>
                </a:solidFill>
                <a:latin typeface="Chelsea Market"/>
                <a:ea typeface="Chelsea Market"/>
              </a:rPr>
              <a:t>Sistema Inteligente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031" name="Google Shape;3958;p33"/>
          <p:cNvGrpSpPr/>
          <p:nvPr/>
        </p:nvGrpSpPr>
        <p:grpSpPr>
          <a:xfrm>
            <a:off x="4681440" y="1294920"/>
            <a:ext cx="2634840" cy="2844000"/>
            <a:chOff x="4681440" y="1294920"/>
            <a:chExt cx="2634840" cy="2844000"/>
          </a:xfrm>
        </p:grpSpPr>
        <p:grpSp>
          <p:nvGrpSpPr>
            <p:cNvPr id="1032" name="Google Shape;3959;p33"/>
            <p:cNvGrpSpPr/>
            <p:nvPr/>
          </p:nvGrpSpPr>
          <p:grpSpPr>
            <a:xfrm>
              <a:off x="4681440" y="1294920"/>
              <a:ext cx="2634840" cy="2844000"/>
              <a:chOff x="4681440" y="1294920"/>
              <a:chExt cx="2634840" cy="2844000"/>
            </a:xfrm>
          </p:grpSpPr>
          <p:grpSp>
            <p:nvGrpSpPr>
              <p:cNvPr id="1033" name="Google Shape;3960;p33"/>
              <p:cNvGrpSpPr/>
              <p:nvPr/>
            </p:nvGrpSpPr>
            <p:grpSpPr>
              <a:xfrm>
                <a:off x="4681440" y="1323720"/>
                <a:ext cx="2634840" cy="2815200"/>
                <a:chOff x="4681440" y="1323720"/>
                <a:chExt cx="2634840" cy="2815200"/>
              </a:xfrm>
            </p:grpSpPr>
            <p:sp>
              <p:nvSpPr>
                <p:cNvPr id="1034" name="Google Shape;3961;p33"/>
                <p:cNvSpPr/>
                <p:nvPr/>
              </p:nvSpPr>
              <p:spPr>
                <a:xfrm>
                  <a:off x="4681440" y="2539440"/>
                  <a:ext cx="1147680" cy="871560"/>
                </a:xfrm>
                <a:custGeom>
                  <a:avLst/>
                  <a:gdLst/>
                  <a:ahLst/>
                  <a:rect l="l" t="t" r="r" b="b"/>
                  <a:pathLst>
                    <a:path w="4336" h="3294">
                      <a:moveTo>
                        <a:pt x="3666" y="0"/>
                      </a:moveTo>
                      <a:cubicBezTo>
                        <a:pt x="3437" y="0"/>
                        <a:pt x="3125" y="71"/>
                        <a:pt x="2768" y="204"/>
                      </a:cubicBezTo>
                      <a:cubicBezTo>
                        <a:pt x="2466" y="315"/>
                        <a:pt x="2134" y="471"/>
                        <a:pt x="1795" y="662"/>
                      </a:cubicBezTo>
                      <a:cubicBezTo>
                        <a:pt x="1772" y="675"/>
                        <a:pt x="1752" y="687"/>
                        <a:pt x="1732" y="700"/>
                      </a:cubicBezTo>
                      <a:cubicBezTo>
                        <a:pt x="1254" y="977"/>
                        <a:pt x="846" y="1281"/>
                        <a:pt x="554" y="1563"/>
                      </a:cubicBezTo>
                      <a:cubicBezTo>
                        <a:pt x="182" y="1922"/>
                        <a:pt x="1" y="2247"/>
                        <a:pt x="104" y="2428"/>
                      </a:cubicBezTo>
                      <a:cubicBezTo>
                        <a:pt x="119" y="2451"/>
                        <a:pt x="137" y="2468"/>
                        <a:pt x="159" y="2486"/>
                      </a:cubicBezTo>
                      <a:cubicBezTo>
                        <a:pt x="224" y="2539"/>
                        <a:pt x="329" y="2567"/>
                        <a:pt x="461" y="2567"/>
                      </a:cubicBezTo>
                      <a:cubicBezTo>
                        <a:pt x="467" y="2567"/>
                        <a:pt x="473" y="2567"/>
                        <a:pt x="479" y="2567"/>
                      </a:cubicBezTo>
                      <a:cubicBezTo>
                        <a:pt x="499" y="2622"/>
                        <a:pt x="524" y="2675"/>
                        <a:pt x="554" y="2728"/>
                      </a:cubicBezTo>
                      <a:cubicBezTo>
                        <a:pt x="680" y="2941"/>
                        <a:pt x="889" y="3138"/>
                        <a:pt x="1115" y="3294"/>
                      </a:cubicBezTo>
                      <a:cubicBezTo>
                        <a:pt x="1153" y="3284"/>
                        <a:pt x="1193" y="3271"/>
                        <a:pt x="1241" y="3258"/>
                      </a:cubicBezTo>
                      <a:cubicBezTo>
                        <a:pt x="957" y="3077"/>
                        <a:pt x="690" y="2826"/>
                        <a:pt x="582" y="2564"/>
                      </a:cubicBezTo>
                      <a:cubicBezTo>
                        <a:pt x="710" y="2554"/>
                        <a:pt x="856" y="2526"/>
                        <a:pt x="1017" y="2481"/>
                      </a:cubicBezTo>
                      <a:cubicBezTo>
                        <a:pt x="1135" y="2723"/>
                        <a:pt x="1347" y="2957"/>
                        <a:pt x="1573" y="3150"/>
                      </a:cubicBezTo>
                      <a:cubicBezTo>
                        <a:pt x="1608" y="3138"/>
                        <a:pt x="1646" y="3125"/>
                        <a:pt x="1684" y="3112"/>
                      </a:cubicBezTo>
                      <a:cubicBezTo>
                        <a:pt x="1457" y="2924"/>
                        <a:pt x="1236" y="2690"/>
                        <a:pt x="1115" y="2453"/>
                      </a:cubicBezTo>
                      <a:cubicBezTo>
                        <a:pt x="1244" y="2416"/>
                        <a:pt x="1379" y="2368"/>
                        <a:pt x="1523" y="2310"/>
                      </a:cubicBezTo>
                      <a:cubicBezTo>
                        <a:pt x="1704" y="2569"/>
                        <a:pt x="1875" y="2788"/>
                        <a:pt x="2039" y="2972"/>
                      </a:cubicBezTo>
                      <a:cubicBezTo>
                        <a:pt x="2071" y="2959"/>
                        <a:pt x="2104" y="2944"/>
                        <a:pt x="2137" y="2929"/>
                      </a:cubicBezTo>
                      <a:cubicBezTo>
                        <a:pt x="1973" y="2750"/>
                        <a:pt x="1802" y="2531"/>
                        <a:pt x="1619" y="2270"/>
                      </a:cubicBezTo>
                      <a:cubicBezTo>
                        <a:pt x="1780" y="2202"/>
                        <a:pt x="1946" y="2124"/>
                        <a:pt x="2117" y="2033"/>
                      </a:cubicBezTo>
                      <a:cubicBezTo>
                        <a:pt x="2195" y="2134"/>
                        <a:pt x="2270" y="2242"/>
                        <a:pt x="2346" y="2345"/>
                      </a:cubicBezTo>
                      <a:cubicBezTo>
                        <a:pt x="2431" y="2463"/>
                        <a:pt x="2522" y="2584"/>
                        <a:pt x="2612" y="2700"/>
                      </a:cubicBezTo>
                      <a:cubicBezTo>
                        <a:pt x="2642" y="2685"/>
                        <a:pt x="2673" y="2670"/>
                        <a:pt x="2703" y="2652"/>
                      </a:cubicBezTo>
                      <a:cubicBezTo>
                        <a:pt x="2607" y="2534"/>
                        <a:pt x="2517" y="2408"/>
                        <a:pt x="2429" y="2285"/>
                      </a:cubicBezTo>
                      <a:cubicBezTo>
                        <a:pt x="2356" y="2187"/>
                        <a:pt x="2283" y="2083"/>
                        <a:pt x="2207" y="1985"/>
                      </a:cubicBezTo>
                      <a:cubicBezTo>
                        <a:pt x="2275" y="1950"/>
                        <a:pt x="2343" y="1912"/>
                        <a:pt x="2411" y="1872"/>
                      </a:cubicBezTo>
                      <a:cubicBezTo>
                        <a:pt x="2486" y="1829"/>
                        <a:pt x="2557" y="1784"/>
                        <a:pt x="2627" y="1741"/>
                      </a:cubicBezTo>
                      <a:cubicBezTo>
                        <a:pt x="2806" y="1945"/>
                        <a:pt x="2934" y="2159"/>
                        <a:pt x="3068" y="2383"/>
                      </a:cubicBezTo>
                      <a:cubicBezTo>
                        <a:pt x="3075" y="2395"/>
                        <a:pt x="3083" y="2411"/>
                        <a:pt x="3090" y="2423"/>
                      </a:cubicBezTo>
                      <a:cubicBezTo>
                        <a:pt x="3118" y="2406"/>
                        <a:pt x="3148" y="2385"/>
                        <a:pt x="3176" y="2368"/>
                      </a:cubicBezTo>
                      <a:cubicBezTo>
                        <a:pt x="3168" y="2355"/>
                        <a:pt x="3161" y="2345"/>
                        <a:pt x="3153" y="2333"/>
                      </a:cubicBezTo>
                      <a:cubicBezTo>
                        <a:pt x="3020" y="2109"/>
                        <a:pt x="2894" y="1895"/>
                        <a:pt x="2713" y="1686"/>
                      </a:cubicBezTo>
                      <a:cubicBezTo>
                        <a:pt x="2864" y="1590"/>
                        <a:pt x="3002" y="1492"/>
                        <a:pt x="3133" y="1394"/>
                      </a:cubicBezTo>
                      <a:cubicBezTo>
                        <a:pt x="3324" y="1560"/>
                        <a:pt x="3485" y="1814"/>
                        <a:pt x="3593" y="2058"/>
                      </a:cubicBezTo>
                      <a:cubicBezTo>
                        <a:pt x="3621" y="2036"/>
                        <a:pt x="3649" y="2016"/>
                        <a:pt x="3674" y="1993"/>
                      </a:cubicBezTo>
                      <a:cubicBezTo>
                        <a:pt x="3568" y="1756"/>
                        <a:pt x="3412" y="1507"/>
                        <a:pt x="3214" y="1331"/>
                      </a:cubicBezTo>
                      <a:cubicBezTo>
                        <a:pt x="3337" y="1236"/>
                        <a:pt x="3448" y="1140"/>
                        <a:pt x="3548" y="1047"/>
                      </a:cubicBezTo>
                      <a:cubicBezTo>
                        <a:pt x="3724" y="1256"/>
                        <a:pt x="3863" y="1482"/>
                        <a:pt x="3966" y="1719"/>
                      </a:cubicBezTo>
                      <a:cubicBezTo>
                        <a:pt x="3991" y="1694"/>
                        <a:pt x="4016" y="1668"/>
                        <a:pt x="4041" y="1641"/>
                      </a:cubicBezTo>
                      <a:cubicBezTo>
                        <a:pt x="3936" y="1407"/>
                        <a:pt x="3795" y="1185"/>
                        <a:pt x="3621" y="977"/>
                      </a:cubicBezTo>
                      <a:cubicBezTo>
                        <a:pt x="3742" y="856"/>
                        <a:pt x="3843" y="737"/>
                        <a:pt x="3918" y="629"/>
                      </a:cubicBezTo>
                      <a:cubicBezTo>
                        <a:pt x="4082" y="826"/>
                        <a:pt x="4195" y="1080"/>
                        <a:pt x="4253" y="1392"/>
                      </a:cubicBezTo>
                      <a:cubicBezTo>
                        <a:pt x="4280" y="1356"/>
                        <a:pt x="4308" y="1319"/>
                        <a:pt x="4336" y="1283"/>
                      </a:cubicBezTo>
                      <a:cubicBezTo>
                        <a:pt x="4265" y="982"/>
                        <a:pt x="4144" y="732"/>
                        <a:pt x="3973" y="541"/>
                      </a:cubicBezTo>
                      <a:cubicBezTo>
                        <a:pt x="4069" y="378"/>
                        <a:pt x="4094" y="239"/>
                        <a:pt x="4039" y="144"/>
                      </a:cubicBezTo>
                      <a:cubicBezTo>
                        <a:pt x="4004" y="83"/>
                        <a:pt x="3941" y="43"/>
                        <a:pt x="3853" y="20"/>
                      </a:cubicBezTo>
                      <a:cubicBezTo>
                        <a:pt x="3799" y="7"/>
                        <a:pt x="3736" y="0"/>
                        <a:pt x="3666" y="0"/>
                      </a:cubicBezTo>
                      <a:close/>
                    </a:path>
                  </a:pathLst>
                </a:custGeom>
                <a:solidFill>
                  <a:srgbClr val="ded9c8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5" name="Google Shape;3962;p33"/>
                <p:cNvSpPr/>
                <p:nvPr/>
              </p:nvSpPr>
              <p:spPr>
                <a:xfrm>
                  <a:off x="5947560" y="1714680"/>
                  <a:ext cx="11880" cy="6480"/>
                </a:xfrm>
                <a:custGeom>
                  <a:avLst/>
                  <a:gdLst/>
                  <a:ahLst/>
                  <a:rect l="l" t="t" r="r" b="b"/>
                  <a:pathLst>
                    <a:path w="46" h="26">
                      <a:moveTo>
                        <a:pt x="1" y="1"/>
                      </a:moveTo>
                      <a:lnTo>
                        <a:pt x="16" y="8"/>
                      </a:lnTo>
                      <a:lnTo>
                        <a:pt x="41" y="18"/>
                      </a:lnTo>
                      <a:lnTo>
                        <a:pt x="46" y="26"/>
                      </a:lnTo>
                      <a:lnTo>
                        <a:pt x="43" y="1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f6a8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6" name="Google Shape;3963;p33"/>
                <p:cNvSpPr/>
                <p:nvPr/>
              </p:nvSpPr>
              <p:spPr>
                <a:xfrm>
                  <a:off x="6158880" y="3526920"/>
                  <a:ext cx="29160" cy="11880"/>
                </a:xfrm>
                <a:custGeom>
                  <a:avLst/>
                  <a:gdLst/>
                  <a:ahLst/>
                  <a:rect l="l" t="t" r="r" b="b"/>
                  <a:pathLst>
                    <a:path w="111" h="46">
                      <a:moveTo>
                        <a:pt x="0" y="46"/>
                      </a:moveTo>
                      <a:cubicBezTo>
                        <a:pt x="38" y="31"/>
                        <a:pt x="76" y="16"/>
                        <a:pt x="111" y="0"/>
                      </a:cubicBezTo>
                      <a:lnTo>
                        <a:pt x="111" y="0"/>
                      </a:lnTo>
                      <a:cubicBezTo>
                        <a:pt x="76" y="16"/>
                        <a:pt x="38" y="31"/>
                        <a:pt x="0" y="46"/>
                      </a:cubicBezTo>
                      <a:cubicBezTo>
                        <a:pt x="0" y="46"/>
                        <a:pt x="0" y="46"/>
                        <a:pt x="0" y="46"/>
                      </a:cubicBezTo>
                      <a:close/>
                    </a:path>
                  </a:pathLst>
                </a:custGeom>
                <a:solidFill>
                  <a:srgbClr val="2f6a8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7" name="Google Shape;3964;p33"/>
                <p:cNvSpPr/>
                <p:nvPr/>
              </p:nvSpPr>
              <p:spPr>
                <a:xfrm>
                  <a:off x="6010920" y="3031560"/>
                  <a:ext cx="94320" cy="203760"/>
                </a:xfrm>
                <a:custGeom>
                  <a:avLst/>
                  <a:gdLst/>
                  <a:ahLst/>
                  <a:rect l="l" t="t" r="r" b="b"/>
                  <a:pathLst>
                    <a:path w="358" h="771">
                      <a:moveTo>
                        <a:pt x="358" y="1"/>
                      </a:moveTo>
                      <a:lnTo>
                        <a:pt x="358" y="1"/>
                      </a:lnTo>
                      <a:cubicBezTo>
                        <a:pt x="237" y="53"/>
                        <a:pt x="116" y="101"/>
                        <a:pt x="1" y="147"/>
                      </a:cubicBezTo>
                      <a:cubicBezTo>
                        <a:pt x="114" y="348"/>
                        <a:pt x="229" y="557"/>
                        <a:pt x="350" y="770"/>
                      </a:cubicBezTo>
                      <a:cubicBezTo>
                        <a:pt x="348" y="506"/>
                        <a:pt x="350" y="247"/>
                        <a:pt x="358" y="1"/>
                      </a:cubicBezTo>
                      <a:close/>
                    </a:path>
                  </a:pathLst>
                </a:custGeom>
                <a:solidFill>
                  <a:srgbClr val="2f6a8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8" name="Google Shape;3965;p33"/>
                <p:cNvSpPr/>
                <p:nvPr/>
              </p:nvSpPr>
              <p:spPr>
                <a:xfrm>
                  <a:off x="4913640" y="1721880"/>
                  <a:ext cx="1116720" cy="992520"/>
                </a:xfrm>
                <a:custGeom>
                  <a:avLst/>
                  <a:gdLst/>
                  <a:ahLst/>
                  <a:rect l="l" t="t" r="r" b="b"/>
                  <a:pathLst>
                    <a:path w="4220" h="3750">
                      <a:moveTo>
                        <a:pt x="3951" y="0"/>
                      </a:moveTo>
                      <a:lnTo>
                        <a:pt x="4011" y="156"/>
                      </a:lnTo>
                      <a:cubicBezTo>
                        <a:pt x="3697" y="617"/>
                        <a:pt x="2703" y="1351"/>
                        <a:pt x="1410" y="1512"/>
                      </a:cubicBezTo>
                      <a:cubicBezTo>
                        <a:pt x="960" y="1632"/>
                        <a:pt x="552" y="1680"/>
                        <a:pt x="242" y="1680"/>
                      </a:cubicBezTo>
                      <a:cubicBezTo>
                        <a:pt x="153" y="1680"/>
                        <a:pt x="72" y="1676"/>
                        <a:pt x="1" y="1668"/>
                      </a:cubicBezTo>
                      <a:lnTo>
                        <a:pt x="1" y="1668"/>
                      </a:lnTo>
                      <a:lnTo>
                        <a:pt x="917" y="3749"/>
                      </a:lnTo>
                      <a:cubicBezTo>
                        <a:pt x="1256" y="3558"/>
                        <a:pt x="1588" y="3402"/>
                        <a:pt x="1890" y="3291"/>
                      </a:cubicBezTo>
                      <a:lnTo>
                        <a:pt x="1347" y="2164"/>
                      </a:lnTo>
                      <a:cubicBezTo>
                        <a:pt x="3002" y="2021"/>
                        <a:pt x="4077" y="1097"/>
                        <a:pt x="4215" y="609"/>
                      </a:cubicBezTo>
                      <a:lnTo>
                        <a:pt x="4220" y="607"/>
                      </a:lnTo>
                      <a:lnTo>
                        <a:pt x="4109" y="363"/>
                      </a:lnTo>
                      <a:lnTo>
                        <a:pt x="3951" y="0"/>
                      </a:lnTo>
                      <a:close/>
                    </a:path>
                  </a:pathLst>
                </a:custGeom>
                <a:solidFill>
                  <a:srgbClr val="1b6b8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9" name="Google Shape;3966;p33"/>
                <p:cNvSpPr/>
                <p:nvPr/>
              </p:nvSpPr>
              <p:spPr>
                <a:xfrm>
                  <a:off x="5621040" y="1586880"/>
                  <a:ext cx="173160" cy="68040"/>
                </a:xfrm>
                <a:custGeom>
                  <a:avLst/>
                  <a:gdLst/>
                  <a:ahLst/>
                  <a:rect l="l" t="t" r="r" b="b"/>
                  <a:pathLst>
                    <a:path w="655" h="258">
                      <a:moveTo>
                        <a:pt x="655" y="257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f6a8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0" name="Google Shape;3967;p33"/>
                <p:cNvSpPr/>
                <p:nvPr/>
              </p:nvSpPr>
              <p:spPr>
                <a:xfrm>
                  <a:off x="5371920" y="1860480"/>
                  <a:ext cx="438840" cy="236160"/>
                </a:xfrm>
                <a:custGeom>
                  <a:avLst/>
                  <a:gdLst/>
                  <a:ahLst/>
                  <a:rect l="l" t="t" r="r" b="b"/>
                  <a:pathLst>
                    <a:path w="1659" h="894">
                      <a:moveTo>
                        <a:pt x="1659" y="1"/>
                      </a:moveTo>
                      <a:cubicBezTo>
                        <a:pt x="1125" y="428"/>
                        <a:pt x="542" y="715"/>
                        <a:pt x="1" y="894"/>
                      </a:cubicBezTo>
                      <a:cubicBezTo>
                        <a:pt x="718" y="695"/>
                        <a:pt x="1274" y="343"/>
                        <a:pt x="1659" y="1"/>
                      </a:cubicBezTo>
                      <a:close/>
                    </a:path>
                  </a:pathLst>
                </a:custGeom>
                <a:solidFill>
                  <a:srgbClr val="2f6a8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1" name="Google Shape;3968;p33"/>
                <p:cNvSpPr/>
                <p:nvPr/>
              </p:nvSpPr>
              <p:spPr>
                <a:xfrm>
                  <a:off x="4910400" y="1841040"/>
                  <a:ext cx="128880" cy="313200"/>
                </a:xfrm>
                <a:custGeom>
                  <a:avLst/>
                  <a:gdLst/>
                  <a:ahLst/>
                  <a:rect l="l" t="t" r="r" b="b"/>
                  <a:pathLst>
                    <a:path w="488" h="1185">
                      <a:moveTo>
                        <a:pt x="487" y="0"/>
                      </a:moveTo>
                      <a:cubicBezTo>
                        <a:pt x="473" y="15"/>
                        <a:pt x="458" y="30"/>
                        <a:pt x="446" y="42"/>
                      </a:cubicBezTo>
                      <a:lnTo>
                        <a:pt x="0" y="1182"/>
                      </a:lnTo>
                      <a:lnTo>
                        <a:pt x="0" y="1184"/>
                      </a:lnTo>
                      <a:lnTo>
                        <a:pt x="446" y="44"/>
                      </a:lnTo>
                      <a:cubicBezTo>
                        <a:pt x="458" y="30"/>
                        <a:pt x="473" y="15"/>
                        <a:pt x="487" y="0"/>
                      </a:cubicBezTo>
                      <a:close/>
                    </a:path>
                  </a:pathLst>
                </a:custGeom>
                <a:solidFill>
                  <a:srgbClr val="2f6a8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2" name="Google Shape;3969;p33"/>
                <p:cNvSpPr/>
                <p:nvPr/>
              </p:nvSpPr>
              <p:spPr>
                <a:xfrm>
                  <a:off x="4910400" y="1586880"/>
                  <a:ext cx="1040760" cy="579600"/>
                </a:xfrm>
                <a:custGeom>
                  <a:avLst/>
                  <a:gdLst/>
                  <a:ahLst/>
                  <a:rect l="l" t="t" r="r" b="b"/>
                  <a:pathLst>
                    <a:path w="3933" h="2191">
                      <a:moveTo>
                        <a:pt x="3905" y="479"/>
                      </a:moveTo>
                      <a:lnTo>
                        <a:pt x="3933" y="491"/>
                      </a:lnTo>
                      <a:lnTo>
                        <a:pt x="3918" y="484"/>
                      </a:lnTo>
                      <a:lnTo>
                        <a:pt x="3905" y="479"/>
                      </a:lnTo>
                      <a:close/>
                      <a:moveTo>
                        <a:pt x="2685" y="1"/>
                      </a:moveTo>
                      <a:lnTo>
                        <a:pt x="2685" y="1"/>
                      </a:lnTo>
                      <a:cubicBezTo>
                        <a:pt x="2687" y="23"/>
                        <a:pt x="2687" y="33"/>
                        <a:pt x="2687" y="33"/>
                      </a:cubicBezTo>
                      <a:cubicBezTo>
                        <a:pt x="2670" y="51"/>
                        <a:pt x="2655" y="69"/>
                        <a:pt x="2637" y="84"/>
                      </a:cubicBezTo>
                      <a:cubicBezTo>
                        <a:pt x="2637" y="84"/>
                        <a:pt x="2637" y="86"/>
                        <a:pt x="2634" y="86"/>
                      </a:cubicBezTo>
                      <a:cubicBezTo>
                        <a:pt x="2556" y="164"/>
                        <a:pt x="2471" y="235"/>
                        <a:pt x="2385" y="300"/>
                      </a:cubicBezTo>
                      <a:cubicBezTo>
                        <a:pt x="2380" y="303"/>
                        <a:pt x="2378" y="305"/>
                        <a:pt x="2375" y="305"/>
                      </a:cubicBezTo>
                      <a:cubicBezTo>
                        <a:pt x="2310" y="353"/>
                        <a:pt x="2244" y="398"/>
                        <a:pt x="2177" y="438"/>
                      </a:cubicBezTo>
                      <a:cubicBezTo>
                        <a:pt x="2159" y="448"/>
                        <a:pt x="2141" y="459"/>
                        <a:pt x="2121" y="471"/>
                      </a:cubicBezTo>
                      <a:lnTo>
                        <a:pt x="2121" y="469"/>
                      </a:lnTo>
                      <a:cubicBezTo>
                        <a:pt x="2031" y="521"/>
                        <a:pt x="1937" y="569"/>
                        <a:pt x="1844" y="612"/>
                      </a:cubicBezTo>
                      <a:cubicBezTo>
                        <a:pt x="1842" y="612"/>
                        <a:pt x="1839" y="612"/>
                        <a:pt x="1837" y="614"/>
                      </a:cubicBezTo>
                      <a:cubicBezTo>
                        <a:pt x="1824" y="620"/>
                        <a:pt x="1809" y="627"/>
                        <a:pt x="1794" y="632"/>
                      </a:cubicBezTo>
                      <a:cubicBezTo>
                        <a:pt x="1794" y="635"/>
                        <a:pt x="1792" y="635"/>
                        <a:pt x="1789" y="635"/>
                      </a:cubicBezTo>
                      <a:cubicBezTo>
                        <a:pt x="1704" y="672"/>
                        <a:pt x="1620" y="705"/>
                        <a:pt x="1537" y="733"/>
                      </a:cubicBezTo>
                      <a:lnTo>
                        <a:pt x="1535" y="733"/>
                      </a:lnTo>
                      <a:cubicBezTo>
                        <a:pt x="1520" y="740"/>
                        <a:pt x="1502" y="745"/>
                        <a:pt x="1487" y="750"/>
                      </a:cubicBezTo>
                      <a:cubicBezTo>
                        <a:pt x="1485" y="750"/>
                        <a:pt x="1482" y="753"/>
                        <a:pt x="1480" y="753"/>
                      </a:cubicBezTo>
                      <a:cubicBezTo>
                        <a:pt x="1374" y="788"/>
                        <a:pt x="1271" y="816"/>
                        <a:pt x="1175" y="841"/>
                      </a:cubicBezTo>
                      <a:cubicBezTo>
                        <a:pt x="1153" y="846"/>
                        <a:pt x="1132" y="851"/>
                        <a:pt x="1112" y="856"/>
                      </a:cubicBezTo>
                      <a:cubicBezTo>
                        <a:pt x="1032" y="876"/>
                        <a:pt x="959" y="891"/>
                        <a:pt x="888" y="904"/>
                      </a:cubicBezTo>
                      <a:cubicBezTo>
                        <a:pt x="883" y="904"/>
                        <a:pt x="881" y="906"/>
                        <a:pt x="876" y="906"/>
                      </a:cubicBezTo>
                      <a:cubicBezTo>
                        <a:pt x="868" y="909"/>
                        <a:pt x="858" y="909"/>
                        <a:pt x="851" y="911"/>
                      </a:cubicBezTo>
                      <a:cubicBezTo>
                        <a:pt x="841" y="911"/>
                        <a:pt x="830" y="914"/>
                        <a:pt x="820" y="916"/>
                      </a:cubicBezTo>
                      <a:cubicBezTo>
                        <a:pt x="740" y="929"/>
                        <a:pt x="669" y="939"/>
                        <a:pt x="612" y="947"/>
                      </a:cubicBezTo>
                      <a:cubicBezTo>
                        <a:pt x="602" y="949"/>
                        <a:pt x="594" y="949"/>
                        <a:pt x="584" y="949"/>
                      </a:cubicBezTo>
                      <a:cubicBezTo>
                        <a:pt x="581" y="952"/>
                        <a:pt x="579" y="952"/>
                        <a:pt x="576" y="952"/>
                      </a:cubicBezTo>
                      <a:cubicBezTo>
                        <a:pt x="571" y="952"/>
                        <a:pt x="566" y="952"/>
                        <a:pt x="559" y="954"/>
                      </a:cubicBezTo>
                      <a:cubicBezTo>
                        <a:pt x="531" y="957"/>
                        <a:pt x="508" y="959"/>
                        <a:pt x="488" y="959"/>
                      </a:cubicBezTo>
                      <a:cubicBezTo>
                        <a:pt x="473" y="974"/>
                        <a:pt x="458" y="989"/>
                        <a:pt x="446" y="1004"/>
                      </a:cubicBezTo>
                      <a:lnTo>
                        <a:pt x="0" y="2144"/>
                      </a:lnTo>
                      <a:lnTo>
                        <a:pt x="13" y="2177"/>
                      </a:lnTo>
                      <a:lnTo>
                        <a:pt x="13" y="2179"/>
                      </a:lnTo>
                      <a:cubicBezTo>
                        <a:pt x="84" y="2187"/>
                        <a:pt x="165" y="2191"/>
                        <a:pt x="254" y="2191"/>
                      </a:cubicBezTo>
                      <a:cubicBezTo>
                        <a:pt x="564" y="2191"/>
                        <a:pt x="972" y="2143"/>
                        <a:pt x="1422" y="2023"/>
                      </a:cubicBezTo>
                      <a:lnTo>
                        <a:pt x="1422" y="2023"/>
                      </a:lnTo>
                      <a:cubicBezTo>
                        <a:pt x="1329" y="2036"/>
                        <a:pt x="1236" y="2044"/>
                        <a:pt x="1142" y="2051"/>
                      </a:cubicBezTo>
                      <a:cubicBezTo>
                        <a:pt x="1354" y="2023"/>
                        <a:pt x="1553" y="1981"/>
                        <a:pt x="1744" y="1928"/>
                      </a:cubicBezTo>
                      <a:cubicBezTo>
                        <a:pt x="2285" y="1749"/>
                        <a:pt x="2868" y="1462"/>
                        <a:pt x="3402" y="1035"/>
                      </a:cubicBezTo>
                      <a:cubicBezTo>
                        <a:pt x="3631" y="833"/>
                        <a:pt x="3799" y="637"/>
                        <a:pt x="3905" y="479"/>
                      </a:cubicBezTo>
                      <a:lnTo>
                        <a:pt x="3339" y="257"/>
                      </a:lnTo>
                      <a:lnTo>
                        <a:pt x="2685" y="1"/>
                      </a:lnTo>
                      <a:close/>
                    </a:path>
                  </a:pathLst>
                </a:custGeom>
                <a:solidFill>
                  <a:srgbClr val="a5cbd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3" name="Google Shape;3970;p33"/>
                <p:cNvSpPr/>
                <p:nvPr/>
              </p:nvSpPr>
              <p:spPr>
                <a:xfrm>
                  <a:off x="5958000" y="1719360"/>
                  <a:ext cx="1080" cy="2520"/>
                </a:xfrm>
                <a:custGeom>
                  <a:avLst/>
                  <a:gdLst/>
                  <a:ahLst/>
                  <a:rect l="l" t="t" r="r" b="b"/>
                  <a:pathLst>
                    <a:path w="6" h="11">
                      <a:moveTo>
                        <a:pt x="1" y="0"/>
                      </a:moveTo>
                      <a:lnTo>
                        <a:pt x="6" y="10"/>
                      </a:lnTo>
                      <a:lnTo>
                        <a:pt x="6" y="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5dbd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4" name="Google Shape;3971;p33"/>
                <p:cNvSpPr/>
                <p:nvPr/>
              </p:nvSpPr>
              <p:spPr>
                <a:xfrm>
                  <a:off x="5568480" y="1434240"/>
                  <a:ext cx="53280" cy="174240"/>
                </a:xfrm>
                <a:custGeom>
                  <a:avLst/>
                  <a:gdLst/>
                  <a:ahLst/>
                  <a:rect l="l" t="t" r="r" b="b"/>
                  <a:pathLst>
                    <a:path w="203" h="660">
                      <a:moveTo>
                        <a:pt x="97" y="0"/>
                      </a:moveTo>
                      <a:cubicBezTo>
                        <a:pt x="97" y="48"/>
                        <a:pt x="61" y="106"/>
                        <a:pt x="1" y="169"/>
                      </a:cubicBezTo>
                      <a:cubicBezTo>
                        <a:pt x="89" y="302"/>
                        <a:pt x="139" y="466"/>
                        <a:pt x="152" y="660"/>
                      </a:cubicBezTo>
                      <a:cubicBezTo>
                        <a:pt x="170" y="645"/>
                        <a:pt x="185" y="627"/>
                        <a:pt x="202" y="609"/>
                      </a:cubicBezTo>
                      <a:cubicBezTo>
                        <a:pt x="202" y="609"/>
                        <a:pt x="202" y="599"/>
                        <a:pt x="200" y="577"/>
                      </a:cubicBezTo>
                      <a:cubicBezTo>
                        <a:pt x="195" y="491"/>
                        <a:pt x="177" y="252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5" name="Google Shape;3972;p33"/>
                <p:cNvSpPr/>
                <p:nvPr/>
              </p:nvSpPr>
              <p:spPr>
                <a:xfrm>
                  <a:off x="5422680" y="1542240"/>
                  <a:ext cx="116640" cy="160200"/>
                </a:xfrm>
                <a:custGeom>
                  <a:avLst/>
                  <a:gdLst/>
                  <a:ahLst/>
                  <a:rect l="l" t="t" r="r" b="b"/>
                  <a:pathLst>
                    <a:path w="442" h="607">
                      <a:moveTo>
                        <a:pt x="240" y="0"/>
                      </a:moveTo>
                      <a:cubicBezTo>
                        <a:pt x="167" y="43"/>
                        <a:pt x="89" y="88"/>
                        <a:pt x="1" y="133"/>
                      </a:cubicBezTo>
                      <a:cubicBezTo>
                        <a:pt x="119" y="259"/>
                        <a:pt x="197" y="440"/>
                        <a:pt x="243" y="606"/>
                      </a:cubicBezTo>
                      <a:cubicBezTo>
                        <a:pt x="310" y="566"/>
                        <a:pt x="376" y="521"/>
                        <a:pt x="441" y="473"/>
                      </a:cubicBezTo>
                      <a:cubicBezTo>
                        <a:pt x="401" y="312"/>
                        <a:pt x="333" y="151"/>
                        <a:pt x="2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6" name="Google Shape;3973;p33"/>
                <p:cNvSpPr/>
                <p:nvPr/>
              </p:nvSpPr>
              <p:spPr>
                <a:xfrm>
                  <a:off x="5335920" y="1584720"/>
                  <a:ext cx="136080" cy="163440"/>
                </a:xfrm>
                <a:custGeom>
                  <a:avLst/>
                  <a:gdLst/>
                  <a:ahLst/>
                  <a:rect l="l" t="t" r="r" b="b"/>
                  <a:pathLst>
                    <a:path w="515" h="619">
                      <a:moveTo>
                        <a:pt x="273" y="0"/>
                      </a:moveTo>
                      <a:cubicBezTo>
                        <a:pt x="187" y="43"/>
                        <a:pt x="97" y="83"/>
                        <a:pt x="1" y="123"/>
                      </a:cubicBezTo>
                      <a:cubicBezTo>
                        <a:pt x="104" y="279"/>
                        <a:pt x="164" y="433"/>
                        <a:pt x="227" y="596"/>
                      </a:cubicBezTo>
                      <a:cubicBezTo>
                        <a:pt x="230" y="604"/>
                        <a:pt x="232" y="611"/>
                        <a:pt x="237" y="619"/>
                      </a:cubicBezTo>
                      <a:cubicBezTo>
                        <a:pt x="330" y="576"/>
                        <a:pt x="424" y="528"/>
                        <a:pt x="514" y="476"/>
                      </a:cubicBezTo>
                      <a:cubicBezTo>
                        <a:pt x="471" y="302"/>
                        <a:pt x="388" y="118"/>
                        <a:pt x="2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7" name="Google Shape;3974;p33"/>
                <p:cNvSpPr/>
                <p:nvPr/>
              </p:nvSpPr>
              <p:spPr>
                <a:xfrm>
                  <a:off x="5070960" y="1684080"/>
                  <a:ext cx="133920" cy="141840"/>
                </a:xfrm>
                <a:custGeom>
                  <a:avLst/>
                  <a:gdLst/>
                  <a:ahLst/>
                  <a:rect l="l" t="t" r="r" b="b"/>
                  <a:pathLst>
                    <a:path w="507" h="537">
                      <a:moveTo>
                        <a:pt x="245" y="1"/>
                      </a:moveTo>
                      <a:cubicBezTo>
                        <a:pt x="159" y="24"/>
                        <a:pt x="76" y="39"/>
                        <a:pt x="1" y="54"/>
                      </a:cubicBezTo>
                      <a:cubicBezTo>
                        <a:pt x="41" y="217"/>
                        <a:pt x="159" y="393"/>
                        <a:pt x="282" y="537"/>
                      </a:cubicBezTo>
                      <a:cubicBezTo>
                        <a:pt x="353" y="524"/>
                        <a:pt x="426" y="509"/>
                        <a:pt x="506" y="489"/>
                      </a:cubicBezTo>
                      <a:cubicBezTo>
                        <a:pt x="421" y="356"/>
                        <a:pt x="335" y="192"/>
                        <a:pt x="2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8" name="Google Shape;3975;p33"/>
                <p:cNvSpPr/>
                <p:nvPr/>
              </p:nvSpPr>
              <p:spPr>
                <a:xfrm>
                  <a:off x="4986720" y="1699920"/>
                  <a:ext cx="141120" cy="137160"/>
                </a:xfrm>
                <a:custGeom>
                  <a:avLst/>
                  <a:gdLst/>
                  <a:ahLst/>
                  <a:rect l="l" t="t" r="r" b="b"/>
                  <a:pathLst>
                    <a:path w="534" h="519">
                      <a:moveTo>
                        <a:pt x="259" y="0"/>
                      </a:moveTo>
                      <a:cubicBezTo>
                        <a:pt x="161" y="15"/>
                        <a:pt x="73" y="20"/>
                        <a:pt x="0" y="20"/>
                      </a:cubicBezTo>
                      <a:cubicBezTo>
                        <a:pt x="30" y="192"/>
                        <a:pt x="169" y="378"/>
                        <a:pt x="325" y="519"/>
                      </a:cubicBezTo>
                      <a:cubicBezTo>
                        <a:pt x="382" y="511"/>
                        <a:pt x="453" y="501"/>
                        <a:pt x="533" y="488"/>
                      </a:cubicBezTo>
                      <a:cubicBezTo>
                        <a:pt x="408" y="340"/>
                        <a:pt x="299" y="166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9" name="Google Shape;3976;p33"/>
                <p:cNvSpPr/>
                <p:nvPr/>
              </p:nvSpPr>
              <p:spPr>
                <a:xfrm>
                  <a:off x="5304240" y="1780560"/>
                  <a:ext cx="12240" cy="4680"/>
                </a:xfrm>
                <a:custGeom>
                  <a:avLst/>
                  <a:gdLst/>
                  <a:ahLst/>
                  <a:rect l="l" t="t" r="r" b="b"/>
                  <a:pathLst>
                    <a:path w="48" h="19">
                      <a:moveTo>
                        <a:pt x="48" y="1"/>
                      </a:moveTo>
                      <a:cubicBezTo>
                        <a:pt x="33" y="8"/>
                        <a:pt x="15" y="13"/>
                        <a:pt x="0" y="18"/>
                      </a:cubicBezTo>
                      <a:cubicBezTo>
                        <a:pt x="15" y="13"/>
                        <a:pt x="33" y="8"/>
                        <a:pt x="48" y="1"/>
                      </a:cubicBezTo>
                      <a:close/>
                    </a:path>
                  </a:pathLst>
                </a:custGeom>
                <a:solidFill>
                  <a:srgbClr val="d5d3b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0" name="Google Shape;3977;p33"/>
                <p:cNvSpPr/>
                <p:nvPr/>
              </p:nvSpPr>
              <p:spPr>
                <a:xfrm>
                  <a:off x="5151600" y="1620000"/>
                  <a:ext cx="232200" cy="189000"/>
                </a:xfrm>
                <a:custGeom>
                  <a:avLst/>
                  <a:gdLst/>
                  <a:ahLst/>
                  <a:rect l="l" t="t" r="r" b="b"/>
                  <a:pathLst>
                    <a:path w="879" h="715">
                      <a:moveTo>
                        <a:pt x="672" y="0"/>
                      </a:moveTo>
                      <a:cubicBezTo>
                        <a:pt x="619" y="23"/>
                        <a:pt x="566" y="43"/>
                        <a:pt x="511" y="66"/>
                      </a:cubicBezTo>
                      <a:cubicBezTo>
                        <a:pt x="332" y="131"/>
                        <a:pt x="161" y="187"/>
                        <a:pt x="0" y="227"/>
                      </a:cubicBezTo>
                      <a:cubicBezTo>
                        <a:pt x="91" y="421"/>
                        <a:pt x="179" y="582"/>
                        <a:pt x="264" y="715"/>
                      </a:cubicBezTo>
                      <a:cubicBezTo>
                        <a:pt x="360" y="690"/>
                        <a:pt x="463" y="662"/>
                        <a:pt x="569" y="627"/>
                      </a:cubicBezTo>
                      <a:cubicBezTo>
                        <a:pt x="523" y="549"/>
                        <a:pt x="483" y="468"/>
                        <a:pt x="445" y="390"/>
                      </a:cubicBezTo>
                      <a:cubicBezTo>
                        <a:pt x="408" y="312"/>
                        <a:pt x="367" y="234"/>
                        <a:pt x="327" y="159"/>
                      </a:cubicBezTo>
                      <a:lnTo>
                        <a:pt x="380" y="131"/>
                      </a:lnTo>
                      <a:cubicBezTo>
                        <a:pt x="420" y="207"/>
                        <a:pt x="460" y="285"/>
                        <a:pt x="498" y="363"/>
                      </a:cubicBezTo>
                      <a:cubicBezTo>
                        <a:pt x="538" y="446"/>
                        <a:pt x="581" y="526"/>
                        <a:pt x="626" y="607"/>
                      </a:cubicBezTo>
                      <a:cubicBezTo>
                        <a:pt x="709" y="579"/>
                        <a:pt x="793" y="546"/>
                        <a:pt x="878" y="509"/>
                      </a:cubicBezTo>
                      <a:cubicBezTo>
                        <a:pt x="873" y="501"/>
                        <a:pt x="871" y="491"/>
                        <a:pt x="868" y="483"/>
                      </a:cubicBezTo>
                      <a:cubicBezTo>
                        <a:pt x="805" y="322"/>
                        <a:pt x="747" y="171"/>
                        <a:pt x="644" y="18"/>
                      </a:cubicBezTo>
                      <a:lnTo>
                        <a:pt x="6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1" name="Google Shape;3978;p33"/>
                <p:cNvSpPr/>
                <p:nvPr/>
              </p:nvSpPr>
              <p:spPr>
                <a:xfrm>
                  <a:off x="5135760" y="1826640"/>
                  <a:ext cx="6480" cy="1080"/>
                </a:xfrm>
                <a:custGeom>
                  <a:avLst/>
                  <a:gdLst/>
                  <a:ahLst/>
                  <a:rect l="l" t="t" r="r" b="b"/>
                  <a:pathLst>
                    <a:path w="26" h="6">
                      <a:moveTo>
                        <a:pt x="26" y="0"/>
                      </a:moveTo>
                      <a:cubicBezTo>
                        <a:pt x="18" y="3"/>
                        <a:pt x="8" y="3"/>
                        <a:pt x="1" y="5"/>
                      </a:cubicBezTo>
                      <a:cubicBezTo>
                        <a:pt x="8" y="3"/>
                        <a:pt x="18" y="3"/>
                        <a:pt x="26" y="0"/>
                      </a:cubicBezTo>
                      <a:close/>
                    </a:path>
                  </a:pathLst>
                </a:custGeom>
                <a:solidFill>
                  <a:srgbClr val="d5d3b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2" name="Google Shape;3979;p33"/>
                <p:cNvSpPr/>
                <p:nvPr/>
              </p:nvSpPr>
              <p:spPr>
                <a:xfrm>
                  <a:off x="5063040" y="1838160"/>
                  <a:ext cx="1800" cy="360"/>
                </a:xfrm>
                <a:custGeom>
                  <a:avLst/>
                  <a:gdLst/>
                  <a:ahLst/>
                  <a:rect l="l" t="t" r="r" b="b"/>
                  <a:pathLst>
                    <a:path w="8" h="3">
                      <a:moveTo>
                        <a:pt x="8" y="0"/>
                      </a:moveTo>
                      <a:cubicBezTo>
                        <a:pt x="5" y="3"/>
                        <a:pt x="3" y="3"/>
                        <a:pt x="0" y="3"/>
                      </a:cubicBezTo>
                      <a:cubicBezTo>
                        <a:pt x="3" y="3"/>
                        <a:pt x="5" y="3"/>
                        <a:pt x="8" y="0"/>
                      </a:cubicBezTo>
                      <a:close/>
                    </a:path>
                  </a:pathLst>
                </a:custGeom>
                <a:solidFill>
                  <a:srgbClr val="d5d3b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3" name="Google Shape;3980;p33"/>
                <p:cNvSpPr/>
                <p:nvPr/>
              </p:nvSpPr>
              <p:spPr>
                <a:xfrm>
                  <a:off x="4919040" y="1682640"/>
                  <a:ext cx="139320" cy="159120"/>
                </a:xfrm>
                <a:custGeom>
                  <a:avLst/>
                  <a:gdLst/>
                  <a:ahLst/>
                  <a:rect l="l" t="t" r="r" b="b"/>
                  <a:pathLst>
                    <a:path w="527" h="603">
                      <a:moveTo>
                        <a:pt x="527" y="592"/>
                      </a:moveTo>
                      <a:cubicBezTo>
                        <a:pt x="520" y="592"/>
                        <a:pt x="513" y="592"/>
                        <a:pt x="506" y="594"/>
                      </a:cubicBezTo>
                      <a:lnTo>
                        <a:pt x="506" y="594"/>
                      </a:lnTo>
                      <a:cubicBezTo>
                        <a:pt x="513" y="593"/>
                        <a:pt x="520" y="593"/>
                        <a:pt x="527" y="592"/>
                      </a:cubicBezTo>
                      <a:close/>
                      <a:moveTo>
                        <a:pt x="506" y="594"/>
                      </a:moveTo>
                      <a:cubicBezTo>
                        <a:pt x="505" y="594"/>
                        <a:pt x="505" y="594"/>
                        <a:pt x="504" y="594"/>
                      </a:cubicBezTo>
                      <a:lnTo>
                        <a:pt x="504" y="594"/>
                      </a:lnTo>
                      <a:cubicBezTo>
                        <a:pt x="504" y="594"/>
                        <a:pt x="504" y="595"/>
                        <a:pt x="504" y="595"/>
                      </a:cubicBezTo>
                      <a:cubicBezTo>
                        <a:pt x="505" y="594"/>
                        <a:pt x="505" y="594"/>
                        <a:pt x="506" y="594"/>
                      </a:cubicBezTo>
                      <a:close/>
                      <a:moveTo>
                        <a:pt x="1" y="1"/>
                      </a:moveTo>
                      <a:cubicBezTo>
                        <a:pt x="24" y="102"/>
                        <a:pt x="137" y="497"/>
                        <a:pt x="411" y="602"/>
                      </a:cubicBezTo>
                      <a:cubicBezTo>
                        <a:pt x="411" y="602"/>
                        <a:pt x="429" y="600"/>
                        <a:pt x="456" y="597"/>
                      </a:cubicBezTo>
                      <a:cubicBezTo>
                        <a:pt x="471" y="597"/>
                        <a:pt x="486" y="596"/>
                        <a:pt x="504" y="594"/>
                      </a:cubicBezTo>
                      <a:lnTo>
                        <a:pt x="504" y="594"/>
                      </a:lnTo>
                      <a:cubicBezTo>
                        <a:pt x="350" y="446"/>
                        <a:pt x="220" y="260"/>
                        <a:pt x="195" y="81"/>
                      </a:cubicBezTo>
                      <a:cubicBezTo>
                        <a:pt x="94" y="74"/>
                        <a:pt x="26" y="46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4" name="Google Shape;3981;p33"/>
                <p:cNvSpPr/>
                <p:nvPr/>
              </p:nvSpPr>
              <p:spPr>
                <a:xfrm>
                  <a:off x="5385600" y="1749240"/>
                  <a:ext cx="11160" cy="4680"/>
                </a:xfrm>
                <a:custGeom>
                  <a:avLst/>
                  <a:gdLst/>
                  <a:ahLst/>
                  <a:rect l="l" t="t" r="r" b="b"/>
                  <a:pathLst>
                    <a:path w="43" h="19">
                      <a:moveTo>
                        <a:pt x="43" y="0"/>
                      </a:moveTo>
                      <a:cubicBezTo>
                        <a:pt x="30" y="6"/>
                        <a:pt x="15" y="13"/>
                        <a:pt x="0" y="18"/>
                      </a:cubicBezTo>
                      <a:cubicBezTo>
                        <a:pt x="15" y="13"/>
                        <a:pt x="30" y="6"/>
                        <a:pt x="43" y="0"/>
                      </a:cubicBezTo>
                      <a:close/>
                    </a:path>
                  </a:pathLst>
                </a:custGeom>
                <a:solidFill>
                  <a:srgbClr val="d5d3b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5" name="Google Shape;3982;p33"/>
                <p:cNvSpPr/>
                <p:nvPr/>
              </p:nvSpPr>
              <p:spPr>
                <a:xfrm>
                  <a:off x="5499360" y="1490040"/>
                  <a:ext cx="108360" cy="175680"/>
                </a:xfrm>
                <a:custGeom>
                  <a:avLst/>
                  <a:gdLst/>
                  <a:ahLst/>
                  <a:rect l="l" t="t" r="r" b="b"/>
                  <a:pathLst>
                    <a:path w="411" h="665">
                      <a:moveTo>
                        <a:pt x="217" y="1"/>
                      </a:moveTo>
                      <a:cubicBezTo>
                        <a:pt x="161" y="54"/>
                        <a:pt x="88" y="109"/>
                        <a:pt x="0" y="164"/>
                      </a:cubicBezTo>
                      <a:cubicBezTo>
                        <a:pt x="93" y="315"/>
                        <a:pt x="161" y="471"/>
                        <a:pt x="204" y="632"/>
                      </a:cubicBezTo>
                      <a:lnTo>
                        <a:pt x="204" y="632"/>
                      </a:lnTo>
                      <a:cubicBezTo>
                        <a:pt x="275" y="576"/>
                        <a:pt x="345" y="516"/>
                        <a:pt x="410" y="451"/>
                      </a:cubicBezTo>
                      <a:lnTo>
                        <a:pt x="410" y="451"/>
                      </a:lnTo>
                      <a:cubicBezTo>
                        <a:pt x="393" y="469"/>
                        <a:pt x="373" y="486"/>
                        <a:pt x="353" y="507"/>
                      </a:cubicBezTo>
                      <a:cubicBezTo>
                        <a:pt x="350" y="305"/>
                        <a:pt x="305" y="137"/>
                        <a:pt x="217" y="1"/>
                      </a:cubicBezTo>
                      <a:close/>
                      <a:moveTo>
                        <a:pt x="204" y="632"/>
                      </a:moveTo>
                      <a:cubicBezTo>
                        <a:pt x="203" y="633"/>
                        <a:pt x="201" y="634"/>
                        <a:pt x="200" y="635"/>
                      </a:cubicBezTo>
                      <a:lnTo>
                        <a:pt x="200" y="635"/>
                      </a:lnTo>
                      <a:cubicBezTo>
                        <a:pt x="201" y="634"/>
                        <a:pt x="203" y="633"/>
                        <a:pt x="204" y="632"/>
                      </a:cubicBezTo>
                      <a:cubicBezTo>
                        <a:pt x="204" y="632"/>
                        <a:pt x="204" y="632"/>
                        <a:pt x="204" y="632"/>
                      </a:cubicBezTo>
                      <a:close/>
                      <a:moveTo>
                        <a:pt x="200" y="635"/>
                      </a:moveTo>
                      <a:cubicBezTo>
                        <a:pt x="186" y="645"/>
                        <a:pt x="173" y="656"/>
                        <a:pt x="161" y="665"/>
                      </a:cubicBezTo>
                      <a:cubicBezTo>
                        <a:pt x="174" y="655"/>
                        <a:pt x="187" y="645"/>
                        <a:pt x="200" y="6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6" name="Google Shape;3983;p33"/>
                <p:cNvSpPr/>
                <p:nvPr/>
              </p:nvSpPr>
              <p:spPr>
                <a:xfrm>
                  <a:off x="5135760" y="1679760"/>
                  <a:ext cx="86040" cy="133200"/>
                </a:xfrm>
                <a:custGeom>
                  <a:avLst/>
                  <a:gdLst/>
                  <a:ahLst/>
                  <a:rect l="l" t="t" r="r" b="b"/>
                  <a:pathLst>
                    <a:path w="326" h="505">
                      <a:moveTo>
                        <a:pt x="61" y="1"/>
                      </a:moveTo>
                      <a:cubicBezTo>
                        <a:pt x="41" y="8"/>
                        <a:pt x="21" y="13"/>
                        <a:pt x="1" y="16"/>
                      </a:cubicBezTo>
                      <a:cubicBezTo>
                        <a:pt x="91" y="207"/>
                        <a:pt x="177" y="371"/>
                        <a:pt x="262" y="504"/>
                      </a:cubicBezTo>
                      <a:cubicBezTo>
                        <a:pt x="282" y="499"/>
                        <a:pt x="303" y="494"/>
                        <a:pt x="325" y="489"/>
                      </a:cubicBezTo>
                      <a:cubicBezTo>
                        <a:pt x="240" y="356"/>
                        <a:pt x="152" y="195"/>
                        <a:pt x="61" y="1"/>
                      </a:cubicBezTo>
                      <a:close/>
                    </a:path>
                  </a:pathLst>
                </a:custGeom>
                <a:solidFill>
                  <a:srgbClr val="ded9c8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7" name="Google Shape;3984;p33"/>
                <p:cNvSpPr/>
                <p:nvPr/>
              </p:nvSpPr>
              <p:spPr>
                <a:xfrm>
                  <a:off x="5238360" y="1654920"/>
                  <a:ext cx="79200" cy="131040"/>
                </a:xfrm>
                <a:custGeom>
                  <a:avLst/>
                  <a:gdLst/>
                  <a:ahLst/>
                  <a:rect l="l" t="t" r="r" b="b"/>
                  <a:pathLst>
                    <a:path w="300" h="496">
                      <a:moveTo>
                        <a:pt x="53" y="0"/>
                      </a:moveTo>
                      <a:lnTo>
                        <a:pt x="0" y="28"/>
                      </a:lnTo>
                      <a:cubicBezTo>
                        <a:pt x="40" y="103"/>
                        <a:pt x="81" y="181"/>
                        <a:pt x="118" y="259"/>
                      </a:cubicBezTo>
                      <a:cubicBezTo>
                        <a:pt x="156" y="337"/>
                        <a:pt x="196" y="418"/>
                        <a:pt x="242" y="496"/>
                      </a:cubicBezTo>
                      <a:cubicBezTo>
                        <a:pt x="244" y="496"/>
                        <a:pt x="247" y="493"/>
                        <a:pt x="249" y="493"/>
                      </a:cubicBezTo>
                      <a:cubicBezTo>
                        <a:pt x="264" y="488"/>
                        <a:pt x="282" y="483"/>
                        <a:pt x="297" y="476"/>
                      </a:cubicBezTo>
                      <a:lnTo>
                        <a:pt x="299" y="476"/>
                      </a:lnTo>
                      <a:cubicBezTo>
                        <a:pt x="254" y="395"/>
                        <a:pt x="211" y="315"/>
                        <a:pt x="171" y="232"/>
                      </a:cubicBezTo>
                      <a:cubicBezTo>
                        <a:pt x="133" y="154"/>
                        <a:pt x="93" y="76"/>
                        <a:pt x="53" y="0"/>
                      </a:cubicBezTo>
                      <a:close/>
                    </a:path>
                  </a:pathLst>
                </a:custGeom>
                <a:solidFill>
                  <a:srgbClr val="ded9c8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8" name="Google Shape;3985;p33"/>
                <p:cNvSpPr/>
                <p:nvPr/>
              </p:nvSpPr>
              <p:spPr>
                <a:xfrm>
                  <a:off x="5055120" y="1697760"/>
                  <a:ext cx="90360" cy="131040"/>
                </a:xfrm>
                <a:custGeom>
                  <a:avLst/>
                  <a:gdLst/>
                  <a:ahLst/>
                  <a:rect l="l" t="t" r="r" b="b"/>
                  <a:pathLst>
                    <a:path w="343" h="497">
                      <a:moveTo>
                        <a:pt x="61" y="1"/>
                      </a:moveTo>
                      <a:cubicBezTo>
                        <a:pt x="40" y="3"/>
                        <a:pt x="20" y="6"/>
                        <a:pt x="0" y="8"/>
                      </a:cubicBezTo>
                      <a:cubicBezTo>
                        <a:pt x="40" y="174"/>
                        <a:pt x="149" y="348"/>
                        <a:pt x="274" y="496"/>
                      </a:cubicBezTo>
                      <a:cubicBezTo>
                        <a:pt x="284" y="494"/>
                        <a:pt x="295" y="491"/>
                        <a:pt x="305" y="491"/>
                      </a:cubicBezTo>
                      <a:cubicBezTo>
                        <a:pt x="312" y="489"/>
                        <a:pt x="322" y="489"/>
                        <a:pt x="330" y="486"/>
                      </a:cubicBezTo>
                      <a:cubicBezTo>
                        <a:pt x="335" y="486"/>
                        <a:pt x="337" y="484"/>
                        <a:pt x="342" y="484"/>
                      </a:cubicBezTo>
                      <a:cubicBezTo>
                        <a:pt x="219" y="340"/>
                        <a:pt x="101" y="164"/>
                        <a:pt x="61" y="1"/>
                      </a:cubicBezTo>
                      <a:close/>
                    </a:path>
                  </a:pathLst>
                </a:custGeom>
                <a:solidFill>
                  <a:srgbClr val="ded9c8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9" name="Google Shape;3986;p33"/>
                <p:cNvSpPr/>
                <p:nvPr/>
              </p:nvSpPr>
              <p:spPr>
                <a:xfrm>
                  <a:off x="4970520" y="1703880"/>
                  <a:ext cx="101880" cy="135720"/>
                </a:xfrm>
                <a:custGeom>
                  <a:avLst/>
                  <a:gdLst/>
                  <a:ahLst/>
                  <a:rect l="l" t="t" r="r" b="b"/>
                  <a:pathLst>
                    <a:path w="386" h="514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6" y="179"/>
                        <a:pt x="157" y="365"/>
                        <a:pt x="310" y="514"/>
                      </a:cubicBezTo>
                      <a:cubicBezTo>
                        <a:pt x="318" y="511"/>
                        <a:pt x="325" y="511"/>
                        <a:pt x="333" y="511"/>
                      </a:cubicBezTo>
                      <a:cubicBezTo>
                        <a:pt x="340" y="509"/>
                        <a:pt x="345" y="509"/>
                        <a:pt x="350" y="509"/>
                      </a:cubicBezTo>
                      <a:cubicBezTo>
                        <a:pt x="353" y="509"/>
                        <a:pt x="355" y="509"/>
                        <a:pt x="358" y="506"/>
                      </a:cubicBezTo>
                      <a:cubicBezTo>
                        <a:pt x="368" y="506"/>
                        <a:pt x="376" y="506"/>
                        <a:pt x="386" y="504"/>
                      </a:cubicBezTo>
                      <a:cubicBezTo>
                        <a:pt x="230" y="363"/>
                        <a:pt x="91" y="177"/>
                        <a:pt x="61" y="5"/>
                      </a:cubicBezTo>
                      <a:cubicBezTo>
                        <a:pt x="38" y="5"/>
                        <a:pt x="18" y="3"/>
                        <a:pt x="1" y="0"/>
                      </a:cubicBezTo>
                      <a:close/>
                    </a:path>
                  </a:pathLst>
                </a:custGeom>
                <a:solidFill>
                  <a:srgbClr val="ded9c8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0" name="Google Shape;3987;p33"/>
                <p:cNvSpPr/>
                <p:nvPr/>
              </p:nvSpPr>
              <p:spPr>
                <a:xfrm>
                  <a:off x="5556600" y="1478880"/>
                  <a:ext cx="51840" cy="145080"/>
                </a:xfrm>
                <a:custGeom>
                  <a:avLst/>
                  <a:gdLst/>
                  <a:ahLst/>
                  <a:rect l="l" t="t" r="r" b="b"/>
                  <a:pathLst>
                    <a:path w="197" h="549">
                      <a:moveTo>
                        <a:pt x="46" y="0"/>
                      </a:moveTo>
                      <a:cubicBezTo>
                        <a:pt x="33" y="15"/>
                        <a:pt x="18" y="28"/>
                        <a:pt x="1" y="43"/>
                      </a:cubicBezTo>
                      <a:cubicBezTo>
                        <a:pt x="89" y="179"/>
                        <a:pt x="134" y="347"/>
                        <a:pt x="137" y="549"/>
                      </a:cubicBezTo>
                      <a:cubicBezTo>
                        <a:pt x="157" y="528"/>
                        <a:pt x="177" y="511"/>
                        <a:pt x="194" y="493"/>
                      </a:cubicBezTo>
                      <a:cubicBezTo>
                        <a:pt x="197" y="493"/>
                        <a:pt x="197" y="491"/>
                        <a:pt x="197" y="491"/>
                      </a:cubicBezTo>
                      <a:cubicBezTo>
                        <a:pt x="184" y="299"/>
                        <a:pt x="134" y="133"/>
                        <a:pt x="46" y="0"/>
                      </a:cubicBezTo>
                      <a:close/>
                    </a:path>
                  </a:pathLst>
                </a:custGeom>
                <a:solidFill>
                  <a:srgbClr val="ded9c8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1" name="Google Shape;3988;p33"/>
                <p:cNvSpPr/>
                <p:nvPr/>
              </p:nvSpPr>
              <p:spPr>
                <a:xfrm>
                  <a:off x="5485680" y="1533600"/>
                  <a:ext cx="67320" cy="133920"/>
                </a:xfrm>
                <a:custGeom>
                  <a:avLst/>
                  <a:gdLst/>
                  <a:ahLst/>
                  <a:rect l="l" t="t" r="r" b="b"/>
                  <a:pathLst>
                    <a:path w="256" h="507">
                      <a:moveTo>
                        <a:pt x="51" y="0"/>
                      </a:moveTo>
                      <a:cubicBezTo>
                        <a:pt x="34" y="10"/>
                        <a:pt x="19" y="20"/>
                        <a:pt x="1" y="33"/>
                      </a:cubicBezTo>
                      <a:cubicBezTo>
                        <a:pt x="94" y="184"/>
                        <a:pt x="162" y="345"/>
                        <a:pt x="202" y="506"/>
                      </a:cubicBezTo>
                      <a:cubicBezTo>
                        <a:pt x="205" y="506"/>
                        <a:pt x="207" y="504"/>
                        <a:pt x="212" y="501"/>
                      </a:cubicBezTo>
                      <a:cubicBezTo>
                        <a:pt x="225" y="491"/>
                        <a:pt x="240" y="478"/>
                        <a:pt x="255" y="468"/>
                      </a:cubicBezTo>
                      <a:cubicBezTo>
                        <a:pt x="212" y="307"/>
                        <a:pt x="144" y="151"/>
                        <a:pt x="51" y="0"/>
                      </a:cubicBezTo>
                      <a:close/>
                    </a:path>
                  </a:pathLst>
                </a:custGeom>
                <a:solidFill>
                  <a:srgbClr val="ded9c8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2" name="Google Shape;3989;p33"/>
                <p:cNvSpPr/>
                <p:nvPr/>
              </p:nvSpPr>
              <p:spPr>
                <a:xfrm>
                  <a:off x="5322240" y="1617480"/>
                  <a:ext cx="76320" cy="137160"/>
                </a:xfrm>
                <a:custGeom>
                  <a:avLst/>
                  <a:gdLst/>
                  <a:ahLst/>
                  <a:rect l="l" t="t" r="r" b="b"/>
                  <a:pathLst>
                    <a:path w="290" h="519">
                      <a:moveTo>
                        <a:pt x="53" y="0"/>
                      </a:moveTo>
                      <a:cubicBezTo>
                        <a:pt x="45" y="3"/>
                        <a:pt x="35" y="8"/>
                        <a:pt x="28" y="10"/>
                      </a:cubicBezTo>
                      <a:lnTo>
                        <a:pt x="0" y="28"/>
                      </a:lnTo>
                      <a:cubicBezTo>
                        <a:pt x="103" y="181"/>
                        <a:pt x="161" y="332"/>
                        <a:pt x="224" y="493"/>
                      </a:cubicBezTo>
                      <a:cubicBezTo>
                        <a:pt x="227" y="504"/>
                        <a:pt x="229" y="511"/>
                        <a:pt x="234" y="519"/>
                      </a:cubicBezTo>
                      <a:cubicBezTo>
                        <a:pt x="237" y="519"/>
                        <a:pt x="239" y="519"/>
                        <a:pt x="239" y="516"/>
                      </a:cubicBezTo>
                      <a:cubicBezTo>
                        <a:pt x="254" y="511"/>
                        <a:pt x="269" y="504"/>
                        <a:pt x="282" y="498"/>
                      </a:cubicBezTo>
                      <a:cubicBezTo>
                        <a:pt x="284" y="496"/>
                        <a:pt x="287" y="496"/>
                        <a:pt x="289" y="496"/>
                      </a:cubicBezTo>
                      <a:cubicBezTo>
                        <a:pt x="284" y="488"/>
                        <a:pt x="282" y="481"/>
                        <a:pt x="279" y="473"/>
                      </a:cubicBezTo>
                      <a:cubicBezTo>
                        <a:pt x="216" y="310"/>
                        <a:pt x="156" y="156"/>
                        <a:pt x="53" y="0"/>
                      </a:cubicBezTo>
                      <a:close/>
                    </a:path>
                  </a:pathLst>
                </a:custGeom>
                <a:solidFill>
                  <a:srgbClr val="ded9c8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3" name="Google Shape;3990;p33"/>
                <p:cNvSpPr/>
                <p:nvPr/>
              </p:nvSpPr>
              <p:spPr>
                <a:xfrm>
                  <a:off x="5407920" y="1577520"/>
                  <a:ext cx="78480" cy="133920"/>
                </a:xfrm>
                <a:custGeom>
                  <a:avLst/>
                  <a:gdLst/>
                  <a:ahLst/>
                  <a:rect l="l" t="t" r="r" b="b"/>
                  <a:pathLst>
                    <a:path w="298" h="507">
                      <a:moveTo>
                        <a:pt x="56" y="0"/>
                      </a:moveTo>
                      <a:cubicBezTo>
                        <a:pt x="38" y="8"/>
                        <a:pt x="18" y="18"/>
                        <a:pt x="1" y="28"/>
                      </a:cubicBezTo>
                      <a:cubicBezTo>
                        <a:pt x="116" y="146"/>
                        <a:pt x="199" y="330"/>
                        <a:pt x="242" y="504"/>
                      </a:cubicBezTo>
                      <a:lnTo>
                        <a:pt x="242" y="506"/>
                      </a:lnTo>
                      <a:cubicBezTo>
                        <a:pt x="262" y="494"/>
                        <a:pt x="280" y="483"/>
                        <a:pt x="298" y="473"/>
                      </a:cubicBezTo>
                      <a:cubicBezTo>
                        <a:pt x="252" y="307"/>
                        <a:pt x="174" y="126"/>
                        <a:pt x="56" y="0"/>
                      </a:cubicBezTo>
                      <a:close/>
                    </a:path>
                  </a:pathLst>
                </a:custGeom>
                <a:solidFill>
                  <a:srgbClr val="ded9c8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4" name="Google Shape;3991;p33"/>
                <p:cNvSpPr/>
                <p:nvPr/>
              </p:nvSpPr>
              <p:spPr>
                <a:xfrm>
                  <a:off x="4899240" y="1398600"/>
                  <a:ext cx="694440" cy="306360"/>
                </a:xfrm>
                <a:custGeom>
                  <a:avLst/>
                  <a:gdLst/>
                  <a:ahLst/>
                  <a:rect l="l" t="t" r="r" b="b"/>
                  <a:pathLst>
                    <a:path w="2625" h="1159">
                      <a:moveTo>
                        <a:pt x="2336" y="1"/>
                      </a:moveTo>
                      <a:cubicBezTo>
                        <a:pt x="2074" y="1"/>
                        <a:pt x="1665" y="91"/>
                        <a:pt x="1223" y="258"/>
                      </a:cubicBezTo>
                      <a:cubicBezTo>
                        <a:pt x="519" y="524"/>
                        <a:pt x="0" y="882"/>
                        <a:pt x="68" y="1060"/>
                      </a:cubicBezTo>
                      <a:cubicBezTo>
                        <a:pt x="71" y="1065"/>
                        <a:pt x="73" y="1070"/>
                        <a:pt x="76" y="1073"/>
                      </a:cubicBezTo>
                      <a:cubicBezTo>
                        <a:pt x="101" y="1118"/>
                        <a:pt x="169" y="1146"/>
                        <a:pt x="270" y="1153"/>
                      </a:cubicBezTo>
                      <a:cubicBezTo>
                        <a:pt x="287" y="1156"/>
                        <a:pt x="307" y="1158"/>
                        <a:pt x="330" y="1158"/>
                      </a:cubicBezTo>
                      <a:cubicBezTo>
                        <a:pt x="403" y="1158"/>
                        <a:pt x="491" y="1153"/>
                        <a:pt x="589" y="1138"/>
                      </a:cubicBezTo>
                      <a:cubicBezTo>
                        <a:pt x="609" y="1136"/>
                        <a:pt x="629" y="1133"/>
                        <a:pt x="650" y="1131"/>
                      </a:cubicBezTo>
                      <a:cubicBezTo>
                        <a:pt x="725" y="1116"/>
                        <a:pt x="808" y="1101"/>
                        <a:pt x="894" y="1078"/>
                      </a:cubicBezTo>
                      <a:cubicBezTo>
                        <a:pt x="914" y="1075"/>
                        <a:pt x="934" y="1070"/>
                        <a:pt x="954" y="1063"/>
                      </a:cubicBezTo>
                      <a:cubicBezTo>
                        <a:pt x="1115" y="1023"/>
                        <a:pt x="1286" y="967"/>
                        <a:pt x="1465" y="902"/>
                      </a:cubicBezTo>
                      <a:cubicBezTo>
                        <a:pt x="1520" y="879"/>
                        <a:pt x="1573" y="859"/>
                        <a:pt x="1626" y="836"/>
                      </a:cubicBezTo>
                      <a:cubicBezTo>
                        <a:pt x="1633" y="834"/>
                        <a:pt x="1643" y="829"/>
                        <a:pt x="1651" y="826"/>
                      </a:cubicBezTo>
                      <a:cubicBezTo>
                        <a:pt x="1747" y="786"/>
                        <a:pt x="1837" y="746"/>
                        <a:pt x="1923" y="703"/>
                      </a:cubicBezTo>
                      <a:cubicBezTo>
                        <a:pt x="1940" y="693"/>
                        <a:pt x="1960" y="683"/>
                        <a:pt x="1978" y="675"/>
                      </a:cubicBezTo>
                      <a:cubicBezTo>
                        <a:pt x="2066" y="630"/>
                        <a:pt x="2144" y="585"/>
                        <a:pt x="2217" y="542"/>
                      </a:cubicBezTo>
                      <a:cubicBezTo>
                        <a:pt x="2235" y="529"/>
                        <a:pt x="2250" y="519"/>
                        <a:pt x="2267" y="509"/>
                      </a:cubicBezTo>
                      <a:cubicBezTo>
                        <a:pt x="2355" y="454"/>
                        <a:pt x="2428" y="399"/>
                        <a:pt x="2484" y="346"/>
                      </a:cubicBezTo>
                      <a:cubicBezTo>
                        <a:pt x="2501" y="331"/>
                        <a:pt x="2516" y="318"/>
                        <a:pt x="2529" y="303"/>
                      </a:cubicBezTo>
                      <a:cubicBezTo>
                        <a:pt x="2589" y="240"/>
                        <a:pt x="2625" y="182"/>
                        <a:pt x="2625" y="134"/>
                      </a:cubicBezTo>
                      <a:cubicBezTo>
                        <a:pt x="2625" y="122"/>
                        <a:pt x="2625" y="109"/>
                        <a:pt x="2620" y="99"/>
                      </a:cubicBezTo>
                      <a:cubicBezTo>
                        <a:pt x="2594" y="33"/>
                        <a:pt x="2491" y="1"/>
                        <a:pt x="2336" y="1"/>
                      </a:cubicBezTo>
                      <a:close/>
                    </a:path>
                  </a:pathLst>
                </a:custGeom>
                <a:solidFill>
                  <a:srgbClr val="ded9c8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5" name="Google Shape;3992;p33"/>
                <p:cNvSpPr/>
                <p:nvPr/>
              </p:nvSpPr>
              <p:spPr>
                <a:xfrm>
                  <a:off x="5918040" y="2688480"/>
                  <a:ext cx="193680" cy="381600"/>
                </a:xfrm>
                <a:custGeom>
                  <a:avLst/>
                  <a:gdLst/>
                  <a:ahLst/>
                  <a:rect l="l" t="t" r="r" b="b"/>
                  <a:pathLst>
                    <a:path w="733" h="1443">
                      <a:moveTo>
                        <a:pt x="265" y="1"/>
                      </a:moveTo>
                      <a:cubicBezTo>
                        <a:pt x="182" y="36"/>
                        <a:pt x="94" y="69"/>
                        <a:pt x="3" y="97"/>
                      </a:cubicBezTo>
                      <a:cubicBezTo>
                        <a:pt x="106" y="398"/>
                        <a:pt x="147" y="625"/>
                        <a:pt x="147" y="625"/>
                      </a:cubicBezTo>
                      <a:cubicBezTo>
                        <a:pt x="99" y="693"/>
                        <a:pt x="51" y="758"/>
                        <a:pt x="1" y="824"/>
                      </a:cubicBezTo>
                      <a:cubicBezTo>
                        <a:pt x="89" y="982"/>
                        <a:pt x="184" y="1151"/>
                        <a:pt x="288" y="1329"/>
                      </a:cubicBezTo>
                      <a:cubicBezTo>
                        <a:pt x="308" y="1367"/>
                        <a:pt x="328" y="1405"/>
                        <a:pt x="351" y="1443"/>
                      </a:cubicBezTo>
                      <a:cubicBezTo>
                        <a:pt x="466" y="1397"/>
                        <a:pt x="587" y="1349"/>
                        <a:pt x="708" y="1297"/>
                      </a:cubicBezTo>
                      <a:cubicBezTo>
                        <a:pt x="713" y="1060"/>
                        <a:pt x="720" y="831"/>
                        <a:pt x="733" y="615"/>
                      </a:cubicBezTo>
                      <a:lnTo>
                        <a:pt x="733" y="615"/>
                      </a:lnTo>
                      <a:cubicBezTo>
                        <a:pt x="670" y="637"/>
                        <a:pt x="605" y="660"/>
                        <a:pt x="537" y="678"/>
                      </a:cubicBezTo>
                      <a:cubicBezTo>
                        <a:pt x="446" y="449"/>
                        <a:pt x="356" y="222"/>
                        <a:pt x="2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6" name="Google Shape;3993;p33"/>
                <p:cNvSpPr/>
                <p:nvPr/>
              </p:nvSpPr>
              <p:spPr>
                <a:xfrm>
                  <a:off x="5270040" y="1481760"/>
                  <a:ext cx="2046240" cy="2343240"/>
                </a:xfrm>
                <a:custGeom>
                  <a:avLst/>
                  <a:gdLst/>
                  <a:ahLst/>
                  <a:rect l="l" t="t" r="r" b="b"/>
                  <a:pathLst>
                    <a:path w="7730" h="8853">
                      <a:moveTo>
                        <a:pt x="5360" y="871"/>
                      </a:moveTo>
                      <a:lnTo>
                        <a:pt x="5360" y="871"/>
                      </a:lnTo>
                      <a:cubicBezTo>
                        <a:pt x="5384" y="889"/>
                        <a:pt x="5413" y="896"/>
                        <a:pt x="5445" y="896"/>
                      </a:cubicBezTo>
                      <a:cubicBezTo>
                        <a:pt x="5482" y="896"/>
                        <a:pt x="5523" y="887"/>
                        <a:pt x="5564" y="876"/>
                      </a:cubicBezTo>
                      <a:cubicBezTo>
                        <a:pt x="5599" y="1095"/>
                        <a:pt x="5619" y="1283"/>
                        <a:pt x="5626" y="1459"/>
                      </a:cubicBezTo>
                      <a:cubicBezTo>
                        <a:pt x="5528" y="1444"/>
                        <a:pt x="5428" y="1432"/>
                        <a:pt x="5330" y="1422"/>
                      </a:cubicBezTo>
                      <a:cubicBezTo>
                        <a:pt x="5337" y="1253"/>
                        <a:pt x="5340" y="1067"/>
                        <a:pt x="5362" y="883"/>
                      </a:cubicBezTo>
                      <a:lnTo>
                        <a:pt x="5360" y="871"/>
                      </a:lnTo>
                      <a:close/>
                      <a:moveTo>
                        <a:pt x="5314" y="1605"/>
                      </a:moveTo>
                      <a:cubicBezTo>
                        <a:pt x="5418" y="1623"/>
                        <a:pt x="5523" y="1638"/>
                        <a:pt x="5629" y="1648"/>
                      </a:cubicBezTo>
                      <a:cubicBezTo>
                        <a:pt x="5624" y="1844"/>
                        <a:pt x="5599" y="2030"/>
                        <a:pt x="5551" y="2222"/>
                      </a:cubicBezTo>
                      <a:cubicBezTo>
                        <a:pt x="5511" y="2380"/>
                        <a:pt x="5335" y="2430"/>
                        <a:pt x="5146" y="2493"/>
                      </a:cubicBezTo>
                      <a:cubicBezTo>
                        <a:pt x="4945" y="2403"/>
                        <a:pt x="4738" y="2320"/>
                        <a:pt x="4527" y="2280"/>
                      </a:cubicBezTo>
                      <a:cubicBezTo>
                        <a:pt x="4670" y="2196"/>
                        <a:pt x="4839" y="2139"/>
                        <a:pt x="5035" y="2076"/>
                      </a:cubicBezTo>
                      <a:cubicBezTo>
                        <a:pt x="5224" y="2015"/>
                        <a:pt x="5287" y="1837"/>
                        <a:pt x="5314" y="1605"/>
                      </a:cubicBezTo>
                      <a:close/>
                      <a:moveTo>
                        <a:pt x="4200" y="2602"/>
                      </a:moveTo>
                      <a:cubicBezTo>
                        <a:pt x="4306" y="2612"/>
                        <a:pt x="4409" y="2612"/>
                        <a:pt x="4489" y="2619"/>
                      </a:cubicBezTo>
                      <a:cubicBezTo>
                        <a:pt x="4585" y="2627"/>
                        <a:pt x="4675" y="2652"/>
                        <a:pt x="4766" y="2685"/>
                      </a:cubicBezTo>
                      <a:cubicBezTo>
                        <a:pt x="4703" y="2740"/>
                        <a:pt x="4650" y="2813"/>
                        <a:pt x="4618" y="2908"/>
                      </a:cubicBezTo>
                      <a:cubicBezTo>
                        <a:pt x="4580" y="2906"/>
                        <a:pt x="4542" y="2901"/>
                        <a:pt x="4504" y="2898"/>
                      </a:cubicBezTo>
                      <a:cubicBezTo>
                        <a:pt x="4443" y="2893"/>
                        <a:pt x="4372" y="2890"/>
                        <a:pt x="4297" y="2890"/>
                      </a:cubicBezTo>
                      <a:cubicBezTo>
                        <a:pt x="4222" y="2890"/>
                        <a:pt x="4143" y="2893"/>
                        <a:pt x="4067" y="2901"/>
                      </a:cubicBezTo>
                      <a:cubicBezTo>
                        <a:pt x="4074" y="2881"/>
                        <a:pt x="4079" y="2858"/>
                        <a:pt x="4087" y="2841"/>
                      </a:cubicBezTo>
                      <a:cubicBezTo>
                        <a:pt x="4119" y="2750"/>
                        <a:pt x="4157" y="2672"/>
                        <a:pt x="4200" y="2602"/>
                      </a:cubicBezTo>
                      <a:close/>
                      <a:moveTo>
                        <a:pt x="4303" y="3102"/>
                      </a:moveTo>
                      <a:cubicBezTo>
                        <a:pt x="4401" y="3102"/>
                        <a:pt x="4492" y="3112"/>
                        <a:pt x="4580" y="3127"/>
                      </a:cubicBezTo>
                      <a:cubicBezTo>
                        <a:pt x="4562" y="3296"/>
                        <a:pt x="4545" y="3563"/>
                        <a:pt x="4529" y="3892"/>
                      </a:cubicBezTo>
                      <a:cubicBezTo>
                        <a:pt x="4318" y="3897"/>
                        <a:pt x="4109" y="3910"/>
                        <a:pt x="3901" y="3922"/>
                      </a:cubicBezTo>
                      <a:cubicBezTo>
                        <a:pt x="3933" y="3605"/>
                        <a:pt x="3971" y="3334"/>
                        <a:pt x="4011" y="3130"/>
                      </a:cubicBezTo>
                      <a:cubicBezTo>
                        <a:pt x="4112" y="3122"/>
                        <a:pt x="4215" y="3102"/>
                        <a:pt x="4303" y="3102"/>
                      </a:cubicBezTo>
                      <a:close/>
                      <a:moveTo>
                        <a:pt x="2874" y="1515"/>
                      </a:moveTo>
                      <a:lnTo>
                        <a:pt x="2869" y="1517"/>
                      </a:lnTo>
                      <a:cubicBezTo>
                        <a:pt x="2731" y="2005"/>
                        <a:pt x="1656" y="2929"/>
                        <a:pt x="1" y="3072"/>
                      </a:cubicBezTo>
                      <a:lnTo>
                        <a:pt x="544" y="4199"/>
                      </a:lnTo>
                      <a:cubicBezTo>
                        <a:pt x="901" y="4066"/>
                        <a:pt x="1213" y="3995"/>
                        <a:pt x="1442" y="3995"/>
                      </a:cubicBezTo>
                      <a:cubicBezTo>
                        <a:pt x="1512" y="3995"/>
                        <a:pt x="1575" y="4002"/>
                        <a:pt x="1629" y="4015"/>
                      </a:cubicBezTo>
                      <a:cubicBezTo>
                        <a:pt x="1694" y="4005"/>
                        <a:pt x="1752" y="4000"/>
                        <a:pt x="1810" y="3998"/>
                      </a:cubicBezTo>
                      <a:cubicBezTo>
                        <a:pt x="1948" y="3948"/>
                        <a:pt x="2149" y="3872"/>
                        <a:pt x="2366" y="3776"/>
                      </a:cubicBezTo>
                      <a:cubicBezTo>
                        <a:pt x="2243" y="3525"/>
                        <a:pt x="2114" y="3296"/>
                        <a:pt x="1978" y="3097"/>
                      </a:cubicBezTo>
                      <a:cubicBezTo>
                        <a:pt x="2273" y="2926"/>
                        <a:pt x="2502" y="2805"/>
                        <a:pt x="2668" y="2654"/>
                      </a:cubicBezTo>
                      <a:cubicBezTo>
                        <a:pt x="2786" y="2833"/>
                        <a:pt x="2939" y="3097"/>
                        <a:pt x="3093" y="3392"/>
                      </a:cubicBezTo>
                      <a:cubicBezTo>
                        <a:pt x="3196" y="3324"/>
                        <a:pt x="3289" y="3251"/>
                        <a:pt x="3370" y="3178"/>
                      </a:cubicBezTo>
                      <a:cubicBezTo>
                        <a:pt x="3390" y="3039"/>
                        <a:pt x="3410" y="2926"/>
                        <a:pt x="3428" y="2846"/>
                      </a:cubicBezTo>
                      <a:cubicBezTo>
                        <a:pt x="3433" y="2820"/>
                        <a:pt x="3440" y="2795"/>
                        <a:pt x="3445" y="2773"/>
                      </a:cubicBezTo>
                      <a:lnTo>
                        <a:pt x="3646" y="3213"/>
                      </a:lnTo>
                      <a:lnTo>
                        <a:pt x="2874" y="1515"/>
                      </a:lnTo>
                      <a:close/>
                      <a:moveTo>
                        <a:pt x="5116" y="0"/>
                      </a:moveTo>
                      <a:cubicBezTo>
                        <a:pt x="4806" y="78"/>
                        <a:pt x="4590" y="234"/>
                        <a:pt x="4615" y="466"/>
                      </a:cubicBezTo>
                      <a:cubicBezTo>
                        <a:pt x="4633" y="599"/>
                        <a:pt x="4781" y="785"/>
                        <a:pt x="5216" y="800"/>
                      </a:cubicBezTo>
                      <a:cubicBezTo>
                        <a:pt x="5199" y="1132"/>
                        <a:pt x="5171" y="1401"/>
                        <a:pt x="5096" y="1708"/>
                      </a:cubicBezTo>
                      <a:cubicBezTo>
                        <a:pt x="4992" y="2131"/>
                        <a:pt x="3911" y="1864"/>
                        <a:pt x="3719" y="2773"/>
                      </a:cubicBezTo>
                      <a:cubicBezTo>
                        <a:pt x="3699" y="2873"/>
                        <a:pt x="3674" y="3022"/>
                        <a:pt x="3646" y="3213"/>
                      </a:cubicBezTo>
                      <a:cubicBezTo>
                        <a:pt x="3536" y="3975"/>
                        <a:pt x="3402" y="5409"/>
                        <a:pt x="3448" y="7175"/>
                      </a:cubicBezTo>
                      <a:cubicBezTo>
                        <a:pt x="3495" y="7263"/>
                        <a:pt x="3543" y="7352"/>
                        <a:pt x="3591" y="7437"/>
                      </a:cubicBezTo>
                      <a:cubicBezTo>
                        <a:pt x="3546" y="6516"/>
                        <a:pt x="3553" y="5673"/>
                        <a:pt x="3591" y="4966"/>
                      </a:cubicBezTo>
                      <a:cubicBezTo>
                        <a:pt x="3581" y="4899"/>
                        <a:pt x="3669" y="4813"/>
                        <a:pt x="3833" y="4717"/>
                      </a:cubicBezTo>
                      <a:cubicBezTo>
                        <a:pt x="3845" y="4509"/>
                        <a:pt x="3863" y="4307"/>
                        <a:pt x="3880" y="4121"/>
                      </a:cubicBezTo>
                      <a:cubicBezTo>
                        <a:pt x="3999" y="4128"/>
                        <a:pt x="4119" y="4131"/>
                        <a:pt x="4240" y="4131"/>
                      </a:cubicBezTo>
                      <a:cubicBezTo>
                        <a:pt x="4333" y="4131"/>
                        <a:pt x="4426" y="4129"/>
                        <a:pt x="4519" y="4126"/>
                      </a:cubicBezTo>
                      <a:lnTo>
                        <a:pt x="4519" y="4126"/>
                      </a:lnTo>
                      <a:cubicBezTo>
                        <a:pt x="4514" y="4219"/>
                        <a:pt x="4512" y="4317"/>
                        <a:pt x="4509" y="4418"/>
                      </a:cubicBezTo>
                      <a:cubicBezTo>
                        <a:pt x="4758" y="4330"/>
                        <a:pt x="5043" y="4244"/>
                        <a:pt x="5350" y="4169"/>
                      </a:cubicBezTo>
                      <a:cubicBezTo>
                        <a:pt x="5946" y="4022"/>
                        <a:pt x="6490" y="3944"/>
                        <a:pt x="6848" y="3944"/>
                      </a:cubicBezTo>
                      <a:cubicBezTo>
                        <a:pt x="7102" y="3944"/>
                        <a:pt x="7262" y="3983"/>
                        <a:pt x="7282" y="4063"/>
                      </a:cubicBezTo>
                      <a:cubicBezTo>
                        <a:pt x="7284" y="4068"/>
                        <a:pt x="7284" y="4076"/>
                        <a:pt x="7284" y="4081"/>
                      </a:cubicBezTo>
                      <a:cubicBezTo>
                        <a:pt x="7410" y="5208"/>
                        <a:pt x="7536" y="6866"/>
                        <a:pt x="7513" y="7925"/>
                      </a:cubicBezTo>
                      <a:cubicBezTo>
                        <a:pt x="7368" y="8284"/>
                        <a:pt x="6088" y="8541"/>
                        <a:pt x="5028" y="8541"/>
                      </a:cubicBezTo>
                      <a:cubicBezTo>
                        <a:pt x="4914" y="8541"/>
                        <a:pt x="4803" y="8538"/>
                        <a:pt x="4696" y="8531"/>
                      </a:cubicBezTo>
                      <a:lnTo>
                        <a:pt x="4696" y="8531"/>
                      </a:lnTo>
                      <a:cubicBezTo>
                        <a:pt x="4711" y="8602"/>
                        <a:pt x="4723" y="8670"/>
                        <a:pt x="4741" y="8733"/>
                      </a:cubicBezTo>
                      <a:cubicBezTo>
                        <a:pt x="4683" y="8725"/>
                        <a:pt x="4134" y="8745"/>
                        <a:pt x="3855" y="8602"/>
                      </a:cubicBezTo>
                      <a:cubicBezTo>
                        <a:pt x="3845" y="8524"/>
                        <a:pt x="3838" y="8446"/>
                        <a:pt x="3830" y="8365"/>
                      </a:cubicBezTo>
                      <a:cubicBezTo>
                        <a:pt x="3747" y="8325"/>
                        <a:pt x="3684" y="8280"/>
                        <a:pt x="3641" y="8225"/>
                      </a:cubicBezTo>
                      <a:cubicBezTo>
                        <a:pt x="3626" y="8038"/>
                        <a:pt x="3614" y="7852"/>
                        <a:pt x="3604" y="7671"/>
                      </a:cubicBezTo>
                      <a:cubicBezTo>
                        <a:pt x="3558" y="7691"/>
                        <a:pt x="3513" y="7709"/>
                        <a:pt x="3468" y="7726"/>
                      </a:cubicBezTo>
                      <a:cubicBezTo>
                        <a:pt x="3473" y="7822"/>
                        <a:pt x="3478" y="7915"/>
                        <a:pt x="3483" y="8011"/>
                      </a:cubicBezTo>
                      <a:cubicBezTo>
                        <a:pt x="3578" y="8192"/>
                        <a:pt x="3669" y="8365"/>
                        <a:pt x="3750" y="8529"/>
                      </a:cubicBezTo>
                      <a:cubicBezTo>
                        <a:pt x="3729" y="8567"/>
                        <a:pt x="3704" y="8602"/>
                        <a:pt x="3677" y="8640"/>
                      </a:cubicBezTo>
                      <a:cubicBezTo>
                        <a:pt x="3950" y="8788"/>
                        <a:pt x="4446" y="8853"/>
                        <a:pt x="5001" y="8853"/>
                      </a:cubicBezTo>
                      <a:cubicBezTo>
                        <a:pt x="6147" y="8853"/>
                        <a:pt x="7539" y="8575"/>
                        <a:pt x="7697" y="8187"/>
                      </a:cubicBezTo>
                      <a:cubicBezTo>
                        <a:pt x="7730" y="6713"/>
                        <a:pt x="7488" y="4204"/>
                        <a:pt x="7337" y="3173"/>
                      </a:cubicBezTo>
                      <a:cubicBezTo>
                        <a:pt x="7149" y="1892"/>
                        <a:pt x="6187" y="2146"/>
                        <a:pt x="6135" y="1729"/>
                      </a:cubicBezTo>
                      <a:cubicBezTo>
                        <a:pt x="6087" y="1339"/>
                        <a:pt x="6042" y="1079"/>
                        <a:pt x="6031" y="752"/>
                      </a:cubicBezTo>
                      <a:lnTo>
                        <a:pt x="6031" y="752"/>
                      </a:lnTo>
                      <a:cubicBezTo>
                        <a:pt x="6059" y="758"/>
                        <a:pt x="6090" y="760"/>
                        <a:pt x="6124" y="760"/>
                      </a:cubicBezTo>
                      <a:cubicBezTo>
                        <a:pt x="6374" y="760"/>
                        <a:pt x="6751" y="615"/>
                        <a:pt x="6789" y="393"/>
                      </a:cubicBezTo>
                      <a:cubicBezTo>
                        <a:pt x="6824" y="169"/>
                        <a:pt x="6623" y="60"/>
                        <a:pt x="6379" y="3"/>
                      </a:cubicBezTo>
                      <a:lnTo>
                        <a:pt x="6291" y="199"/>
                      </a:lnTo>
                      <a:cubicBezTo>
                        <a:pt x="6336" y="227"/>
                        <a:pt x="6361" y="257"/>
                        <a:pt x="6361" y="289"/>
                      </a:cubicBezTo>
                      <a:cubicBezTo>
                        <a:pt x="6361" y="342"/>
                        <a:pt x="6296" y="388"/>
                        <a:pt x="6187" y="423"/>
                      </a:cubicBezTo>
                      <a:lnTo>
                        <a:pt x="6187" y="425"/>
                      </a:lnTo>
                      <a:lnTo>
                        <a:pt x="6087" y="647"/>
                      </a:lnTo>
                      <a:cubicBezTo>
                        <a:pt x="6087" y="647"/>
                        <a:pt x="5915" y="689"/>
                        <a:pt x="5704" y="689"/>
                      </a:cubicBezTo>
                      <a:cubicBezTo>
                        <a:pt x="5524" y="689"/>
                        <a:pt x="5316" y="658"/>
                        <a:pt x="5161" y="546"/>
                      </a:cubicBezTo>
                      <a:lnTo>
                        <a:pt x="5151" y="403"/>
                      </a:lnTo>
                      <a:lnTo>
                        <a:pt x="5151" y="398"/>
                      </a:lnTo>
                      <a:cubicBezTo>
                        <a:pt x="5070" y="365"/>
                        <a:pt x="5023" y="325"/>
                        <a:pt x="5023" y="279"/>
                      </a:cubicBezTo>
                      <a:cubicBezTo>
                        <a:pt x="5023" y="239"/>
                        <a:pt x="5063" y="204"/>
                        <a:pt x="5131" y="171"/>
                      </a:cubicBezTo>
                      <a:lnTo>
                        <a:pt x="51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7" name="Google Shape;3994;p33"/>
                <p:cNvSpPr/>
                <p:nvPr/>
              </p:nvSpPr>
              <p:spPr>
                <a:xfrm>
                  <a:off x="5212800" y="1713240"/>
                  <a:ext cx="762480" cy="416520"/>
                </a:xfrm>
                <a:custGeom>
                  <a:avLst/>
                  <a:gdLst/>
                  <a:ahLst/>
                  <a:rect l="l" t="t" r="r" b="b"/>
                  <a:pathLst>
                    <a:path w="2882" h="1574">
                      <a:moveTo>
                        <a:pt x="2763" y="1"/>
                      </a:moveTo>
                      <a:cubicBezTo>
                        <a:pt x="2657" y="159"/>
                        <a:pt x="2489" y="355"/>
                        <a:pt x="2260" y="557"/>
                      </a:cubicBezTo>
                      <a:cubicBezTo>
                        <a:pt x="1875" y="899"/>
                        <a:pt x="1319" y="1251"/>
                        <a:pt x="602" y="1450"/>
                      </a:cubicBezTo>
                      <a:cubicBezTo>
                        <a:pt x="411" y="1503"/>
                        <a:pt x="212" y="1545"/>
                        <a:pt x="0" y="1573"/>
                      </a:cubicBezTo>
                      <a:cubicBezTo>
                        <a:pt x="94" y="1566"/>
                        <a:pt x="187" y="1558"/>
                        <a:pt x="280" y="1545"/>
                      </a:cubicBezTo>
                      <a:cubicBezTo>
                        <a:pt x="1573" y="1384"/>
                        <a:pt x="2567" y="650"/>
                        <a:pt x="2881" y="189"/>
                      </a:cubicBezTo>
                      <a:lnTo>
                        <a:pt x="2821" y="33"/>
                      </a:lnTo>
                      <a:lnTo>
                        <a:pt x="2816" y="23"/>
                      </a:lnTo>
                      <a:lnTo>
                        <a:pt x="2791" y="13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8" name="Google Shape;3995;p33"/>
                <p:cNvSpPr/>
                <p:nvPr/>
              </p:nvSpPr>
              <p:spPr>
                <a:xfrm>
                  <a:off x="5748840" y="2184120"/>
                  <a:ext cx="412920" cy="683280"/>
                </a:xfrm>
                <a:custGeom>
                  <a:avLst/>
                  <a:gdLst/>
                  <a:ahLst/>
                  <a:rect l="l" t="t" r="r" b="b"/>
                  <a:pathLst>
                    <a:path w="1561" h="2582">
                      <a:moveTo>
                        <a:pt x="859" y="0"/>
                      </a:moveTo>
                      <a:cubicBezTo>
                        <a:pt x="693" y="151"/>
                        <a:pt x="464" y="272"/>
                        <a:pt x="169" y="443"/>
                      </a:cubicBezTo>
                      <a:cubicBezTo>
                        <a:pt x="305" y="642"/>
                        <a:pt x="434" y="871"/>
                        <a:pt x="557" y="1122"/>
                      </a:cubicBezTo>
                      <a:cubicBezTo>
                        <a:pt x="340" y="1218"/>
                        <a:pt x="139" y="1294"/>
                        <a:pt x="1" y="1344"/>
                      </a:cubicBezTo>
                      <a:cubicBezTo>
                        <a:pt x="16" y="1343"/>
                        <a:pt x="30" y="1343"/>
                        <a:pt x="44" y="1343"/>
                      </a:cubicBezTo>
                      <a:cubicBezTo>
                        <a:pt x="230" y="1343"/>
                        <a:pt x="362" y="1389"/>
                        <a:pt x="418" y="1485"/>
                      </a:cubicBezTo>
                      <a:cubicBezTo>
                        <a:pt x="514" y="1663"/>
                        <a:pt x="587" y="1842"/>
                        <a:pt x="642" y="2001"/>
                      </a:cubicBezTo>
                      <a:cubicBezTo>
                        <a:pt x="733" y="1973"/>
                        <a:pt x="821" y="1940"/>
                        <a:pt x="904" y="1905"/>
                      </a:cubicBezTo>
                      <a:cubicBezTo>
                        <a:pt x="995" y="2126"/>
                        <a:pt x="1085" y="2353"/>
                        <a:pt x="1176" y="2582"/>
                      </a:cubicBezTo>
                      <a:cubicBezTo>
                        <a:pt x="1244" y="2564"/>
                        <a:pt x="1309" y="2541"/>
                        <a:pt x="1372" y="2519"/>
                      </a:cubicBezTo>
                      <a:cubicBezTo>
                        <a:pt x="1415" y="1646"/>
                        <a:pt x="1495" y="954"/>
                        <a:pt x="1561" y="524"/>
                      </a:cubicBezTo>
                      <a:lnTo>
                        <a:pt x="1561" y="524"/>
                      </a:lnTo>
                      <a:cubicBezTo>
                        <a:pt x="1480" y="597"/>
                        <a:pt x="1387" y="670"/>
                        <a:pt x="1284" y="738"/>
                      </a:cubicBezTo>
                      <a:cubicBezTo>
                        <a:pt x="1130" y="443"/>
                        <a:pt x="977" y="179"/>
                        <a:pt x="859" y="0"/>
                      </a:cubicBezTo>
                      <a:close/>
                    </a:path>
                  </a:pathLst>
                </a:custGeom>
                <a:solidFill>
                  <a:srgbClr val="1b6b8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9" name="Google Shape;3996;p33"/>
                <p:cNvSpPr/>
                <p:nvPr/>
              </p:nvSpPr>
              <p:spPr>
                <a:xfrm>
                  <a:off x="6208560" y="2561760"/>
                  <a:ext cx="1056240" cy="1180800"/>
                </a:xfrm>
                <a:custGeom>
                  <a:avLst/>
                  <a:gdLst/>
                  <a:ahLst/>
                  <a:rect l="l" t="t" r="r" b="b"/>
                  <a:pathLst>
                    <a:path w="3991" h="4461">
                      <a:moveTo>
                        <a:pt x="3075" y="598"/>
                      </a:moveTo>
                      <a:cubicBezTo>
                        <a:pt x="3129" y="598"/>
                        <a:pt x="3179" y="637"/>
                        <a:pt x="3193" y="693"/>
                      </a:cubicBezTo>
                      <a:cubicBezTo>
                        <a:pt x="3209" y="758"/>
                        <a:pt x="3168" y="826"/>
                        <a:pt x="3103" y="841"/>
                      </a:cubicBezTo>
                      <a:cubicBezTo>
                        <a:pt x="3093" y="844"/>
                        <a:pt x="3082" y="845"/>
                        <a:pt x="3072" y="845"/>
                      </a:cubicBezTo>
                      <a:cubicBezTo>
                        <a:pt x="3017" y="845"/>
                        <a:pt x="2967" y="808"/>
                        <a:pt x="2954" y="751"/>
                      </a:cubicBezTo>
                      <a:cubicBezTo>
                        <a:pt x="2937" y="685"/>
                        <a:pt x="2977" y="617"/>
                        <a:pt x="3045" y="602"/>
                      </a:cubicBezTo>
                      <a:cubicBezTo>
                        <a:pt x="3055" y="599"/>
                        <a:pt x="3065" y="598"/>
                        <a:pt x="3075" y="598"/>
                      </a:cubicBezTo>
                      <a:close/>
                      <a:moveTo>
                        <a:pt x="1603" y="1088"/>
                      </a:moveTo>
                      <a:cubicBezTo>
                        <a:pt x="1645" y="1088"/>
                        <a:pt x="1683" y="1118"/>
                        <a:pt x="1694" y="1161"/>
                      </a:cubicBezTo>
                      <a:cubicBezTo>
                        <a:pt x="1707" y="1211"/>
                        <a:pt x="1676" y="1261"/>
                        <a:pt x="1626" y="1274"/>
                      </a:cubicBezTo>
                      <a:cubicBezTo>
                        <a:pt x="1618" y="1276"/>
                        <a:pt x="1611" y="1277"/>
                        <a:pt x="1603" y="1277"/>
                      </a:cubicBezTo>
                      <a:cubicBezTo>
                        <a:pt x="1561" y="1277"/>
                        <a:pt x="1521" y="1249"/>
                        <a:pt x="1513" y="1206"/>
                      </a:cubicBezTo>
                      <a:cubicBezTo>
                        <a:pt x="1500" y="1156"/>
                        <a:pt x="1530" y="1103"/>
                        <a:pt x="1581" y="1090"/>
                      </a:cubicBezTo>
                      <a:cubicBezTo>
                        <a:pt x="1588" y="1088"/>
                        <a:pt x="1595" y="1088"/>
                        <a:pt x="1603" y="1088"/>
                      </a:cubicBezTo>
                      <a:close/>
                      <a:moveTo>
                        <a:pt x="2617" y="1280"/>
                      </a:moveTo>
                      <a:cubicBezTo>
                        <a:pt x="2712" y="1280"/>
                        <a:pt x="2800" y="1346"/>
                        <a:pt x="2824" y="1442"/>
                      </a:cubicBezTo>
                      <a:cubicBezTo>
                        <a:pt x="2854" y="1558"/>
                        <a:pt x="2783" y="1674"/>
                        <a:pt x="2668" y="1702"/>
                      </a:cubicBezTo>
                      <a:cubicBezTo>
                        <a:pt x="2651" y="1706"/>
                        <a:pt x="2634" y="1708"/>
                        <a:pt x="2618" y="1708"/>
                      </a:cubicBezTo>
                      <a:cubicBezTo>
                        <a:pt x="2522" y="1708"/>
                        <a:pt x="2435" y="1642"/>
                        <a:pt x="2411" y="1546"/>
                      </a:cubicBezTo>
                      <a:cubicBezTo>
                        <a:pt x="2381" y="1430"/>
                        <a:pt x="2451" y="1314"/>
                        <a:pt x="2567" y="1286"/>
                      </a:cubicBezTo>
                      <a:cubicBezTo>
                        <a:pt x="2584" y="1282"/>
                        <a:pt x="2600" y="1280"/>
                        <a:pt x="2617" y="1280"/>
                      </a:cubicBezTo>
                      <a:close/>
                      <a:moveTo>
                        <a:pt x="3307" y="2505"/>
                      </a:moveTo>
                      <a:cubicBezTo>
                        <a:pt x="3381" y="2505"/>
                        <a:pt x="3448" y="2555"/>
                        <a:pt x="3468" y="2630"/>
                      </a:cubicBezTo>
                      <a:cubicBezTo>
                        <a:pt x="3488" y="2716"/>
                        <a:pt x="3435" y="2806"/>
                        <a:pt x="3347" y="2826"/>
                      </a:cubicBezTo>
                      <a:cubicBezTo>
                        <a:pt x="3333" y="2830"/>
                        <a:pt x="3319" y="2831"/>
                        <a:pt x="3306" y="2831"/>
                      </a:cubicBezTo>
                      <a:cubicBezTo>
                        <a:pt x="3233" y="2831"/>
                        <a:pt x="3168" y="2782"/>
                        <a:pt x="3151" y="2708"/>
                      </a:cubicBezTo>
                      <a:cubicBezTo>
                        <a:pt x="3128" y="2620"/>
                        <a:pt x="3181" y="2532"/>
                        <a:pt x="3269" y="2509"/>
                      </a:cubicBezTo>
                      <a:cubicBezTo>
                        <a:pt x="3282" y="2506"/>
                        <a:pt x="3294" y="2505"/>
                        <a:pt x="3307" y="2505"/>
                      </a:cubicBezTo>
                      <a:close/>
                      <a:moveTo>
                        <a:pt x="2828" y="2854"/>
                      </a:moveTo>
                      <a:cubicBezTo>
                        <a:pt x="2870" y="2854"/>
                        <a:pt x="2908" y="2884"/>
                        <a:pt x="2919" y="2927"/>
                      </a:cubicBezTo>
                      <a:cubicBezTo>
                        <a:pt x="2932" y="2977"/>
                        <a:pt x="2902" y="3027"/>
                        <a:pt x="2851" y="3040"/>
                      </a:cubicBezTo>
                      <a:cubicBezTo>
                        <a:pt x="2844" y="3042"/>
                        <a:pt x="2836" y="3043"/>
                        <a:pt x="2828" y="3043"/>
                      </a:cubicBezTo>
                      <a:cubicBezTo>
                        <a:pt x="2786" y="3043"/>
                        <a:pt x="2746" y="3015"/>
                        <a:pt x="2736" y="2972"/>
                      </a:cubicBezTo>
                      <a:cubicBezTo>
                        <a:pt x="2723" y="2922"/>
                        <a:pt x="2756" y="2869"/>
                        <a:pt x="2806" y="2856"/>
                      </a:cubicBezTo>
                      <a:cubicBezTo>
                        <a:pt x="2813" y="2855"/>
                        <a:pt x="2821" y="2854"/>
                        <a:pt x="2828" y="2854"/>
                      </a:cubicBezTo>
                      <a:close/>
                      <a:moveTo>
                        <a:pt x="3032" y="3212"/>
                      </a:moveTo>
                      <a:cubicBezTo>
                        <a:pt x="3179" y="3212"/>
                        <a:pt x="3313" y="3311"/>
                        <a:pt x="3349" y="3460"/>
                      </a:cubicBezTo>
                      <a:cubicBezTo>
                        <a:pt x="3392" y="3636"/>
                        <a:pt x="3284" y="3812"/>
                        <a:pt x="3110" y="3855"/>
                      </a:cubicBezTo>
                      <a:cubicBezTo>
                        <a:pt x="3084" y="3862"/>
                        <a:pt x="3058" y="3865"/>
                        <a:pt x="3032" y="3865"/>
                      </a:cubicBezTo>
                      <a:cubicBezTo>
                        <a:pt x="2884" y="3865"/>
                        <a:pt x="2752" y="3766"/>
                        <a:pt x="2715" y="3616"/>
                      </a:cubicBezTo>
                      <a:cubicBezTo>
                        <a:pt x="2673" y="3443"/>
                        <a:pt x="2778" y="3264"/>
                        <a:pt x="2954" y="3221"/>
                      </a:cubicBezTo>
                      <a:cubicBezTo>
                        <a:pt x="2980" y="3215"/>
                        <a:pt x="3007" y="3212"/>
                        <a:pt x="3032" y="3212"/>
                      </a:cubicBezTo>
                      <a:close/>
                      <a:moveTo>
                        <a:pt x="3739" y="1"/>
                      </a:moveTo>
                      <a:cubicBezTo>
                        <a:pt x="3734" y="200"/>
                        <a:pt x="2965" y="544"/>
                        <a:pt x="1978" y="788"/>
                      </a:cubicBezTo>
                      <a:cubicBezTo>
                        <a:pt x="1603" y="881"/>
                        <a:pt x="1251" y="944"/>
                        <a:pt x="952" y="982"/>
                      </a:cubicBezTo>
                      <a:cubicBezTo>
                        <a:pt x="939" y="1996"/>
                        <a:pt x="964" y="3176"/>
                        <a:pt x="1085" y="4049"/>
                      </a:cubicBezTo>
                      <a:cubicBezTo>
                        <a:pt x="1022" y="4053"/>
                        <a:pt x="960" y="4056"/>
                        <a:pt x="899" y="4056"/>
                      </a:cubicBezTo>
                      <a:cubicBezTo>
                        <a:pt x="685" y="4056"/>
                        <a:pt x="476" y="4025"/>
                        <a:pt x="260" y="3933"/>
                      </a:cubicBezTo>
                      <a:cubicBezTo>
                        <a:pt x="202" y="3025"/>
                        <a:pt x="212" y="1946"/>
                        <a:pt x="265" y="1000"/>
                      </a:cubicBezTo>
                      <a:cubicBezTo>
                        <a:pt x="139" y="982"/>
                        <a:pt x="61" y="949"/>
                        <a:pt x="46" y="894"/>
                      </a:cubicBezTo>
                      <a:cubicBezTo>
                        <a:pt x="46" y="892"/>
                        <a:pt x="46" y="889"/>
                        <a:pt x="46" y="886"/>
                      </a:cubicBezTo>
                      <a:cubicBezTo>
                        <a:pt x="8" y="1593"/>
                        <a:pt x="1" y="2434"/>
                        <a:pt x="46" y="3357"/>
                      </a:cubicBezTo>
                      <a:cubicBezTo>
                        <a:pt x="81" y="3422"/>
                        <a:pt x="116" y="3488"/>
                        <a:pt x="152" y="3551"/>
                      </a:cubicBezTo>
                      <a:cubicBezTo>
                        <a:pt x="119" y="3566"/>
                        <a:pt x="89" y="3578"/>
                        <a:pt x="59" y="3591"/>
                      </a:cubicBezTo>
                      <a:cubicBezTo>
                        <a:pt x="69" y="3772"/>
                        <a:pt x="81" y="3958"/>
                        <a:pt x="96" y="4145"/>
                      </a:cubicBezTo>
                      <a:cubicBezTo>
                        <a:pt x="139" y="4200"/>
                        <a:pt x="202" y="4245"/>
                        <a:pt x="285" y="4285"/>
                      </a:cubicBezTo>
                      <a:cubicBezTo>
                        <a:pt x="283" y="4235"/>
                        <a:pt x="278" y="4185"/>
                        <a:pt x="272" y="4132"/>
                      </a:cubicBezTo>
                      <a:lnTo>
                        <a:pt x="272" y="4132"/>
                      </a:lnTo>
                      <a:cubicBezTo>
                        <a:pt x="487" y="4215"/>
                        <a:pt x="711" y="4260"/>
                        <a:pt x="936" y="4260"/>
                      </a:cubicBezTo>
                      <a:cubicBezTo>
                        <a:pt x="996" y="4260"/>
                        <a:pt x="1056" y="4257"/>
                        <a:pt x="1115" y="4250"/>
                      </a:cubicBezTo>
                      <a:cubicBezTo>
                        <a:pt x="1125" y="4321"/>
                        <a:pt x="1138" y="4389"/>
                        <a:pt x="1151" y="4451"/>
                      </a:cubicBezTo>
                      <a:cubicBezTo>
                        <a:pt x="1258" y="4458"/>
                        <a:pt x="1369" y="4461"/>
                        <a:pt x="1483" y="4461"/>
                      </a:cubicBezTo>
                      <a:cubicBezTo>
                        <a:pt x="2543" y="4461"/>
                        <a:pt x="3823" y="4204"/>
                        <a:pt x="3968" y="3845"/>
                      </a:cubicBezTo>
                      <a:cubicBezTo>
                        <a:pt x="3991" y="2786"/>
                        <a:pt x="3865" y="1128"/>
                        <a:pt x="3739" y="1"/>
                      </a:cubicBezTo>
                      <a:close/>
                    </a:path>
                  </a:pathLst>
                </a:custGeom>
                <a:solidFill>
                  <a:srgbClr val="a5cbd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0" name="Google Shape;3997;p33"/>
                <p:cNvSpPr/>
                <p:nvPr/>
              </p:nvSpPr>
              <p:spPr>
                <a:xfrm>
                  <a:off x="6599520" y="1526760"/>
                  <a:ext cx="33840" cy="59760"/>
                </a:xfrm>
                <a:custGeom>
                  <a:avLst/>
                  <a:gdLst/>
                  <a:ahLst/>
                  <a:rect l="l" t="t" r="r" b="b"/>
                  <a:pathLst>
                    <a:path w="129" h="227">
                      <a:moveTo>
                        <a:pt x="109" y="0"/>
                      </a:moveTo>
                      <a:cubicBezTo>
                        <a:pt x="41" y="33"/>
                        <a:pt x="1" y="68"/>
                        <a:pt x="1" y="108"/>
                      </a:cubicBezTo>
                      <a:cubicBezTo>
                        <a:pt x="1" y="154"/>
                        <a:pt x="48" y="194"/>
                        <a:pt x="129" y="227"/>
                      </a:cubicBez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rgbClr val="d5d3b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1" name="Google Shape;3998;p33"/>
                <p:cNvSpPr/>
                <p:nvPr/>
              </p:nvSpPr>
              <p:spPr>
                <a:xfrm>
                  <a:off x="6908040" y="1533960"/>
                  <a:ext cx="46080" cy="59040"/>
                </a:xfrm>
                <a:custGeom>
                  <a:avLst/>
                  <a:gdLst/>
                  <a:ahLst/>
                  <a:rect l="l" t="t" r="r" b="b"/>
                  <a:pathLst>
                    <a:path w="175" h="225">
                      <a:moveTo>
                        <a:pt x="104" y="1"/>
                      </a:moveTo>
                      <a:lnTo>
                        <a:pt x="0" y="225"/>
                      </a:lnTo>
                      <a:cubicBezTo>
                        <a:pt x="109" y="190"/>
                        <a:pt x="174" y="144"/>
                        <a:pt x="174" y="91"/>
                      </a:cubicBezTo>
                      <a:cubicBezTo>
                        <a:pt x="174" y="59"/>
                        <a:pt x="149" y="29"/>
                        <a:pt x="104" y="1"/>
                      </a:cubicBezTo>
                      <a:close/>
                    </a:path>
                  </a:pathLst>
                </a:custGeom>
                <a:solidFill>
                  <a:srgbClr val="d5d3b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2" name="Google Shape;3999;p33"/>
                <p:cNvSpPr/>
                <p:nvPr/>
              </p:nvSpPr>
              <p:spPr>
                <a:xfrm>
                  <a:off x="6633360" y="1587960"/>
                  <a:ext cx="274320" cy="75600"/>
                </a:xfrm>
                <a:custGeom>
                  <a:avLst/>
                  <a:gdLst/>
                  <a:ahLst/>
                  <a:rect l="l" t="t" r="r" b="b"/>
                  <a:pathLst>
                    <a:path w="1038" h="287">
                      <a:moveTo>
                        <a:pt x="1" y="1"/>
                      </a:moveTo>
                      <a:lnTo>
                        <a:pt x="11" y="144"/>
                      </a:lnTo>
                      <a:cubicBezTo>
                        <a:pt x="166" y="256"/>
                        <a:pt x="374" y="287"/>
                        <a:pt x="554" y="287"/>
                      </a:cubicBezTo>
                      <a:cubicBezTo>
                        <a:pt x="765" y="287"/>
                        <a:pt x="937" y="245"/>
                        <a:pt x="937" y="245"/>
                      </a:cubicBezTo>
                      <a:lnTo>
                        <a:pt x="1037" y="23"/>
                      </a:lnTo>
                      <a:lnTo>
                        <a:pt x="1037" y="23"/>
                      </a:lnTo>
                      <a:cubicBezTo>
                        <a:pt x="1037" y="23"/>
                        <a:pt x="866" y="92"/>
                        <a:pt x="624" y="92"/>
                      </a:cubicBezTo>
                      <a:cubicBezTo>
                        <a:pt x="612" y="92"/>
                        <a:pt x="600" y="92"/>
                        <a:pt x="587" y="91"/>
                      </a:cubicBezTo>
                      <a:cubicBezTo>
                        <a:pt x="230" y="8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a67b6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3" name="Google Shape;4000;p33"/>
                <p:cNvSpPr/>
                <p:nvPr/>
              </p:nvSpPr>
              <p:spPr>
                <a:xfrm>
                  <a:off x="6611040" y="1323720"/>
                  <a:ext cx="402840" cy="288360"/>
                </a:xfrm>
                <a:custGeom>
                  <a:avLst/>
                  <a:gdLst/>
                  <a:ahLst/>
                  <a:rect l="l" t="t" r="r" b="b"/>
                  <a:pathLst>
                    <a:path w="1523" h="109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"/>
                        <a:pt x="0" y="2"/>
                        <a:pt x="1" y="2"/>
                      </a:cubicBezTo>
                      <a:lnTo>
                        <a:pt x="1" y="2"/>
                      </a:lnTo>
                      <a:lnTo>
                        <a:pt x="0" y="1"/>
                      </a:lnTo>
                      <a:close/>
                      <a:moveTo>
                        <a:pt x="205" y="284"/>
                      </a:moveTo>
                      <a:cubicBezTo>
                        <a:pt x="219" y="284"/>
                        <a:pt x="233" y="295"/>
                        <a:pt x="237" y="310"/>
                      </a:cubicBezTo>
                      <a:cubicBezTo>
                        <a:pt x="242" y="328"/>
                        <a:pt x="232" y="348"/>
                        <a:pt x="212" y="353"/>
                      </a:cubicBezTo>
                      <a:cubicBezTo>
                        <a:pt x="210" y="353"/>
                        <a:pt x="208" y="353"/>
                        <a:pt x="206" y="353"/>
                      </a:cubicBezTo>
                      <a:cubicBezTo>
                        <a:pt x="190" y="353"/>
                        <a:pt x="174" y="344"/>
                        <a:pt x="171" y="328"/>
                      </a:cubicBezTo>
                      <a:cubicBezTo>
                        <a:pt x="166" y="308"/>
                        <a:pt x="176" y="290"/>
                        <a:pt x="197" y="285"/>
                      </a:cubicBezTo>
                      <a:cubicBezTo>
                        <a:pt x="199" y="284"/>
                        <a:pt x="202" y="284"/>
                        <a:pt x="205" y="284"/>
                      </a:cubicBezTo>
                      <a:close/>
                      <a:moveTo>
                        <a:pt x="129" y="463"/>
                      </a:moveTo>
                      <a:cubicBezTo>
                        <a:pt x="140" y="463"/>
                        <a:pt x="152" y="470"/>
                        <a:pt x="154" y="481"/>
                      </a:cubicBezTo>
                      <a:cubicBezTo>
                        <a:pt x="156" y="496"/>
                        <a:pt x="149" y="509"/>
                        <a:pt x="136" y="512"/>
                      </a:cubicBezTo>
                      <a:cubicBezTo>
                        <a:pt x="134" y="512"/>
                        <a:pt x="131" y="513"/>
                        <a:pt x="128" y="513"/>
                      </a:cubicBezTo>
                      <a:cubicBezTo>
                        <a:pt x="117" y="513"/>
                        <a:pt x="108" y="504"/>
                        <a:pt x="106" y="494"/>
                      </a:cubicBezTo>
                      <a:cubicBezTo>
                        <a:pt x="101" y="481"/>
                        <a:pt x="111" y="466"/>
                        <a:pt x="124" y="464"/>
                      </a:cubicBezTo>
                      <a:cubicBezTo>
                        <a:pt x="125" y="463"/>
                        <a:pt x="127" y="463"/>
                        <a:pt x="129" y="463"/>
                      </a:cubicBezTo>
                      <a:close/>
                      <a:moveTo>
                        <a:pt x="353" y="454"/>
                      </a:moveTo>
                      <a:cubicBezTo>
                        <a:pt x="377" y="454"/>
                        <a:pt x="399" y="471"/>
                        <a:pt x="403" y="494"/>
                      </a:cubicBezTo>
                      <a:cubicBezTo>
                        <a:pt x="410" y="522"/>
                        <a:pt x="393" y="549"/>
                        <a:pt x="365" y="557"/>
                      </a:cubicBezTo>
                      <a:cubicBezTo>
                        <a:pt x="362" y="557"/>
                        <a:pt x="358" y="558"/>
                        <a:pt x="355" y="558"/>
                      </a:cubicBezTo>
                      <a:cubicBezTo>
                        <a:pt x="331" y="558"/>
                        <a:pt x="309" y="543"/>
                        <a:pt x="302" y="519"/>
                      </a:cubicBezTo>
                      <a:cubicBezTo>
                        <a:pt x="297" y="491"/>
                        <a:pt x="312" y="461"/>
                        <a:pt x="340" y="456"/>
                      </a:cubicBezTo>
                      <a:cubicBezTo>
                        <a:pt x="344" y="455"/>
                        <a:pt x="349" y="454"/>
                        <a:pt x="353" y="454"/>
                      </a:cubicBezTo>
                      <a:close/>
                      <a:moveTo>
                        <a:pt x="1185" y="576"/>
                      </a:moveTo>
                      <a:cubicBezTo>
                        <a:pt x="1188" y="576"/>
                        <a:pt x="1192" y="577"/>
                        <a:pt x="1195" y="579"/>
                      </a:cubicBezTo>
                      <a:cubicBezTo>
                        <a:pt x="1208" y="585"/>
                        <a:pt x="1213" y="600"/>
                        <a:pt x="1208" y="612"/>
                      </a:cubicBezTo>
                      <a:cubicBezTo>
                        <a:pt x="1203" y="621"/>
                        <a:pt x="1194" y="626"/>
                        <a:pt x="1185" y="626"/>
                      </a:cubicBezTo>
                      <a:cubicBezTo>
                        <a:pt x="1181" y="626"/>
                        <a:pt x="1177" y="625"/>
                        <a:pt x="1173" y="622"/>
                      </a:cubicBezTo>
                      <a:cubicBezTo>
                        <a:pt x="1160" y="615"/>
                        <a:pt x="1155" y="600"/>
                        <a:pt x="1163" y="590"/>
                      </a:cubicBezTo>
                      <a:cubicBezTo>
                        <a:pt x="1168" y="581"/>
                        <a:pt x="1176" y="576"/>
                        <a:pt x="1185" y="576"/>
                      </a:cubicBezTo>
                      <a:close/>
                      <a:moveTo>
                        <a:pt x="398" y="649"/>
                      </a:moveTo>
                      <a:cubicBezTo>
                        <a:pt x="406" y="649"/>
                        <a:pt x="413" y="654"/>
                        <a:pt x="416" y="663"/>
                      </a:cubicBezTo>
                      <a:cubicBezTo>
                        <a:pt x="418" y="673"/>
                        <a:pt x="413" y="683"/>
                        <a:pt x="403" y="685"/>
                      </a:cubicBezTo>
                      <a:cubicBezTo>
                        <a:pt x="401" y="686"/>
                        <a:pt x="399" y="686"/>
                        <a:pt x="398" y="686"/>
                      </a:cubicBezTo>
                      <a:cubicBezTo>
                        <a:pt x="390" y="686"/>
                        <a:pt x="382" y="681"/>
                        <a:pt x="380" y="673"/>
                      </a:cubicBezTo>
                      <a:cubicBezTo>
                        <a:pt x="378" y="663"/>
                        <a:pt x="383" y="652"/>
                        <a:pt x="393" y="650"/>
                      </a:cubicBezTo>
                      <a:cubicBezTo>
                        <a:pt x="395" y="650"/>
                        <a:pt x="396" y="649"/>
                        <a:pt x="398" y="649"/>
                      </a:cubicBezTo>
                      <a:close/>
                      <a:moveTo>
                        <a:pt x="259" y="609"/>
                      </a:moveTo>
                      <a:cubicBezTo>
                        <a:pt x="278" y="609"/>
                        <a:pt x="295" y="621"/>
                        <a:pt x="300" y="640"/>
                      </a:cubicBezTo>
                      <a:cubicBezTo>
                        <a:pt x="305" y="663"/>
                        <a:pt x="292" y="683"/>
                        <a:pt x="270" y="690"/>
                      </a:cubicBezTo>
                      <a:cubicBezTo>
                        <a:pt x="267" y="691"/>
                        <a:pt x="264" y="691"/>
                        <a:pt x="261" y="691"/>
                      </a:cubicBezTo>
                      <a:cubicBezTo>
                        <a:pt x="242" y="691"/>
                        <a:pt x="226" y="677"/>
                        <a:pt x="219" y="660"/>
                      </a:cubicBezTo>
                      <a:cubicBezTo>
                        <a:pt x="214" y="637"/>
                        <a:pt x="229" y="615"/>
                        <a:pt x="249" y="610"/>
                      </a:cubicBezTo>
                      <a:cubicBezTo>
                        <a:pt x="253" y="609"/>
                        <a:pt x="256" y="609"/>
                        <a:pt x="259" y="609"/>
                      </a:cubicBezTo>
                      <a:close/>
                      <a:moveTo>
                        <a:pt x="1211" y="673"/>
                      </a:moveTo>
                      <a:cubicBezTo>
                        <a:pt x="1214" y="673"/>
                        <a:pt x="1217" y="674"/>
                        <a:pt x="1221" y="675"/>
                      </a:cubicBezTo>
                      <a:cubicBezTo>
                        <a:pt x="1233" y="683"/>
                        <a:pt x="1236" y="698"/>
                        <a:pt x="1231" y="710"/>
                      </a:cubicBezTo>
                      <a:cubicBezTo>
                        <a:pt x="1226" y="719"/>
                        <a:pt x="1217" y="724"/>
                        <a:pt x="1208" y="724"/>
                      </a:cubicBezTo>
                      <a:cubicBezTo>
                        <a:pt x="1204" y="724"/>
                        <a:pt x="1199" y="723"/>
                        <a:pt x="1195" y="720"/>
                      </a:cubicBezTo>
                      <a:cubicBezTo>
                        <a:pt x="1183" y="713"/>
                        <a:pt x="1180" y="698"/>
                        <a:pt x="1185" y="688"/>
                      </a:cubicBezTo>
                      <a:cubicBezTo>
                        <a:pt x="1191" y="678"/>
                        <a:pt x="1201" y="673"/>
                        <a:pt x="1211" y="673"/>
                      </a:cubicBezTo>
                      <a:close/>
                      <a:moveTo>
                        <a:pt x="1100" y="643"/>
                      </a:moveTo>
                      <a:cubicBezTo>
                        <a:pt x="1108" y="643"/>
                        <a:pt x="1117" y="645"/>
                        <a:pt x="1125" y="650"/>
                      </a:cubicBezTo>
                      <a:cubicBezTo>
                        <a:pt x="1150" y="663"/>
                        <a:pt x="1158" y="693"/>
                        <a:pt x="1145" y="718"/>
                      </a:cubicBezTo>
                      <a:cubicBezTo>
                        <a:pt x="1136" y="734"/>
                        <a:pt x="1119" y="743"/>
                        <a:pt x="1100" y="743"/>
                      </a:cubicBezTo>
                      <a:cubicBezTo>
                        <a:pt x="1093" y="743"/>
                        <a:pt x="1085" y="742"/>
                        <a:pt x="1077" y="738"/>
                      </a:cubicBezTo>
                      <a:cubicBezTo>
                        <a:pt x="1052" y="725"/>
                        <a:pt x="1044" y="693"/>
                        <a:pt x="1057" y="670"/>
                      </a:cubicBezTo>
                      <a:cubicBezTo>
                        <a:pt x="1066" y="653"/>
                        <a:pt x="1082" y="643"/>
                        <a:pt x="1100" y="643"/>
                      </a:cubicBezTo>
                      <a:close/>
                      <a:moveTo>
                        <a:pt x="250" y="780"/>
                      </a:moveTo>
                      <a:cubicBezTo>
                        <a:pt x="258" y="780"/>
                        <a:pt x="265" y="785"/>
                        <a:pt x="267" y="793"/>
                      </a:cubicBezTo>
                      <a:cubicBezTo>
                        <a:pt x="270" y="803"/>
                        <a:pt x="265" y="813"/>
                        <a:pt x="254" y="816"/>
                      </a:cubicBezTo>
                      <a:cubicBezTo>
                        <a:pt x="253" y="816"/>
                        <a:pt x="251" y="817"/>
                        <a:pt x="249" y="817"/>
                      </a:cubicBezTo>
                      <a:cubicBezTo>
                        <a:pt x="241" y="817"/>
                        <a:pt x="234" y="812"/>
                        <a:pt x="232" y="803"/>
                      </a:cubicBezTo>
                      <a:cubicBezTo>
                        <a:pt x="229" y="793"/>
                        <a:pt x="234" y="783"/>
                        <a:pt x="244" y="781"/>
                      </a:cubicBezTo>
                      <a:cubicBezTo>
                        <a:pt x="246" y="780"/>
                        <a:pt x="248" y="780"/>
                        <a:pt x="250" y="780"/>
                      </a:cubicBezTo>
                      <a:close/>
                      <a:moveTo>
                        <a:pt x="1060" y="841"/>
                      </a:moveTo>
                      <a:cubicBezTo>
                        <a:pt x="1064" y="841"/>
                        <a:pt x="1068" y="842"/>
                        <a:pt x="1072" y="844"/>
                      </a:cubicBezTo>
                      <a:cubicBezTo>
                        <a:pt x="1085" y="851"/>
                        <a:pt x="1090" y="866"/>
                        <a:pt x="1082" y="879"/>
                      </a:cubicBezTo>
                      <a:cubicBezTo>
                        <a:pt x="1079" y="886"/>
                        <a:pt x="1068" y="891"/>
                        <a:pt x="1059" y="891"/>
                      </a:cubicBezTo>
                      <a:cubicBezTo>
                        <a:pt x="1055" y="891"/>
                        <a:pt x="1052" y="890"/>
                        <a:pt x="1050" y="889"/>
                      </a:cubicBezTo>
                      <a:cubicBezTo>
                        <a:pt x="1037" y="881"/>
                        <a:pt x="1032" y="866"/>
                        <a:pt x="1039" y="854"/>
                      </a:cubicBezTo>
                      <a:cubicBezTo>
                        <a:pt x="1043" y="845"/>
                        <a:pt x="1051" y="841"/>
                        <a:pt x="1060" y="841"/>
                      </a:cubicBezTo>
                      <a:close/>
                      <a:moveTo>
                        <a:pt x="159" y="868"/>
                      </a:moveTo>
                      <a:cubicBezTo>
                        <a:pt x="172" y="868"/>
                        <a:pt x="182" y="876"/>
                        <a:pt x="184" y="889"/>
                      </a:cubicBezTo>
                      <a:cubicBezTo>
                        <a:pt x="189" y="902"/>
                        <a:pt x="179" y="914"/>
                        <a:pt x="166" y="919"/>
                      </a:cubicBezTo>
                      <a:cubicBezTo>
                        <a:pt x="165" y="919"/>
                        <a:pt x="163" y="920"/>
                        <a:pt x="162" y="920"/>
                      </a:cubicBezTo>
                      <a:cubicBezTo>
                        <a:pt x="150" y="920"/>
                        <a:pt x="138" y="912"/>
                        <a:pt x="136" y="899"/>
                      </a:cubicBezTo>
                      <a:cubicBezTo>
                        <a:pt x="134" y="886"/>
                        <a:pt x="141" y="874"/>
                        <a:pt x="154" y="869"/>
                      </a:cubicBezTo>
                      <a:cubicBezTo>
                        <a:pt x="156" y="868"/>
                        <a:pt x="158" y="868"/>
                        <a:pt x="159" y="868"/>
                      </a:cubicBezTo>
                      <a:close/>
                      <a:moveTo>
                        <a:pt x="1" y="2"/>
                      </a:moveTo>
                      <a:lnTo>
                        <a:pt x="51" y="597"/>
                      </a:lnTo>
                      <a:lnTo>
                        <a:pt x="66" y="768"/>
                      </a:lnTo>
                      <a:lnTo>
                        <a:pt x="86" y="995"/>
                      </a:lnTo>
                      <a:lnTo>
                        <a:pt x="86" y="1000"/>
                      </a:lnTo>
                      <a:cubicBezTo>
                        <a:pt x="86" y="1000"/>
                        <a:pt x="315" y="1080"/>
                        <a:pt x="672" y="1090"/>
                      </a:cubicBezTo>
                      <a:cubicBezTo>
                        <a:pt x="685" y="1091"/>
                        <a:pt x="697" y="1091"/>
                        <a:pt x="709" y="1091"/>
                      </a:cubicBezTo>
                      <a:cubicBezTo>
                        <a:pt x="951" y="1091"/>
                        <a:pt x="1122" y="1022"/>
                        <a:pt x="1122" y="1022"/>
                      </a:cubicBezTo>
                      <a:lnTo>
                        <a:pt x="1122" y="1020"/>
                      </a:lnTo>
                      <a:lnTo>
                        <a:pt x="1226" y="796"/>
                      </a:lnTo>
                      <a:lnTo>
                        <a:pt x="1314" y="600"/>
                      </a:lnTo>
                      <a:lnTo>
                        <a:pt x="1523" y="144"/>
                      </a:lnTo>
                      <a:lnTo>
                        <a:pt x="1520" y="144"/>
                      </a:lnTo>
                      <a:cubicBezTo>
                        <a:pt x="1494" y="225"/>
                        <a:pt x="1282" y="275"/>
                        <a:pt x="997" y="275"/>
                      </a:cubicBezTo>
                      <a:cubicBezTo>
                        <a:pt x="917" y="275"/>
                        <a:pt x="831" y="271"/>
                        <a:pt x="743" y="262"/>
                      </a:cubicBezTo>
                      <a:cubicBezTo>
                        <a:pt x="335" y="225"/>
                        <a:pt x="11" y="110"/>
                        <a:pt x="1" y="2"/>
                      </a:cubicBezTo>
                      <a:close/>
                    </a:path>
                  </a:pathLst>
                </a:custGeom>
                <a:solidFill>
                  <a:srgbClr val="96735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4" name="Google Shape;4001;p33"/>
                <p:cNvSpPr/>
                <p:nvPr/>
              </p:nvSpPr>
              <p:spPr>
                <a:xfrm>
                  <a:off x="6887520" y="1493640"/>
                  <a:ext cx="29880" cy="26640"/>
                </a:xfrm>
                <a:custGeom>
                  <a:avLst/>
                  <a:gdLst/>
                  <a:ahLst/>
                  <a:rect l="l" t="t" r="r" b="b"/>
                  <a:pathLst>
                    <a:path w="114" h="102">
                      <a:moveTo>
                        <a:pt x="56" y="1"/>
                      </a:moveTo>
                      <a:cubicBezTo>
                        <a:pt x="38" y="1"/>
                        <a:pt x="22" y="11"/>
                        <a:pt x="13" y="28"/>
                      </a:cubicBezTo>
                      <a:cubicBezTo>
                        <a:pt x="0" y="51"/>
                        <a:pt x="8" y="83"/>
                        <a:pt x="33" y="96"/>
                      </a:cubicBezTo>
                      <a:cubicBezTo>
                        <a:pt x="41" y="100"/>
                        <a:pt x="49" y="101"/>
                        <a:pt x="56" y="101"/>
                      </a:cubicBezTo>
                      <a:cubicBezTo>
                        <a:pt x="75" y="101"/>
                        <a:pt x="92" y="92"/>
                        <a:pt x="101" y="76"/>
                      </a:cubicBezTo>
                      <a:cubicBezTo>
                        <a:pt x="114" y="51"/>
                        <a:pt x="106" y="21"/>
                        <a:pt x="81" y="8"/>
                      </a:cubicBezTo>
                      <a:cubicBezTo>
                        <a:pt x="73" y="3"/>
                        <a:pt x="64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ded09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5" name="Google Shape;4002;p33"/>
                <p:cNvSpPr/>
                <p:nvPr/>
              </p:nvSpPr>
              <p:spPr>
                <a:xfrm>
                  <a:off x="6916680" y="1475640"/>
                  <a:ext cx="15120" cy="13320"/>
                </a:xfrm>
                <a:custGeom>
                  <a:avLst/>
                  <a:gdLst/>
                  <a:ahLst/>
                  <a:rect l="l" t="t" r="r" b="b"/>
                  <a:pathLst>
                    <a:path w="59" h="51">
                      <a:moveTo>
                        <a:pt x="30" y="1"/>
                      </a:moveTo>
                      <a:cubicBezTo>
                        <a:pt x="21" y="1"/>
                        <a:pt x="13" y="6"/>
                        <a:pt x="8" y="15"/>
                      </a:cubicBezTo>
                      <a:cubicBezTo>
                        <a:pt x="0" y="25"/>
                        <a:pt x="5" y="40"/>
                        <a:pt x="18" y="47"/>
                      </a:cubicBezTo>
                      <a:cubicBezTo>
                        <a:pt x="22" y="50"/>
                        <a:pt x="26" y="51"/>
                        <a:pt x="30" y="51"/>
                      </a:cubicBezTo>
                      <a:cubicBezTo>
                        <a:pt x="39" y="51"/>
                        <a:pt x="48" y="46"/>
                        <a:pt x="53" y="37"/>
                      </a:cubicBezTo>
                      <a:cubicBezTo>
                        <a:pt x="58" y="25"/>
                        <a:pt x="53" y="10"/>
                        <a:pt x="40" y="4"/>
                      </a:cubicBezTo>
                      <a:cubicBezTo>
                        <a:pt x="37" y="2"/>
                        <a:pt x="33" y="1"/>
                        <a:pt x="30" y="1"/>
                      </a:cubicBezTo>
                      <a:close/>
                    </a:path>
                  </a:pathLst>
                </a:custGeom>
                <a:solidFill>
                  <a:srgbClr val="ded09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6" name="Google Shape;4003;p33"/>
                <p:cNvSpPr/>
                <p:nvPr/>
              </p:nvSpPr>
              <p:spPr>
                <a:xfrm>
                  <a:off x="6923520" y="1501920"/>
                  <a:ext cx="14400" cy="13320"/>
                </a:xfrm>
                <a:custGeom>
                  <a:avLst/>
                  <a:gdLst/>
                  <a:ahLst/>
                  <a:rect l="l" t="t" r="r" b="b"/>
                  <a:pathLst>
                    <a:path w="56" h="51">
                      <a:moveTo>
                        <a:pt x="31" y="0"/>
                      </a:moveTo>
                      <a:cubicBezTo>
                        <a:pt x="21" y="0"/>
                        <a:pt x="11" y="5"/>
                        <a:pt x="5" y="15"/>
                      </a:cubicBezTo>
                      <a:cubicBezTo>
                        <a:pt x="0" y="25"/>
                        <a:pt x="3" y="40"/>
                        <a:pt x="15" y="47"/>
                      </a:cubicBezTo>
                      <a:cubicBezTo>
                        <a:pt x="19" y="50"/>
                        <a:pt x="24" y="51"/>
                        <a:pt x="28" y="51"/>
                      </a:cubicBezTo>
                      <a:cubicBezTo>
                        <a:pt x="37" y="51"/>
                        <a:pt x="46" y="46"/>
                        <a:pt x="51" y="37"/>
                      </a:cubicBezTo>
                      <a:cubicBezTo>
                        <a:pt x="56" y="25"/>
                        <a:pt x="53" y="10"/>
                        <a:pt x="41" y="2"/>
                      </a:cubicBezTo>
                      <a:cubicBezTo>
                        <a:pt x="37" y="1"/>
                        <a:pt x="34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ded09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7" name="Google Shape;4004;p33"/>
                <p:cNvSpPr/>
                <p:nvPr/>
              </p:nvSpPr>
              <p:spPr>
                <a:xfrm>
                  <a:off x="6654960" y="1398600"/>
                  <a:ext cx="19800" cy="18000"/>
                </a:xfrm>
                <a:custGeom>
                  <a:avLst/>
                  <a:gdLst/>
                  <a:ahLst/>
                  <a:rect l="l" t="t" r="r" b="b"/>
                  <a:pathLst>
                    <a:path w="76" h="70">
                      <a:moveTo>
                        <a:pt x="39" y="0"/>
                      </a:moveTo>
                      <a:cubicBezTo>
                        <a:pt x="36" y="0"/>
                        <a:pt x="33" y="0"/>
                        <a:pt x="31" y="1"/>
                      </a:cubicBezTo>
                      <a:cubicBezTo>
                        <a:pt x="10" y="6"/>
                        <a:pt x="0" y="24"/>
                        <a:pt x="5" y="44"/>
                      </a:cubicBezTo>
                      <a:cubicBezTo>
                        <a:pt x="8" y="60"/>
                        <a:pt x="24" y="69"/>
                        <a:pt x="40" y="69"/>
                      </a:cubicBezTo>
                      <a:cubicBezTo>
                        <a:pt x="42" y="69"/>
                        <a:pt x="44" y="69"/>
                        <a:pt x="46" y="69"/>
                      </a:cubicBezTo>
                      <a:cubicBezTo>
                        <a:pt x="63" y="64"/>
                        <a:pt x="76" y="44"/>
                        <a:pt x="71" y="26"/>
                      </a:cubicBezTo>
                      <a:cubicBezTo>
                        <a:pt x="67" y="11"/>
                        <a:pt x="53" y="0"/>
                        <a:pt x="39" y="0"/>
                      </a:cubicBezTo>
                      <a:close/>
                    </a:path>
                  </a:pathLst>
                </a:custGeom>
                <a:solidFill>
                  <a:srgbClr val="ded09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8" name="Google Shape;4005;p33"/>
                <p:cNvSpPr/>
                <p:nvPr/>
              </p:nvSpPr>
              <p:spPr>
                <a:xfrm>
                  <a:off x="6637680" y="1446120"/>
                  <a:ext cx="14400" cy="12960"/>
                </a:xfrm>
                <a:custGeom>
                  <a:avLst/>
                  <a:gdLst/>
                  <a:ahLst/>
                  <a:rect l="l" t="t" r="r" b="b"/>
                  <a:pathLst>
                    <a:path w="56" h="50">
                      <a:moveTo>
                        <a:pt x="28" y="0"/>
                      </a:moveTo>
                      <a:cubicBezTo>
                        <a:pt x="26" y="0"/>
                        <a:pt x="24" y="0"/>
                        <a:pt x="23" y="1"/>
                      </a:cubicBezTo>
                      <a:cubicBezTo>
                        <a:pt x="10" y="3"/>
                        <a:pt x="0" y="18"/>
                        <a:pt x="5" y="31"/>
                      </a:cubicBezTo>
                      <a:cubicBezTo>
                        <a:pt x="7" y="41"/>
                        <a:pt x="16" y="50"/>
                        <a:pt x="27" y="50"/>
                      </a:cubicBezTo>
                      <a:cubicBezTo>
                        <a:pt x="30" y="50"/>
                        <a:pt x="33" y="49"/>
                        <a:pt x="35" y="49"/>
                      </a:cubicBezTo>
                      <a:cubicBezTo>
                        <a:pt x="48" y="46"/>
                        <a:pt x="55" y="33"/>
                        <a:pt x="53" y="18"/>
                      </a:cubicBezTo>
                      <a:cubicBezTo>
                        <a:pt x="51" y="7"/>
                        <a:pt x="39" y="0"/>
                        <a:pt x="28" y="0"/>
                      </a:cubicBezTo>
                      <a:close/>
                    </a:path>
                  </a:pathLst>
                </a:custGeom>
                <a:solidFill>
                  <a:srgbClr val="ded09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9" name="Google Shape;4006;p33"/>
                <p:cNvSpPr/>
                <p:nvPr/>
              </p:nvSpPr>
              <p:spPr>
                <a:xfrm>
                  <a:off x="6646320" y="1553400"/>
                  <a:ext cx="14760" cy="13320"/>
                </a:xfrm>
                <a:custGeom>
                  <a:avLst/>
                  <a:gdLst/>
                  <a:ahLst/>
                  <a:rect l="l" t="t" r="r" b="b"/>
                  <a:pathLst>
                    <a:path w="57" h="52">
                      <a:moveTo>
                        <a:pt x="26" y="0"/>
                      </a:moveTo>
                      <a:cubicBezTo>
                        <a:pt x="25" y="0"/>
                        <a:pt x="23" y="0"/>
                        <a:pt x="21" y="1"/>
                      </a:cubicBezTo>
                      <a:cubicBezTo>
                        <a:pt x="8" y="6"/>
                        <a:pt x="1" y="18"/>
                        <a:pt x="3" y="31"/>
                      </a:cubicBezTo>
                      <a:cubicBezTo>
                        <a:pt x="5" y="44"/>
                        <a:pt x="17" y="52"/>
                        <a:pt x="29" y="52"/>
                      </a:cubicBezTo>
                      <a:cubicBezTo>
                        <a:pt x="30" y="52"/>
                        <a:pt x="32" y="51"/>
                        <a:pt x="33" y="51"/>
                      </a:cubicBezTo>
                      <a:cubicBezTo>
                        <a:pt x="46" y="46"/>
                        <a:pt x="56" y="34"/>
                        <a:pt x="51" y="21"/>
                      </a:cubicBezTo>
                      <a:cubicBezTo>
                        <a:pt x="49" y="8"/>
                        <a:pt x="39" y="0"/>
                        <a:pt x="26" y="0"/>
                      </a:cubicBezTo>
                      <a:close/>
                    </a:path>
                  </a:pathLst>
                </a:custGeom>
                <a:solidFill>
                  <a:srgbClr val="ded09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0" name="Google Shape;4007;p33"/>
                <p:cNvSpPr/>
                <p:nvPr/>
              </p:nvSpPr>
              <p:spPr>
                <a:xfrm>
                  <a:off x="6883920" y="1546200"/>
                  <a:ext cx="15120" cy="12960"/>
                </a:xfrm>
                <a:custGeom>
                  <a:avLst/>
                  <a:gdLst/>
                  <a:ahLst/>
                  <a:rect l="l" t="t" r="r" b="b"/>
                  <a:pathLst>
                    <a:path w="59" h="50">
                      <a:moveTo>
                        <a:pt x="29" y="0"/>
                      </a:moveTo>
                      <a:cubicBezTo>
                        <a:pt x="20" y="0"/>
                        <a:pt x="12" y="4"/>
                        <a:pt x="8" y="13"/>
                      </a:cubicBezTo>
                      <a:cubicBezTo>
                        <a:pt x="1" y="25"/>
                        <a:pt x="6" y="40"/>
                        <a:pt x="19" y="48"/>
                      </a:cubicBezTo>
                      <a:cubicBezTo>
                        <a:pt x="21" y="49"/>
                        <a:pt x="24" y="50"/>
                        <a:pt x="28" y="50"/>
                      </a:cubicBezTo>
                      <a:cubicBezTo>
                        <a:pt x="37" y="50"/>
                        <a:pt x="48" y="45"/>
                        <a:pt x="51" y="38"/>
                      </a:cubicBezTo>
                      <a:cubicBezTo>
                        <a:pt x="59" y="25"/>
                        <a:pt x="54" y="10"/>
                        <a:pt x="41" y="3"/>
                      </a:cubicBezTo>
                      <a:cubicBezTo>
                        <a:pt x="37" y="1"/>
                        <a:pt x="3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ded09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1" name="Google Shape;4008;p33"/>
                <p:cNvSpPr/>
                <p:nvPr/>
              </p:nvSpPr>
              <p:spPr>
                <a:xfrm>
                  <a:off x="6667560" y="1484640"/>
                  <a:ext cx="23760" cy="21960"/>
                </a:xfrm>
                <a:custGeom>
                  <a:avLst/>
                  <a:gdLst/>
                  <a:ahLst/>
                  <a:rect l="l" t="t" r="r" b="b"/>
                  <a:pathLst>
                    <a:path w="91" h="84">
                      <a:moveTo>
                        <a:pt x="45" y="1"/>
                      </a:moveTo>
                      <a:cubicBezTo>
                        <a:pt x="42" y="1"/>
                        <a:pt x="39" y="1"/>
                        <a:pt x="35" y="2"/>
                      </a:cubicBezTo>
                      <a:cubicBezTo>
                        <a:pt x="15" y="7"/>
                        <a:pt x="0" y="29"/>
                        <a:pt x="5" y="52"/>
                      </a:cubicBezTo>
                      <a:cubicBezTo>
                        <a:pt x="12" y="69"/>
                        <a:pt x="28" y="83"/>
                        <a:pt x="47" y="83"/>
                      </a:cubicBezTo>
                      <a:cubicBezTo>
                        <a:pt x="50" y="83"/>
                        <a:pt x="53" y="83"/>
                        <a:pt x="56" y="82"/>
                      </a:cubicBezTo>
                      <a:cubicBezTo>
                        <a:pt x="78" y="75"/>
                        <a:pt x="91" y="55"/>
                        <a:pt x="86" y="32"/>
                      </a:cubicBezTo>
                      <a:cubicBezTo>
                        <a:pt x="81" y="13"/>
                        <a:pt x="64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ded09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2" name="Google Shape;4009;p33"/>
                <p:cNvSpPr/>
                <p:nvPr/>
              </p:nvSpPr>
              <p:spPr>
                <a:xfrm>
                  <a:off x="6710760" y="1495440"/>
                  <a:ext cx="10800" cy="9360"/>
                </a:xfrm>
                <a:custGeom>
                  <a:avLst/>
                  <a:gdLst/>
                  <a:ahLst/>
                  <a:rect l="l" t="t" r="r" b="b"/>
                  <a:pathLst>
                    <a:path w="42" h="37">
                      <a:moveTo>
                        <a:pt x="21" y="0"/>
                      </a:moveTo>
                      <a:cubicBezTo>
                        <a:pt x="19" y="0"/>
                        <a:pt x="18" y="1"/>
                        <a:pt x="16" y="1"/>
                      </a:cubicBezTo>
                      <a:cubicBezTo>
                        <a:pt x="6" y="3"/>
                        <a:pt x="1" y="14"/>
                        <a:pt x="3" y="24"/>
                      </a:cubicBezTo>
                      <a:cubicBezTo>
                        <a:pt x="5" y="32"/>
                        <a:pt x="13" y="37"/>
                        <a:pt x="21" y="37"/>
                      </a:cubicBezTo>
                      <a:cubicBezTo>
                        <a:pt x="22" y="37"/>
                        <a:pt x="24" y="37"/>
                        <a:pt x="26" y="36"/>
                      </a:cubicBezTo>
                      <a:cubicBezTo>
                        <a:pt x="36" y="34"/>
                        <a:pt x="41" y="24"/>
                        <a:pt x="39" y="14"/>
                      </a:cubicBezTo>
                      <a:cubicBezTo>
                        <a:pt x="36" y="5"/>
                        <a:pt x="29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ded09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3" name="Google Shape;4010;p33"/>
                <p:cNvSpPr/>
                <p:nvPr/>
              </p:nvSpPr>
              <p:spPr>
                <a:xfrm>
                  <a:off x="6671520" y="1530000"/>
                  <a:ext cx="10440" cy="9360"/>
                </a:xfrm>
                <a:custGeom>
                  <a:avLst/>
                  <a:gdLst/>
                  <a:ahLst/>
                  <a:rect l="l" t="t" r="r" b="b"/>
                  <a:pathLst>
                    <a:path w="41" h="37">
                      <a:moveTo>
                        <a:pt x="21" y="0"/>
                      </a:moveTo>
                      <a:cubicBezTo>
                        <a:pt x="19" y="0"/>
                        <a:pt x="17" y="0"/>
                        <a:pt x="15" y="1"/>
                      </a:cubicBezTo>
                      <a:cubicBezTo>
                        <a:pt x="5" y="3"/>
                        <a:pt x="0" y="13"/>
                        <a:pt x="3" y="23"/>
                      </a:cubicBezTo>
                      <a:cubicBezTo>
                        <a:pt x="5" y="32"/>
                        <a:pt x="12" y="37"/>
                        <a:pt x="20" y="37"/>
                      </a:cubicBezTo>
                      <a:cubicBezTo>
                        <a:pt x="22" y="37"/>
                        <a:pt x="24" y="36"/>
                        <a:pt x="25" y="36"/>
                      </a:cubicBezTo>
                      <a:cubicBezTo>
                        <a:pt x="36" y="33"/>
                        <a:pt x="41" y="23"/>
                        <a:pt x="38" y="13"/>
                      </a:cubicBezTo>
                      <a:cubicBezTo>
                        <a:pt x="36" y="5"/>
                        <a:pt x="29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ded09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4" name="Google Shape;4011;p33"/>
                <p:cNvSpPr/>
                <p:nvPr/>
              </p:nvSpPr>
              <p:spPr>
                <a:xfrm>
                  <a:off x="6689520" y="1443600"/>
                  <a:ext cx="29880" cy="27000"/>
                </a:xfrm>
                <a:custGeom>
                  <a:avLst/>
                  <a:gdLst/>
                  <a:ahLst/>
                  <a:rect l="l" t="t" r="r" b="b"/>
                  <a:pathLst>
                    <a:path w="114" h="104">
                      <a:moveTo>
                        <a:pt x="56" y="0"/>
                      </a:moveTo>
                      <a:cubicBezTo>
                        <a:pt x="52" y="0"/>
                        <a:pt x="47" y="1"/>
                        <a:pt x="43" y="2"/>
                      </a:cubicBezTo>
                      <a:cubicBezTo>
                        <a:pt x="15" y="7"/>
                        <a:pt x="0" y="37"/>
                        <a:pt x="5" y="65"/>
                      </a:cubicBezTo>
                      <a:cubicBezTo>
                        <a:pt x="12" y="89"/>
                        <a:pt x="34" y="104"/>
                        <a:pt x="58" y="104"/>
                      </a:cubicBezTo>
                      <a:cubicBezTo>
                        <a:pt x="61" y="104"/>
                        <a:pt x="65" y="103"/>
                        <a:pt x="68" y="103"/>
                      </a:cubicBezTo>
                      <a:cubicBezTo>
                        <a:pt x="96" y="95"/>
                        <a:pt x="113" y="68"/>
                        <a:pt x="106" y="40"/>
                      </a:cubicBezTo>
                      <a:cubicBezTo>
                        <a:pt x="102" y="17"/>
                        <a:pt x="80" y="0"/>
                        <a:pt x="56" y="0"/>
                      </a:cubicBezTo>
                      <a:close/>
                    </a:path>
                  </a:pathLst>
                </a:custGeom>
                <a:solidFill>
                  <a:srgbClr val="ded09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5" name="Google Shape;4012;p33"/>
                <p:cNvSpPr/>
                <p:nvPr/>
              </p:nvSpPr>
              <p:spPr>
                <a:xfrm>
                  <a:off x="6460560" y="2525760"/>
                  <a:ext cx="738000" cy="295920"/>
                </a:xfrm>
                <a:custGeom>
                  <a:avLst/>
                  <a:gdLst/>
                  <a:ahLst/>
                  <a:rect l="l" t="t" r="r" b="b"/>
                  <a:pathLst>
                    <a:path w="2789" h="1119">
                      <a:moveTo>
                        <a:pt x="2352" y="0"/>
                      </a:moveTo>
                      <a:cubicBezTo>
                        <a:pt x="1994" y="0"/>
                        <a:pt x="1450" y="78"/>
                        <a:pt x="854" y="225"/>
                      </a:cubicBezTo>
                      <a:cubicBezTo>
                        <a:pt x="547" y="300"/>
                        <a:pt x="262" y="386"/>
                        <a:pt x="13" y="474"/>
                      </a:cubicBezTo>
                      <a:cubicBezTo>
                        <a:pt x="8" y="678"/>
                        <a:pt x="3" y="894"/>
                        <a:pt x="1" y="1118"/>
                      </a:cubicBezTo>
                      <a:cubicBezTo>
                        <a:pt x="300" y="1080"/>
                        <a:pt x="652" y="1017"/>
                        <a:pt x="1027" y="924"/>
                      </a:cubicBezTo>
                      <a:cubicBezTo>
                        <a:pt x="2014" y="680"/>
                        <a:pt x="2783" y="336"/>
                        <a:pt x="2788" y="137"/>
                      </a:cubicBezTo>
                      <a:cubicBezTo>
                        <a:pt x="2788" y="132"/>
                        <a:pt x="2788" y="124"/>
                        <a:pt x="2786" y="119"/>
                      </a:cubicBezTo>
                      <a:cubicBezTo>
                        <a:pt x="2766" y="39"/>
                        <a:pt x="2606" y="0"/>
                        <a:pt x="2352" y="0"/>
                      </a:cubicBezTo>
                      <a:close/>
                    </a:path>
                  </a:pathLst>
                </a:custGeom>
                <a:solidFill>
                  <a:srgbClr val="d2edf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6" name="Google Shape;4013;p33"/>
                <p:cNvSpPr/>
                <p:nvPr/>
              </p:nvSpPr>
              <p:spPr>
                <a:xfrm>
                  <a:off x="6217920" y="2730600"/>
                  <a:ext cx="66600" cy="95760"/>
                </a:xfrm>
                <a:custGeom>
                  <a:avLst/>
                  <a:gdLst/>
                  <a:ahLst/>
                  <a:rect l="l" t="t" r="r" b="b"/>
                  <a:pathLst>
                    <a:path w="253" h="363">
                      <a:moveTo>
                        <a:pt x="253" y="0"/>
                      </a:moveTo>
                      <a:lnTo>
                        <a:pt x="253" y="0"/>
                      </a:lnTo>
                      <a:cubicBezTo>
                        <a:pt x="89" y="96"/>
                        <a:pt x="1" y="182"/>
                        <a:pt x="11" y="249"/>
                      </a:cubicBezTo>
                      <a:cubicBezTo>
                        <a:pt x="11" y="252"/>
                        <a:pt x="11" y="255"/>
                        <a:pt x="11" y="257"/>
                      </a:cubicBezTo>
                      <a:cubicBezTo>
                        <a:pt x="26" y="312"/>
                        <a:pt x="102" y="348"/>
                        <a:pt x="230" y="363"/>
                      </a:cubicBezTo>
                      <a:cubicBezTo>
                        <a:pt x="237" y="239"/>
                        <a:pt x="245" y="119"/>
                        <a:pt x="253" y="0"/>
                      </a:cubicBezTo>
                      <a:close/>
                    </a:path>
                  </a:pathLst>
                </a:custGeom>
                <a:solidFill>
                  <a:srgbClr val="d2edf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7" name="Google Shape;4014;p33"/>
                <p:cNvSpPr/>
                <p:nvPr/>
              </p:nvSpPr>
              <p:spPr>
                <a:xfrm>
                  <a:off x="6915960" y="3412080"/>
                  <a:ext cx="190440" cy="172800"/>
                </a:xfrm>
                <a:custGeom>
                  <a:avLst/>
                  <a:gdLst/>
                  <a:ahLst/>
                  <a:rect l="l" t="t" r="r" b="b"/>
                  <a:pathLst>
                    <a:path w="721" h="654">
                      <a:moveTo>
                        <a:pt x="259" y="177"/>
                      </a:moveTo>
                      <a:cubicBezTo>
                        <a:pt x="273" y="177"/>
                        <a:pt x="288" y="178"/>
                        <a:pt x="305" y="179"/>
                      </a:cubicBezTo>
                      <a:cubicBezTo>
                        <a:pt x="265" y="232"/>
                        <a:pt x="250" y="300"/>
                        <a:pt x="260" y="385"/>
                      </a:cubicBezTo>
                      <a:cubicBezTo>
                        <a:pt x="242" y="388"/>
                        <a:pt x="227" y="390"/>
                        <a:pt x="212" y="390"/>
                      </a:cubicBezTo>
                      <a:cubicBezTo>
                        <a:pt x="194" y="317"/>
                        <a:pt x="189" y="239"/>
                        <a:pt x="202" y="181"/>
                      </a:cubicBezTo>
                      <a:cubicBezTo>
                        <a:pt x="220" y="178"/>
                        <a:pt x="238" y="177"/>
                        <a:pt x="259" y="177"/>
                      </a:cubicBezTo>
                      <a:close/>
                      <a:moveTo>
                        <a:pt x="174" y="189"/>
                      </a:moveTo>
                      <a:cubicBezTo>
                        <a:pt x="164" y="249"/>
                        <a:pt x="172" y="322"/>
                        <a:pt x="187" y="393"/>
                      </a:cubicBezTo>
                      <a:cubicBezTo>
                        <a:pt x="159" y="393"/>
                        <a:pt x="134" y="393"/>
                        <a:pt x="114" y="390"/>
                      </a:cubicBezTo>
                      <a:cubicBezTo>
                        <a:pt x="96" y="320"/>
                        <a:pt x="91" y="252"/>
                        <a:pt x="109" y="211"/>
                      </a:cubicBezTo>
                      <a:cubicBezTo>
                        <a:pt x="131" y="201"/>
                        <a:pt x="152" y="194"/>
                        <a:pt x="174" y="189"/>
                      </a:cubicBezTo>
                      <a:close/>
                      <a:moveTo>
                        <a:pt x="262" y="408"/>
                      </a:moveTo>
                      <a:cubicBezTo>
                        <a:pt x="272" y="456"/>
                        <a:pt x="285" y="506"/>
                        <a:pt x="308" y="561"/>
                      </a:cubicBezTo>
                      <a:cubicBezTo>
                        <a:pt x="298" y="566"/>
                        <a:pt x="285" y="571"/>
                        <a:pt x="272" y="574"/>
                      </a:cubicBezTo>
                      <a:cubicBezTo>
                        <a:pt x="252" y="531"/>
                        <a:pt x="232" y="473"/>
                        <a:pt x="217" y="415"/>
                      </a:cubicBezTo>
                      <a:cubicBezTo>
                        <a:pt x="232" y="415"/>
                        <a:pt x="247" y="410"/>
                        <a:pt x="262" y="408"/>
                      </a:cubicBezTo>
                      <a:close/>
                      <a:moveTo>
                        <a:pt x="121" y="415"/>
                      </a:moveTo>
                      <a:lnTo>
                        <a:pt x="121" y="415"/>
                      </a:lnTo>
                      <a:cubicBezTo>
                        <a:pt x="142" y="418"/>
                        <a:pt x="167" y="418"/>
                        <a:pt x="192" y="418"/>
                      </a:cubicBezTo>
                      <a:cubicBezTo>
                        <a:pt x="207" y="478"/>
                        <a:pt x="230" y="536"/>
                        <a:pt x="250" y="581"/>
                      </a:cubicBezTo>
                      <a:cubicBezTo>
                        <a:pt x="240" y="581"/>
                        <a:pt x="232" y="584"/>
                        <a:pt x="232" y="584"/>
                      </a:cubicBezTo>
                      <a:cubicBezTo>
                        <a:pt x="182" y="554"/>
                        <a:pt x="144" y="486"/>
                        <a:pt x="121" y="415"/>
                      </a:cubicBezTo>
                      <a:close/>
                      <a:moveTo>
                        <a:pt x="360" y="1"/>
                      </a:moveTo>
                      <a:cubicBezTo>
                        <a:pt x="335" y="1"/>
                        <a:pt x="308" y="4"/>
                        <a:pt x="282" y="10"/>
                      </a:cubicBezTo>
                      <a:cubicBezTo>
                        <a:pt x="106" y="53"/>
                        <a:pt x="1" y="232"/>
                        <a:pt x="43" y="405"/>
                      </a:cubicBezTo>
                      <a:cubicBezTo>
                        <a:pt x="80" y="555"/>
                        <a:pt x="212" y="654"/>
                        <a:pt x="360" y="654"/>
                      </a:cubicBezTo>
                      <a:cubicBezTo>
                        <a:pt x="386" y="654"/>
                        <a:pt x="412" y="651"/>
                        <a:pt x="438" y="644"/>
                      </a:cubicBezTo>
                      <a:cubicBezTo>
                        <a:pt x="612" y="601"/>
                        <a:pt x="720" y="425"/>
                        <a:pt x="677" y="249"/>
                      </a:cubicBezTo>
                      <a:cubicBezTo>
                        <a:pt x="641" y="100"/>
                        <a:pt x="507" y="1"/>
                        <a:pt x="360" y="1"/>
                      </a:cubicBezTo>
                      <a:close/>
                    </a:path>
                  </a:pathLst>
                </a:custGeom>
                <a:solidFill>
                  <a:srgbClr val="d2edf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8" name="Google Shape;4015;p33"/>
                <p:cNvSpPr/>
                <p:nvPr/>
              </p:nvSpPr>
              <p:spPr>
                <a:xfrm>
                  <a:off x="6948000" y="3521880"/>
                  <a:ext cx="33840" cy="44280"/>
                </a:xfrm>
                <a:custGeom>
                  <a:avLst/>
                  <a:gdLst/>
                  <a:ahLst/>
                  <a:rect l="l" t="t" r="r" b="b"/>
                  <a:pathLst>
                    <a:path w="129" h="169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3" y="71"/>
                        <a:pt x="61" y="139"/>
                        <a:pt x="111" y="169"/>
                      </a:cubicBezTo>
                      <a:cubicBezTo>
                        <a:pt x="111" y="169"/>
                        <a:pt x="119" y="166"/>
                        <a:pt x="129" y="166"/>
                      </a:cubicBezTo>
                      <a:cubicBezTo>
                        <a:pt x="109" y="121"/>
                        <a:pt x="86" y="63"/>
                        <a:pt x="71" y="3"/>
                      </a:cubicBezTo>
                      <a:cubicBezTo>
                        <a:pt x="46" y="3"/>
                        <a:pt x="21" y="3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9" name="Google Shape;4016;p33"/>
                <p:cNvSpPr/>
                <p:nvPr/>
              </p:nvSpPr>
              <p:spPr>
                <a:xfrm>
                  <a:off x="6973560" y="3519720"/>
                  <a:ext cx="23760" cy="43920"/>
                </a:xfrm>
                <a:custGeom>
                  <a:avLst/>
                  <a:gdLst/>
                  <a:ahLst/>
                  <a:rect l="l" t="t" r="r" b="b"/>
                  <a:pathLst>
                    <a:path w="91" h="167">
                      <a:moveTo>
                        <a:pt x="45" y="1"/>
                      </a:moveTo>
                      <a:cubicBezTo>
                        <a:pt x="30" y="3"/>
                        <a:pt x="15" y="8"/>
                        <a:pt x="0" y="8"/>
                      </a:cubicBezTo>
                      <a:cubicBezTo>
                        <a:pt x="15" y="66"/>
                        <a:pt x="35" y="124"/>
                        <a:pt x="55" y="167"/>
                      </a:cubicBezTo>
                      <a:cubicBezTo>
                        <a:pt x="68" y="164"/>
                        <a:pt x="81" y="159"/>
                        <a:pt x="91" y="154"/>
                      </a:cubicBezTo>
                      <a:cubicBezTo>
                        <a:pt x="68" y="99"/>
                        <a:pt x="55" y="49"/>
                        <a:pt x="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0" name="Google Shape;4017;p33"/>
                <p:cNvSpPr/>
                <p:nvPr/>
              </p:nvSpPr>
              <p:spPr>
                <a:xfrm>
                  <a:off x="6966000" y="3458880"/>
                  <a:ext cx="30600" cy="56160"/>
                </a:xfrm>
                <a:custGeom>
                  <a:avLst/>
                  <a:gdLst/>
                  <a:ahLst/>
                  <a:rect l="l" t="t" r="r" b="b"/>
                  <a:pathLst>
                    <a:path w="117" h="214">
                      <a:moveTo>
                        <a:pt x="70" y="0"/>
                      </a:moveTo>
                      <a:cubicBezTo>
                        <a:pt x="49" y="0"/>
                        <a:pt x="31" y="1"/>
                        <a:pt x="13" y="4"/>
                      </a:cubicBezTo>
                      <a:cubicBezTo>
                        <a:pt x="0" y="62"/>
                        <a:pt x="5" y="140"/>
                        <a:pt x="23" y="213"/>
                      </a:cubicBezTo>
                      <a:cubicBezTo>
                        <a:pt x="38" y="213"/>
                        <a:pt x="53" y="211"/>
                        <a:pt x="71" y="208"/>
                      </a:cubicBezTo>
                      <a:cubicBezTo>
                        <a:pt x="61" y="123"/>
                        <a:pt x="76" y="55"/>
                        <a:pt x="116" y="2"/>
                      </a:cubicBezTo>
                      <a:cubicBezTo>
                        <a:pt x="99" y="1"/>
                        <a:pt x="84" y="0"/>
                        <a:pt x="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1" name="Google Shape;4018;p33"/>
                <p:cNvSpPr/>
                <p:nvPr/>
              </p:nvSpPr>
              <p:spPr>
                <a:xfrm>
                  <a:off x="6940080" y="3461760"/>
                  <a:ext cx="25200" cy="54000"/>
                </a:xfrm>
                <a:custGeom>
                  <a:avLst/>
                  <a:gdLst/>
                  <a:ahLst/>
                  <a:rect l="l" t="t" r="r" b="b"/>
                  <a:pathLst>
                    <a:path w="96" h="205">
                      <a:moveTo>
                        <a:pt x="83" y="1"/>
                      </a:moveTo>
                      <a:lnTo>
                        <a:pt x="83" y="1"/>
                      </a:lnTo>
                      <a:cubicBezTo>
                        <a:pt x="61" y="6"/>
                        <a:pt x="40" y="13"/>
                        <a:pt x="18" y="23"/>
                      </a:cubicBezTo>
                      <a:cubicBezTo>
                        <a:pt x="0" y="64"/>
                        <a:pt x="5" y="132"/>
                        <a:pt x="23" y="202"/>
                      </a:cubicBezTo>
                      <a:cubicBezTo>
                        <a:pt x="43" y="205"/>
                        <a:pt x="68" y="205"/>
                        <a:pt x="96" y="205"/>
                      </a:cubicBezTo>
                      <a:cubicBezTo>
                        <a:pt x="81" y="134"/>
                        <a:pt x="73" y="61"/>
                        <a:pt x="8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2" name="Google Shape;4019;p33"/>
                <p:cNvSpPr/>
                <p:nvPr/>
              </p:nvSpPr>
              <p:spPr>
                <a:xfrm>
                  <a:off x="7036920" y="3224880"/>
                  <a:ext cx="95040" cy="86400"/>
                </a:xfrm>
                <a:custGeom>
                  <a:avLst/>
                  <a:gdLst/>
                  <a:ahLst/>
                  <a:rect l="l" t="t" r="r" b="b"/>
                  <a:pathLst>
                    <a:path w="360" h="328">
                      <a:moveTo>
                        <a:pt x="88" y="96"/>
                      </a:moveTo>
                      <a:cubicBezTo>
                        <a:pt x="83" y="126"/>
                        <a:pt x="86" y="161"/>
                        <a:pt x="93" y="196"/>
                      </a:cubicBezTo>
                      <a:lnTo>
                        <a:pt x="58" y="196"/>
                      </a:lnTo>
                      <a:cubicBezTo>
                        <a:pt x="48" y="161"/>
                        <a:pt x="45" y="126"/>
                        <a:pt x="55" y="106"/>
                      </a:cubicBezTo>
                      <a:cubicBezTo>
                        <a:pt x="65" y="101"/>
                        <a:pt x="78" y="98"/>
                        <a:pt x="88" y="96"/>
                      </a:cubicBezTo>
                      <a:close/>
                      <a:moveTo>
                        <a:pt x="125" y="89"/>
                      </a:moveTo>
                      <a:cubicBezTo>
                        <a:pt x="134" y="89"/>
                        <a:pt x="143" y="90"/>
                        <a:pt x="154" y="91"/>
                      </a:cubicBezTo>
                      <a:cubicBezTo>
                        <a:pt x="133" y="116"/>
                        <a:pt x="126" y="151"/>
                        <a:pt x="131" y="194"/>
                      </a:cubicBezTo>
                      <a:cubicBezTo>
                        <a:pt x="123" y="194"/>
                        <a:pt x="113" y="196"/>
                        <a:pt x="106" y="196"/>
                      </a:cubicBezTo>
                      <a:cubicBezTo>
                        <a:pt x="98" y="159"/>
                        <a:pt x="96" y="121"/>
                        <a:pt x="101" y="91"/>
                      </a:cubicBezTo>
                      <a:cubicBezTo>
                        <a:pt x="108" y="90"/>
                        <a:pt x="116" y="89"/>
                        <a:pt x="125" y="89"/>
                      </a:cubicBezTo>
                      <a:close/>
                      <a:moveTo>
                        <a:pt x="133" y="204"/>
                      </a:moveTo>
                      <a:cubicBezTo>
                        <a:pt x="136" y="229"/>
                        <a:pt x="143" y="254"/>
                        <a:pt x="154" y="282"/>
                      </a:cubicBezTo>
                      <a:cubicBezTo>
                        <a:pt x="148" y="284"/>
                        <a:pt x="143" y="287"/>
                        <a:pt x="138" y="287"/>
                      </a:cubicBezTo>
                      <a:cubicBezTo>
                        <a:pt x="126" y="267"/>
                        <a:pt x="116" y="239"/>
                        <a:pt x="108" y="209"/>
                      </a:cubicBezTo>
                      <a:cubicBezTo>
                        <a:pt x="116" y="209"/>
                        <a:pt x="123" y="206"/>
                        <a:pt x="133" y="204"/>
                      </a:cubicBezTo>
                      <a:close/>
                      <a:moveTo>
                        <a:pt x="96" y="209"/>
                      </a:moveTo>
                      <a:cubicBezTo>
                        <a:pt x="103" y="239"/>
                        <a:pt x="116" y="269"/>
                        <a:pt x="126" y="292"/>
                      </a:cubicBezTo>
                      <a:lnTo>
                        <a:pt x="116" y="292"/>
                      </a:lnTo>
                      <a:cubicBezTo>
                        <a:pt x="93" y="277"/>
                        <a:pt x="73" y="244"/>
                        <a:pt x="60" y="209"/>
                      </a:cubicBezTo>
                      <a:close/>
                      <a:moveTo>
                        <a:pt x="179" y="1"/>
                      </a:moveTo>
                      <a:cubicBezTo>
                        <a:pt x="166" y="1"/>
                        <a:pt x="154" y="2"/>
                        <a:pt x="141" y="5"/>
                      </a:cubicBezTo>
                      <a:cubicBezTo>
                        <a:pt x="53" y="28"/>
                        <a:pt x="0" y="116"/>
                        <a:pt x="23" y="204"/>
                      </a:cubicBezTo>
                      <a:cubicBezTo>
                        <a:pt x="40" y="278"/>
                        <a:pt x="105" y="327"/>
                        <a:pt x="178" y="327"/>
                      </a:cubicBezTo>
                      <a:cubicBezTo>
                        <a:pt x="191" y="327"/>
                        <a:pt x="205" y="326"/>
                        <a:pt x="219" y="322"/>
                      </a:cubicBezTo>
                      <a:cubicBezTo>
                        <a:pt x="307" y="302"/>
                        <a:pt x="360" y="212"/>
                        <a:pt x="340" y="126"/>
                      </a:cubicBezTo>
                      <a:cubicBezTo>
                        <a:pt x="320" y="51"/>
                        <a:pt x="253" y="1"/>
                        <a:pt x="179" y="1"/>
                      </a:cubicBezTo>
                      <a:close/>
                    </a:path>
                  </a:pathLst>
                </a:custGeom>
                <a:solidFill>
                  <a:srgbClr val="d2edf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3" name="Google Shape;4020;p33"/>
                <p:cNvSpPr/>
                <p:nvPr/>
              </p:nvSpPr>
              <p:spPr>
                <a:xfrm>
                  <a:off x="7052760" y="3279960"/>
                  <a:ext cx="17280" cy="21960"/>
                </a:xfrm>
                <a:custGeom>
                  <a:avLst/>
                  <a:gdLst/>
                  <a:ahLst/>
                  <a:rect l="l" t="t" r="r" b="b"/>
                  <a:pathLst>
                    <a:path w="66" h="84">
                      <a:moveTo>
                        <a:pt x="0" y="0"/>
                      </a:moveTo>
                      <a:cubicBezTo>
                        <a:pt x="13" y="35"/>
                        <a:pt x="33" y="68"/>
                        <a:pt x="56" y="83"/>
                      </a:cubicBezTo>
                      <a:lnTo>
                        <a:pt x="66" y="83"/>
                      </a:lnTo>
                      <a:cubicBezTo>
                        <a:pt x="56" y="60"/>
                        <a:pt x="43" y="30"/>
                        <a:pt x="3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4" name="Google Shape;4021;p33"/>
                <p:cNvSpPr/>
                <p:nvPr/>
              </p:nvSpPr>
              <p:spPr>
                <a:xfrm>
                  <a:off x="7065360" y="3278520"/>
                  <a:ext cx="11880" cy="21960"/>
                </a:xfrm>
                <a:custGeom>
                  <a:avLst/>
                  <a:gdLst/>
                  <a:ahLst/>
                  <a:rect l="l" t="t" r="r" b="b"/>
                  <a:pathLst>
                    <a:path w="46" h="84">
                      <a:moveTo>
                        <a:pt x="25" y="1"/>
                      </a:moveTo>
                      <a:cubicBezTo>
                        <a:pt x="15" y="3"/>
                        <a:pt x="8" y="6"/>
                        <a:pt x="0" y="6"/>
                      </a:cubicBezTo>
                      <a:cubicBezTo>
                        <a:pt x="8" y="36"/>
                        <a:pt x="18" y="64"/>
                        <a:pt x="30" y="84"/>
                      </a:cubicBezTo>
                      <a:cubicBezTo>
                        <a:pt x="35" y="84"/>
                        <a:pt x="40" y="81"/>
                        <a:pt x="46" y="79"/>
                      </a:cubicBezTo>
                      <a:cubicBezTo>
                        <a:pt x="35" y="51"/>
                        <a:pt x="28" y="26"/>
                        <a:pt x="2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5" name="Google Shape;4022;p33"/>
                <p:cNvSpPr/>
                <p:nvPr/>
              </p:nvSpPr>
              <p:spPr>
                <a:xfrm>
                  <a:off x="7061760" y="3247920"/>
                  <a:ext cx="15120" cy="28440"/>
                </a:xfrm>
                <a:custGeom>
                  <a:avLst/>
                  <a:gdLst/>
                  <a:ahLst/>
                  <a:rect l="l" t="t" r="r" b="b"/>
                  <a:pathLst>
                    <a:path w="59" h="109">
                      <a:moveTo>
                        <a:pt x="30" y="1"/>
                      </a:moveTo>
                      <a:cubicBezTo>
                        <a:pt x="21" y="1"/>
                        <a:pt x="13" y="2"/>
                        <a:pt x="6" y="3"/>
                      </a:cubicBezTo>
                      <a:cubicBezTo>
                        <a:pt x="1" y="33"/>
                        <a:pt x="3" y="71"/>
                        <a:pt x="11" y="108"/>
                      </a:cubicBezTo>
                      <a:cubicBezTo>
                        <a:pt x="18" y="108"/>
                        <a:pt x="28" y="106"/>
                        <a:pt x="36" y="106"/>
                      </a:cubicBezTo>
                      <a:cubicBezTo>
                        <a:pt x="31" y="63"/>
                        <a:pt x="38" y="28"/>
                        <a:pt x="59" y="3"/>
                      </a:cubicBezTo>
                      <a:cubicBezTo>
                        <a:pt x="48" y="2"/>
                        <a:pt x="39" y="1"/>
                        <a:pt x="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6" name="Google Shape;4023;p33"/>
                <p:cNvSpPr/>
                <p:nvPr/>
              </p:nvSpPr>
              <p:spPr>
                <a:xfrm>
                  <a:off x="7048800" y="3249720"/>
                  <a:ext cx="12600" cy="26640"/>
                </a:xfrm>
                <a:custGeom>
                  <a:avLst/>
                  <a:gdLst/>
                  <a:ahLst/>
                  <a:rect l="l" t="t" r="r" b="b"/>
                  <a:pathLst>
                    <a:path w="49" h="102">
                      <a:moveTo>
                        <a:pt x="43" y="1"/>
                      </a:moveTo>
                      <a:lnTo>
                        <a:pt x="43" y="1"/>
                      </a:lnTo>
                      <a:cubicBezTo>
                        <a:pt x="33" y="3"/>
                        <a:pt x="20" y="6"/>
                        <a:pt x="10" y="11"/>
                      </a:cubicBezTo>
                      <a:cubicBezTo>
                        <a:pt x="0" y="31"/>
                        <a:pt x="3" y="66"/>
                        <a:pt x="13" y="101"/>
                      </a:cubicBezTo>
                      <a:lnTo>
                        <a:pt x="48" y="101"/>
                      </a:lnTo>
                      <a:cubicBezTo>
                        <a:pt x="41" y="66"/>
                        <a:pt x="38" y="31"/>
                        <a:pt x="4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7" name="Google Shape;4024;p33"/>
                <p:cNvSpPr/>
                <p:nvPr/>
              </p:nvSpPr>
              <p:spPr>
                <a:xfrm>
                  <a:off x="6838560" y="2900520"/>
                  <a:ext cx="125280" cy="113040"/>
                </a:xfrm>
                <a:custGeom>
                  <a:avLst/>
                  <a:gdLst/>
                  <a:ahLst/>
                  <a:rect l="l" t="t" r="r" b="b"/>
                  <a:pathLst>
                    <a:path w="474" h="428">
                      <a:moveTo>
                        <a:pt x="171" y="116"/>
                      </a:moveTo>
                      <a:cubicBezTo>
                        <a:pt x="180" y="116"/>
                        <a:pt x="191" y="116"/>
                        <a:pt x="202" y="117"/>
                      </a:cubicBezTo>
                      <a:cubicBezTo>
                        <a:pt x="174" y="150"/>
                        <a:pt x="164" y="195"/>
                        <a:pt x="172" y="251"/>
                      </a:cubicBezTo>
                      <a:cubicBezTo>
                        <a:pt x="162" y="253"/>
                        <a:pt x="152" y="256"/>
                        <a:pt x="139" y="256"/>
                      </a:cubicBezTo>
                      <a:cubicBezTo>
                        <a:pt x="129" y="208"/>
                        <a:pt x="127" y="157"/>
                        <a:pt x="134" y="120"/>
                      </a:cubicBezTo>
                      <a:cubicBezTo>
                        <a:pt x="146" y="117"/>
                        <a:pt x="158" y="116"/>
                        <a:pt x="171" y="116"/>
                      </a:cubicBezTo>
                      <a:close/>
                      <a:moveTo>
                        <a:pt x="117" y="122"/>
                      </a:moveTo>
                      <a:cubicBezTo>
                        <a:pt x="109" y="162"/>
                        <a:pt x="114" y="210"/>
                        <a:pt x="124" y="256"/>
                      </a:cubicBezTo>
                      <a:cubicBezTo>
                        <a:pt x="118" y="256"/>
                        <a:pt x="112" y="257"/>
                        <a:pt x="107" y="257"/>
                      </a:cubicBezTo>
                      <a:cubicBezTo>
                        <a:pt x="95" y="257"/>
                        <a:pt x="85" y="256"/>
                        <a:pt x="76" y="256"/>
                      </a:cubicBezTo>
                      <a:cubicBezTo>
                        <a:pt x="66" y="210"/>
                        <a:pt x="64" y="165"/>
                        <a:pt x="74" y="140"/>
                      </a:cubicBezTo>
                      <a:cubicBezTo>
                        <a:pt x="89" y="132"/>
                        <a:pt x="101" y="127"/>
                        <a:pt x="117" y="122"/>
                      </a:cubicBezTo>
                      <a:close/>
                      <a:moveTo>
                        <a:pt x="174" y="268"/>
                      </a:moveTo>
                      <a:cubicBezTo>
                        <a:pt x="179" y="298"/>
                        <a:pt x="190" y="331"/>
                        <a:pt x="205" y="366"/>
                      </a:cubicBezTo>
                      <a:cubicBezTo>
                        <a:pt x="197" y="371"/>
                        <a:pt x="190" y="374"/>
                        <a:pt x="182" y="376"/>
                      </a:cubicBezTo>
                      <a:cubicBezTo>
                        <a:pt x="167" y="346"/>
                        <a:pt x="154" y="311"/>
                        <a:pt x="144" y="271"/>
                      </a:cubicBezTo>
                      <a:cubicBezTo>
                        <a:pt x="154" y="271"/>
                        <a:pt x="164" y="268"/>
                        <a:pt x="174" y="268"/>
                      </a:cubicBezTo>
                      <a:close/>
                      <a:moveTo>
                        <a:pt x="129" y="273"/>
                      </a:moveTo>
                      <a:cubicBezTo>
                        <a:pt x="139" y="313"/>
                        <a:pt x="152" y="349"/>
                        <a:pt x="164" y="379"/>
                      </a:cubicBezTo>
                      <a:cubicBezTo>
                        <a:pt x="159" y="381"/>
                        <a:pt x="154" y="381"/>
                        <a:pt x="154" y="381"/>
                      </a:cubicBezTo>
                      <a:cubicBezTo>
                        <a:pt x="122" y="361"/>
                        <a:pt x="96" y="318"/>
                        <a:pt x="81" y="273"/>
                      </a:cubicBezTo>
                      <a:close/>
                      <a:moveTo>
                        <a:pt x="237" y="0"/>
                      </a:moveTo>
                      <a:cubicBezTo>
                        <a:pt x="220" y="0"/>
                        <a:pt x="204" y="2"/>
                        <a:pt x="187" y="6"/>
                      </a:cubicBezTo>
                      <a:cubicBezTo>
                        <a:pt x="71" y="34"/>
                        <a:pt x="1" y="150"/>
                        <a:pt x="31" y="266"/>
                      </a:cubicBezTo>
                      <a:cubicBezTo>
                        <a:pt x="55" y="362"/>
                        <a:pt x="142" y="428"/>
                        <a:pt x="238" y="428"/>
                      </a:cubicBezTo>
                      <a:cubicBezTo>
                        <a:pt x="254" y="428"/>
                        <a:pt x="271" y="426"/>
                        <a:pt x="288" y="422"/>
                      </a:cubicBezTo>
                      <a:cubicBezTo>
                        <a:pt x="403" y="394"/>
                        <a:pt x="474" y="278"/>
                        <a:pt x="444" y="162"/>
                      </a:cubicBezTo>
                      <a:cubicBezTo>
                        <a:pt x="420" y="66"/>
                        <a:pt x="332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d2edf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8" name="Google Shape;4025;p33"/>
                <p:cNvSpPr/>
                <p:nvPr/>
              </p:nvSpPr>
              <p:spPr>
                <a:xfrm>
                  <a:off x="6860160" y="2972880"/>
                  <a:ext cx="21960" cy="28440"/>
                </a:xfrm>
                <a:custGeom>
                  <a:avLst/>
                  <a:gdLst/>
                  <a:ahLst/>
                  <a:rect l="l" t="t" r="r" b="b"/>
                  <a:pathLst>
                    <a:path w="84" h="109">
                      <a:moveTo>
                        <a:pt x="0" y="0"/>
                      </a:moveTo>
                      <a:cubicBezTo>
                        <a:pt x="15" y="45"/>
                        <a:pt x="41" y="88"/>
                        <a:pt x="73" y="108"/>
                      </a:cubicBezTo>
                      <a:cubicBezTo>
                        <a:pt x="73" y="108"/>
                        <a:pt x="78" y="108"/>
                        <a:pt x="83" y="106"/>
                      </a:cubicBezTo>
                      <a:cubicBezTo>
                        <a:pt x="71" y="76"/>
                        <a:pt x="58" y="40"/>
                        <a:pt x="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9" name="Google Shape;4026;p33"/>
                <p:cNvSpPr/>
                <p:nvPr/>
              </p:nvSpPr>
              <p:spPr>
                <a:xfrm>
                  <a:off x="6876720" y="2971800"/>
                  <a:ext cx="15840" cy="28440"/>
                </a:xfrm>
                <a:custGeom>
                  <a:avLst/>
                  <a:gdLst/>
                  <a:ahLst/>
                  <a:rect l="l" t="t" r="r" b="b"/>
                  <a:pathLst>
                    <a:path w="61" h="109">
                      <a:moveTo>
                        <a:pt x="30" y="0"/>
                      </a:moveTo>
                      <a:cubicBezTo>
                        <a:pt x="20" y="0"/>
                        <a:pt x="10" y="3"/>
                        <a:pt x="0" y="3"/>
                      </a:cubicBezTo>
                      <a:cubicBezTo>
                        <a:pt x="10" y="43"/>
                        <a:pt x="23" y="78"/>
                        <a:pt x="38" y="108"/>
                      </a:cubicBezTo>
                      <a:cubicBezTo>
                        <a:pt x="46" y="106"/>
                        <a:pt x="53" y="103"/>
                        <a:pt x="61" y="98"/>
                      </a:cubicBezTo>
                      <a:cubicBezTo>
                        <a:pt x="46" y="63"/>
                        <a:pt x="35" y="30"/>
                        <a:pt x="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0" name="Google Shape;4027;p33"/>
                <p:cNvSpPr/>
                <p:nvPr/>
              </p:nvSpPr>
              <p:spPr>
                <a:xfrm>
                  <a:off x="6872040" y="2931120"/>
                  <a:ext cx="20160" cy="37080"/>
                </a:xfrm>
                <a:custGeom>
                  <a:avLst/>
                  <a:gdLst/>
                  <a:ahLst/>
                  <a:rect l="l" t="t" r="r" b="b"/>
                  <a:pathLst>
                    <a:path w="77" h="141">
                      <a:moveTo>
                        <a:pt x="45" y="1"/>
                      </a:moveTo>
                      <a:cubicBezTo>
                        <a:pt x="32" y="1"/>
                        <a:pt x="20" y="2"/>
                        <a:pt x="8" y="5"/>
                      </a:cubicBezTo>
                      <a:cubicBezTo>
                        <a:pt x="1" y="42"/>
                        <a:pt x="3" y="93"/>
                        <a:pt x="13" y="141"/>
                      </a:cubicBezTo>
                      <a:cubicBezTo>
                        <a:pt x="26" y="141"/>
                        <a:pt x="36" y="138"/>
                        <a:pt x="46" y="136"/>
                      </a:cubicBezTo>
                      <a:cubicBezTo>
                        <a:pt x="38" y="80"/>
                        <a:pt x="48" y="35"/>
                        <a:pt x="76" y="2"/>
                      </a:cubicBezTo>
                      <a:cubicBezTo>
                        <a:pt x="65" y="1"/>
                        <a:pt x="54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1" name="Google Shape;4028;p33"/>
                <p:cNvSpPr/>
                <p:nvPr/>
              </p:nvSpPr>
              <p:spPr>
                <a:xfrm>
                  <a:off x="6855480" y="2932920"/>
                  <a:ext cx="16200" cy="35280"/>
                </a:xfrm>
                <a:custGeom>
                  <a:avLst/>
                  <a:gdLst/>
                  <a:ahLst/>
                  <a:rect l="l" t="t" r="r" b="b"/>
                  <a:pathLst>
                    <a:path w="62" h="135">
                      <a:moveTo>
                        <a:pt x="54" y="0"/>
                      </a:moveTo>
                      <a:cubicBezTo>
                        <a:pt x="38" y="5"/>
                        <a:pt x="26" y="10"/>
                        <a:pt x="11" y="18"/>
                      </a:cubicBezTo>
                      <a:cubicBezTo>
                        <a:pt x="1" y="43"/>
                        <a:pt x="3" y="88"/>
                        <a:pt x="13" y="134"/>
                      </a:cubicBezTo>
                      <a:cubicBezTo>
                        <a:pt x="22" y="134"/>
                        <a:pt x="32" y="135"/>
                        <a:pt x="44" y="135"/>
                      </a:cubicBezTo>
                      <a:cubicBezTo>
                        <a:pt x="49" y="135"/>
                        <a:pt x="55" y="134"/>
                        <a:pt x="61" y="134"/>
                      </a:cubicBezTo>
                      <a:cubicBezTo>
                        <a:pt x="51" y="88"/>
                        <a:pt x="46" y="4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2" name="Google Shape;4029;p33"/>
                <p:cNvSpPr/>
                <p:nvPr/>
              </p:nvSpPr>
              <p:spPr>
                <a:xfrm>
                  <a:off x="6605640" y="2849760"/>
                  <a:ext cx="54360" cy="50040"/>
                </a:xfrm>
                <a:custGeom>
                  <a:avLst/>
                  <a:gdLst/>
                  <a:ahLst/>
                  <a:rect l="l" t="t" r="r" b="b"/>
                  <a:pathLst>
                    <a:path w="207" h="190">
                      <a:moveTo>
                        <a:pt x="51" y="56"/>
                      </a:moveTo>
                      <a:cubicBezTo>
                        <a:pt x="46" y="74"/>
                        <a:pt x="48" y="94"/>
                        <a:pt x="53" y="114"/>
                      </a:cubicBezTo>
                      <a:lnTo>
                        <a:pt x="33" y="114"/>
                      </a:lnTo>
                      <a:cubicBezTo>
                        <a:pt x="28" y="94"/>
                        <a:pt x="25" y="74"/>
                        <a:pt x="30" y="61"/>
                      </a:cubicBezTo>
                      <a:cubicBezTo>
                        <a:pt x="38" y="59"/>
                        <a:pt x="43" y="56"/>
                        <a:pt x="51" y="56"/>
                      </a:cubicBezTo>
                      <a:close/>
                      <a:moveTo>
                        <a:pt x="71" y="52"/>
                      </a:moveTo>
                      <a:cubicBezTo>
                        <a:pt x="76" y="52"/>
                        <a:pt x="81" y="52"/>
                        <a:pt x="86" y="54"/>
                      </a:cubicBezTo>
                      <a:cubicBezTo>
                        <a:pt x="76" y="69"/>
                        <a:pt x="71" y="86"/>
                        <a:pt x="73" y="111"/>
                      </a:cubicBezTo>
                      <a:cubicBezTo>
                        <a:pt x="68" y="111"/>
                        <a:pt x="66" y="114"/>
                        <a:pt x="61" y="114"/>
                      </a:cubicBezTo>
                      <a:cubicBezTo>
                        <a:pt x="56" y="91"/>
                        <a:pt x="53" y="71"/>
                        <a:pt x="58" y="54"/>
                      </a:cubicBezTo>
                      <a:cubicBezTo>
                        <a:pt x="62" y="52"/>
                        <a:pt x="66" y="52"/>
                        <a:pt x="71" y="52"/>
                      </a:cubicBezTo>
                      <a:close/>
                      <a:moveTo>
                        <a:pt x="76" y="119"/>
                      </a:moveTo>
                      <a:cubicBezTo>
                        <a:pt x="78" y="132"/>
                        <a:pt x="81" y="147"/>
                        <a:pt x="88" y="162"/>
                      </a:cubicBezTo>
                      <a:cubicBezTo>
                        <a:pt x="86" y="164"/>
                        <a:pt x="81" y="167"/>
                        <a:pt x="78" y="167"/>
                      </a:cubicBezTo>
                      <a:cubicBezTo>
                        <a:pt x="73" y="154"/>
                        <a:pt x="66" y="137"/>
                        <a:pt x="63" y="122"/>
                      </a:cubicBezTo>
                      <a:cubicBezTo>
                        <a:pt x="66" y="119"/>
                        <a:pt x="71" y="119"/>
                        <a:pt x="76" y="119"/>
                      </a:cubicBezTo>
                      <a:close/>
                      <a:moveTo>
                        <a:pt x="56" y="122"/>
                      </a:moveTo>
                      <a:cubicBezTo>
                        <a:pt x="58" y="139"/>
                        <a:pt x="66" y="154"/>
                        <a:pt x="71" y="169"/>
                      </a:cubicBezTo>
                      <a:lnTo>
                        <a:pt x="66" y="169"/>
                      </a:lnTo>
                      <a:cubicBezTo>
                        <a:pt x="53" y="162"/>
                        <a:pt x="41" y="142"/>
                        <a:pt x="35" y="122"/>
                      </a:cubicBezTo>
                      <a:close/>
                      <a:moveTo>
                        <a:pt x="103" y="1"/>
                      </a:moveTo>
                      <a:cubicBezTo>
                        <a:pt x="95" y="1"/>
                        <a:pt x="88" y="1"/>
                        <a:pt x="81" y="3"/>
                      </a:cubicBezTo>
                      <a:cubicBezTo>
                        <a:pt x="30" y="16"/>
                        <a:pt x="0" y="69"/>
                        <a:pt x="13" y="119"/>
                      </a:cubicBezTo>
                      <a:cubicBezTo>
                        <a:pt x="21" y="162"/>
                        <a:pt x="61" y="190"/>
                        <a:pt x="103" y="190"/>
                      </a:cubicBezTo>
                      <a:cubicBezTo>
                        <a:pt x="111" y="190"/>
                        <a:pt x="118" y="189"/>
                        <a:pt x="126" y="187"/>
                      </a:cubicBezTo>
                      <a:cubicBezTo>
                        <a:pt x="176" y="174"/>
                        <a:pt x="207" y="124"/>
                        <a:pt x="194" y="74"/>
                      </a:cubicBezTo>
                      <a:cubicBezTo>
                        <a:pt x="183" y="31"/>
                        <a:pt x="145" y="1"/>
                        <a:pt x="103" y="1"/>
                      </a:cubicBezTo>
                      <a:close/>
                    </a:path>
                  </a:pathLst>
                </a:custGeom>
                <a:solidFill>
                  <a:srgbClr val="d2edf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3" name="Google Shape;4030;p33"/>
                <p:cNvSpPr/>
                <p:nvPr/>
              </p:nvSpPr>
              <p:spPr>
                <a:xfrm>
                  <a:off x="6615000" y="2881440"/>
                  <a:ext cx="9000" cy="12600"/>
                </a:xfrm>
                <a:custGeom>
                  <a:avLst/>
                  <a:gdLst/>
                  <a:ahLst/>
                  <a:rect l="l" t="t" r="r" b="b"/>
                  <a:pathLst>
                    <a:path w="36" h="49">
                      <a:moveTo>
                        <a:pt x="0" y="1"/>
                      </a:moveTo>
                      <a:cubicBezTo>
                        <a:pt x="6" y="21"/>
                        <a:pt x="18" y="41"/>
                        <a:pt x="31" y="48"/>
                      </a:cubicBezTo>
                      <a:lnTo>
                        <a:pt x="36" y="48"/>
                      </a:lnTo>
                      <a:cubicBezTo>
                        <a:pt x="31" y="33"/>
                        <a:pt x="23" y="18"/>
                        <a:pt x="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4" name="Google Shape;4031;p33"/>
                <p:cNvSpPr/>
                <p:nvPr/>
              </p:nvSpPr>
              <p:spPr>
                <a:xfrm>
                  <a:off x="6622560" y="2880720"/>
                  <a:ext cx="6480" cy="12600"/>
                </a:xfrm>
                <a:custGeom>
                  <a:avLst/>
                  <a:gdLst/>
                  <a:ahLst/>
                  <a:rect l="l" t="t" r="r" b="b"/>
                  <a:pathLst>
                    <a:path w="26" h="49">
                      <a:moveTo>
                        <a:pt x="13" y="1"/>
                      </a:moveTo>
                      <a:cubicBezTo>
                        <a:pt x="8" y="1"/>
                        <a:pt x="3" y="1"/>
                        <a:pt x="0" y="4"/>
                      </a:cubicBezTo>
                      <a:cubicBezTo>
                        <a:pt x="3" y="19"/>
                        <a:pt x="10" y="36"/>
                        <a:pt x="15" y="49"/>
                      </a:cubicBezTo>
                      <a:cubicBezTo>
                        <a:pt x="18" y="49"/>
                        <a:pt x="23" y="46"/>
                        <a:pt x="25" y="44"/>
                      </a:cubicBezTo>
                      <a:cubicBezTo>
                        <a:pt x="18" y="29"/>
                        <a:pt x="15" y="14"/>
                        <a:pt x="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5" name="Google Shape;4032;p33"/>
                <p:cNvSpPr/>
                <p:nvPr/>
              </p:nvSpPr>
              <p:spPr>
                <a:xfrm>
                  <a:off x="6619680" y="2863080"/>
                  <a:ext cx="8280" cy="16200"/>
                </a:xfrm>
                <a:custGeom>
                  <a:avLst/>
                  <a:gdLst/>
                  <a:ahLst/>
                  <a:rect l="l" t="t" r="r" b="b"/>
                  <a:pathLst>
                    <a:path w="33" h="63">
                      <a:moveTo>
                        <a:pt x="18" y="1"/>
                      </a:moveTo>
                      <a:cubicBezTo>
                        <a:pt x="13" y="1"/>
                        <a:pt x="9" y="1"/>
                        <a:pt x="5" y="3"/>
                      </a:cubicBezTo>
                      <a:cubicBezTo>
                        <a:pt x="0" y="20"/>
                        <a:pt x="3" y="40"/>
                        <a:pt x="8" y="63"/>
                      </a:cubicBezTo>
                      <a:cubicBezTo>
                        <a:pt x="13" y="63"/>
                        <a:pt x="15" y="60"/>
                        <a:pt x="20" y="60"/>
                      </a:cubicBezTo>
                      <a:cubicBezTo>
                        <a:pt x="18" y="35"/>
                        <a:pt x="23" y="18"/>
                        <a:pt x="33" y="3"/>
                      </a:cubicBezTo>
                      <a:cubicBezTo>
                        <a:pt x="28" y="1"/>
                        <a:pt x="23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6" name="Google Shape;4033;p33"/>
                <p:cNvSpPr/>
                <p:nvPr/>
              </p:nvSpPr>
              <p:spPr>
                <a:xfrm>
                  <a:off x="6612480" y="2864520"/>
                  <a:ext cx="7200" cy="15120"/>
                </a:xfrm>
                <a:custGeom>
                  <a:avLst/>
                  <a:gdLst/>
                  <a:ahLst/>
                  <a:rect l="l" t="t" r="r" b="b"/>
                  <a:pathLst>
                    <a:path w="29" h="58">
                      <a:moveTo>
                        <a:pt x="26" y="0"/>
                      </a:moveTo>
                      <a:cubicBezTo>
                        <a:pt x="18" y="0"/>
                        <a:pt x="13" y="3"/>
                        <a:pt x="5" y="5"/>
                      </a:cubicBezTo>
                      <a:cubicBezTo>
                        <a:pt x="0" y="18"/>
                        <a:pt x="3" y="38"/>
                        <a:pt x="8" y="58"/>
                      </a:cubicBezTo>
                      <a:lnTo>
                        <a:pt x="28" y="58"/>
                      </a:lnTo>
                      <a:cubicBezTo>
                        <a:pt x="23" y="38"/>
                        <a:pt x="21" y="18"/>
                        <a:pt x="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7" name="Google Shape;4034;p33"/>
                <p:cNvSpPr/>
                <p:nvPr/>
              </p:nvSpPr>
              <p:spPr>
                <a:xfrm>
                  <a:off x="6985800" y="2720160"/>
                  <a:ext cx="72000" cy="65160"/>
                </a:xfrm>
                <a:custGeom>
                  <a:avLst/>
                  <a:gdLst/>
                  <a:ahLst/>
                  <a:rect l="l" t="t" r="r" b="b"/>
                  <a:pathLst>
                    <a:path w="273" h="248">
                      <a:moveTo>
                        <a:pt x="117" y="67"/>
                      </a:moveTo>
                      <a:cubicBezTo>
                        <a:pt x="101" y="87"/>
                        <a:pt x="96" y="115"/>
                        <a:pt x="99" y="145"/>
                      </a:cubicBezTo>
                      <a:cubicBezTo>
                        <a:pt x="94" y="148"/>
                        <a:pt x="86" y="148"/>
                        <a:pt x="81" y="148"/>
                      </a:cubicBezTo>
                      <a:cubicBezTo>
                        <a:pt x="74" y="120"/>
                        <a:pt x="74" y="92"/>
                        <a:pt x="79" y="70"/>
                      </a:cubicBezTo>
                      <a:cubicBezTo>
                        <a:pt x="89" y="67"/>
                        <a:pt x="101" y="67"/>
                        <a:pt x="117" y="67"/>
                      </a:cubicBezTo>
                      <a:close/>
                      <a:moveTo>
                        <a:pt x="69" y="72"/>
                      </a:moveTo>
                      <a:lnTo>
                        <a:pt x="69" y="72"/>
                      </a:lnTo>
                      <a:cubicBezTo>
                        <a:pt x="64" y="95"/>
                        <a:pt x="66" y="122"/>
                        <a:pt x="71" y="148"/>
                      </a:cubicBezTo>
                      <a:cubicBezTo>
                        <a:pt x="66" y="149"/>
                        <a:pt x="61" y="149"/>
                        <a:pt x="56" y="149"/>
                      </a:cubicBezTo>
                      <a:cubicBezTo>
                        <a:pt x="52" y="149"/>
                        <a:pt x="47" y="149"/>
                        <a:pt x="44" y="148"/>
                      </a:cubicBezTo>
                      <a:cubicBezTo>
                        <a:pt x="39" y="122"/>
                        <a:pt x="36" y="95"/>
                        <a:pt x="44" y="80"/>
                      </a:cubicBezTo>
                      <a:cubicBezTo>
                        <a:pt x="51" y="77"/>
                        <a:pt x="59" y="75"/>
                        <a:pt x="69" y="72"/>
                      </a:cubicBezTo>
                      <a:close/>
                      <a:moveTo>
                        <a:pt x="101" y="155"/>
                      </a:moveTo>
                      <a:cubicBezTo>
                        <a:pt x="104" y="173"/>
                        <a:pt x="109" y="193"/>
                        <a:pt x="117" y="213"/>
                      </a:cubicBezTo>
                      <a:cubicBezTo>
                        <a:pt x="114" y="216"/>
                        <a:pt x="109" y="216"/>
                        <a:pt x="104" y="218"/>
                      </a:cubicBezTo>
                      <a:cubicBezTo>
                        <a:pt x="96" y="200"/>
                        <a:pt x="89" y="180"/>
                        <a:pt x="84" y="158"/>
                      </a:cubicBezTo>
                      <a:cubicBezTo>
                        <a:pt x="89" y="158"/>
                        <a:pt x="94" y="155"/>
                        <a:pt x="101" y="155"/>
                      </a:cubicBezTo>
                      <a:close/>
                      <a:moveTo>
                        <a:pt x="74" y="158"/>
                      </a:moveTo>
                      <a:cubicBezTo>
                        <a:pt x="79" y="180"/>
                        <a:pt x="89" y="203"/>
                        <a:pt x="96" y="221"/>
                      </a:cubicBezTo>
                      <a:lnTo>
                        <a:pt x="89" y="221"/>
                      </a:lnTo>
                      <a:cubicBezTo>
                        <a:pt x="71" y="210"/>
                        <a:pt x="56" y="185"/>
                        <a:pt x="46" y="158"/>
                      </a:cubicBezTo>
                      <a:close/>
                      <a:moveTo>
                        <a:pt x="139" y="0"/>
                      </a:moveTo>
                      <a:cubicBezTo>
                        <a:pt x="129" y="0"/>
                        <a:pt x="119" y="1"/>
                        <a:pt x="109" y="4"/>
                      </a:cubicBezTo>
                      <a:cubicBezTo>
                        <a:pt x="41" y="19"/>
                        <a:pt x="1" y="87"/>
                        <a:pt x="18" y="153"/>
                      </a:cubicBezTo>
                      <a:cubicBezTo>
                        <a:pt x="31" y="210"/>
                        <a:pt x="81" y="247"/>
                        <a:pt x="136" y="247"/>
                      </a:cubicBezTo>
                      <a:cubicBezTo>
                        <a:pt x="146" y="247"/>
                        <a:pt x="157" y="246"/>
                        <a:pt x="167" y="243"/>
                      </a:cubicBezTo>
                      <a:cubicBezTo>
                        <a:pt x="232" y="228"/>
                        <a:pt x="273" y="160"/>
                        <a:pt x="257" y="95"/>
                      </a:cubicBezTo>
                      <a:cubicBezTo>
                        <a:pt x="243" y="39"/>
                        <a:pt x="193" y="0"/>
                        <a:pt x="139" y="0"/>
                      </a:cubicBezTo>
                      <a:close/>
                    </a:path>
                  </a:pathLst>
                </a:custGeom>
                <a:solidFill>
                  <a:srgbClr val="d2edf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8" name="Google Shape;4035;p33"/>
                <p:cNvSpPr/>
                <p:nvPr/>
              </p:nvSpPr>
              <p:spPr>
                <a:xfrm>
                  <a:off x="6998760" y="2761560"/>
                  <a:ext cx="12600" cy="16560"/>
                </a:xfrm>
                <a:custGeom>
                  <a:avLst/>
                  <a:gdLst/>
                  <a:ahLst/>
                  <a:rect l="l" t="t" r="r" b="b"/>
                  <a:pathLst>
                    <a:path w="49" h="64">
                      <a:moveTo>
                        <a:pt x="1" y="1"/>
                      </a:moveTo>
                      <a:cubicBezTo>
                        <a:pt x="8" y="28"/>
                        <a:pt x="23" y="53"/>
                        <a:pt x="41" y="64"/>
                      </a:cubicBezTo>
                      <a:lnTo>
                        <a:pt x="48" y="64"/>
                      </a:lnTo>
                      <a:cubicBezTo>
                        <a:pt x="41" y="46"/>
                        <a:pt x="31" y="23"/>
                        <a:pt x="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9" name="Google Shape;4036;p33"/>
                <p:cNvSpPr/>
                <p:nvPr/>
              </p:nvSpPr>
              <p:spPr>
                <a:xfrm>
                  <a:off x="7007760" y="2761200"/>
                  <a:ext cx="8640" cy="16560"/>
                </a:xfrm>
                <a:custGeom>
                  <a:avLst/>
                  <a:gdLst/>
                  <a:ahLst/>
                  <a:rect l="l" t="t" r="r" b="b"/>
                  <a:pathLst>
                    <a:path w="34" h="64">
                      <a:moveTo>
                        <a:pt x="18" y="0"/>
                      </a:moveTo>
                      <a:cubicBezTo>
                        <a:pt x="11" y="0"/>
                        <a:pt x="6" y="3"/>
                        <a:pt x="1" y="3"/>
                      </a:cubicBezTo>
                      <a:cubicBezTo>
                        <a:pt x="6" y="25"/>
                        <a:pt x="13" y="45"/>
                        <a:pt x="21" y="63"/>
                      </a:cubicBezTo>
                      <a:cubicBezTo>
                        <a:pt x="26" y="61"/>
                        <a:pt x="31" y="61"/>
                        <a:pt x="34" y="58"/>
                      </a:cubicBezTo>
                      <a:cubicBezTo>
                        <a:pt x="26" y="38"/>
                        <a:pt x="21" y="18"/>
                        <a:pt x="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0" name="Google Shape;4037;p33"/>
                <p:cNvSpPr/>
                <p:nvPr/>
              </p:nvSpPr>
              <p:spPr>
                <a:xfrm>
                  <a:off x="7005240" y="2737800"/>
                  <a:ext cx="11160" cy="21240"/>
                </a:xfrm>
                <a:custGeom>
                  <a:avLst/>
                  <a:gdLst/>
                  <a:ahLst/>
                  <a:rect l="l" t="t" r="r" b="b"/>
                  <a:pathLst>
                    <a:path w="44" h="81">
                      <a:moveTo>
                        <a:pt x="44" y="0"/>
                      </a:moveTo>
                      <a:cubicBezTo>
                        <a:pt x="28" y="0"/>
                        <a:pt x="16" y="0"/>
                        <a:pt x="6" y="3"/>
                      </a:cubicBezTo>
                      <a:cubicBezTo>
                        <a:pt x="1" y="23"/>
                        <a:pt x="1" y="53"/>
                        <a:pt x="8" y="81"/>
                      </a:cubicBezTo>
                      <a:cubicBezTo>
                        <a:pt x="13" y="81"/>
                        <a:pt x="21" y="81"/>
                        <a:pt x="26" y="78"/>
                      </a:cubicBezTo>
                      <a:cubicBezTo>
                        <a:pt x="23" y="48"/>
                        <a:pt x="28" y="20"/>
                        <a:pt x="4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1" name="Google Shape;4038;p33"/>
                <p:cNvSpPr/>
                <p:nvPr/>
              </p:nvSpPr>
              <p:spPr>
                <a:xfrm>
                  <a:off x="6995520" y="2739240"/>
                  <a:ext cx="9000" cy="20160"/>
                </a:xfrm>
                <a:custGeom>
                  <a:avLst/>
                  <a:gdLst/>
                  <a:ahLst/>
                  <a:rect l="l" t="t" r="r" b="b"/>
                  <a:pathLst>
                    <a:path w="36" h="78">
                      <a:moveTo>
                        <a:pt x="33" y="0"/>
                      </a:moveTo>
                      <a:lnTo>
                        <a:pt x="33" y="0"/>
                      </a:lnTo>
                      <a:cubicBezTo>
                        <a:pt x="23" y="3"/>
                        <a:pt x="15" y="5"/>
                        <a:pt x="8" y="8"/>
                      </a:cubicBezTo>
                      <a:cubicBezTo>
                        <a:pt x="0" y="23"/>
                        <a:pt x="3" y="50"/>
                        <a:pt x="8" y="76"/>
                      </a:cubicBezTo>
                      <a:cubicBezTo>
                        <a:pt x="11" y="77"/>
                        <a:pt x="16" y="77"/>
                        <a:pt x="20" y="77"/>
                      </a:cubicBezTo>
                      <a:cubicBezTo>
                        <a:pt x="25" y="77"/>
                        <a:pt x="30" y="77"/>
                        <a:pt x="35" y="76"/>
                      </a:cubicBezTo>
                      <a:cubicBezTo>
                        <a:pt x="30" y="50"/>
                        <a:pt x="28" y="23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2" name="Google Shape;4039;p33"/>
                <p:cNvSpPr/>
                <p:nvPr/>
              </p:nvSpPr>
              <p:spPr>
                <a:xfrm>
                  <a:off x="6929280" y="3317040"/>
                  <a:ext cx="55080" cy="50040"/>
                </a:xfrm>
                <a:custGeom>
                  <a:avLst/>
                  <a:gdLst/>
                  <a:ahLst/>
                  <a:rect l="l" t="t" r="r" b="b"/>
                  <a:pathLst>
                    <a:path w="210" h="190">
                      <a:moveTo>
                        <a:pt x="54" y="56"/>
                      </a:moveTo>
                      <a:cubicBezTo>
                        <a:pt x="49" y="74"/>
                        <a:pt x="51" y="94"/>
                        <a:pt x="56" y="114"/>
                      </a:cubicBezTo>
                      <a:lnTo>
                        <a:pt x="36" y="114"/>
                      </a:lnTo>
                      <a:cubicBezTo>
                        <a:pt x="31" y="94"/>
                        <a:pt x="29" y="74"/>
                        <a:pt x="34" y="64"/>
                      </a:cubicBezTo>
                      <a:cubicBezTo>
                        <a:pt x="41" y="59"/>
                        <a:pt x="46" y="56"/>
                        <a:pt x="54" y="56"/>
                      </a:cubicBezTo>
                      <a:close/>
                      <a:moveTo>
                        <a:pt x="74" y="52"/>
                      </a:moveTo>
                      <a:cubicBezTo>
                        <a:pt x="79" y="52"/>
                        <a:pt x="84" y="52"/>
                        <a:pt x="89" y="54"/>
                      </a:cubicBezTo>
                      <a:cubicBezTo>
                        <a:pt x="79" y="69"/>
                        <a:pt x="74" y="89"/>
                        <a:pt x="76" y="112"/>
                      </a:cubicBezTo>
                      <a:cubicBezTo>
                        <a:pt x="71" y="114"/>
                        <a:pt x="69" y="114"/>
                        <a:pt x="64" y="114"/>
                      </a:cubicBezTo>
                      <a:cubicBezTo>
                        <a:pt x="59" y="91"/>
                        <a:pt x="56" y="71"/>
                        <a:pt x="61" y="54"/>
                      </a:cubicBezTo>
                      <a:cubicBezTo>
                        <a:pt x="65" y="52"/>
                        <a:pt x="70" y="52"/>
                        <a:pt x="74" y="52"/>
                      </a:cubicBezTo>
                      <a:close/>
                      <a:moveTo>
                        <a:pt x="79" y="119"/>
                      </a:moveTo>
                      <a:cubicBezTo>
                        <a:pt x="81" y="132"/>
                        <a:pt x="84" y="147"/>
                        <a:pt x="92" y="162"/>
                      </a:cubicBezTo>
                      <a:cubicBezTo>
                        <a:pt x="89" y="164"/>
                        <a:pt x="84" y="167"/>
                        <a:pt x="81" y="167"/>
                      </a:cubicBezTo>
                      <a:cubicBezTo>
                        <a:pt x="74" y="154"/>
                        <a:pt x="69" y="139"/>
                        <a:pt x="64" y="122"/>
                      </a:cubicBezTo>
                      <a:cubicBezTo>
                        <a:pt x="69" y="122"/>
                        <a:pt x="74" y="119"/>
                        <a:pt x="79" y="119"/>
                      </a:cubicBezTo>
                      <a:close/>
                      <a:moveTo>
                        <a:pt x="59" y="122"/>
                      </a:moveTo>
                      <a:cubicBezTo>
                        <a:pt x="61" y="139"/>
                        <a:pt x="69" y="157"/>
                        <a:pt x="74" y="169"/>
                      </a:cubicBezTo>
                      <a:lnTo>
                        <a:pt x="69" y="169"/>
                      </a:lnTo>
                      <a:cubicBezTo>
                        <a:pt x="56" y="162"/>
                        <a:pt x="44" y="142"/>
                        <a:pt x="36" y="122"/>
                      </a:cubicBezTo>
                      <a:close/>
                      <a:moveTo>
                        <a:pt x="106" y="1"/>
                      </a:moveTo>
                      <a:cubicBezTo>
                        <a:pt x="99" y="1"/>
                        <a:pt x="91" y="2"/>
                        <a:pt x="84" y="3"/>
                      </a:cubicBezTo>
                      <a:cubicBezTo>
                        <a:pt x="34" y="16"/>
                        <a:pt x="1" y="69"/>
                        <a:pt x="14" y="119"/>
                      </a:cubicBezTo>
                      <a:cubicBezTo>
                        <a:pt x="24" y="162"/>
                        <a:pt x="64" y="190"/>
                        <a:pt x="106" y="190"/>
                      </a:cubicBezTo>
                      <a:cubicBezTo>
                        <a:pt x="114" y="190"/>
                        <a:pt x="122" y="189"/>
                        <a:pt x="129" y="187"/>
                      </a:cubicBezTo>
                      <a:cubicBezTo>
                        <a:pt x="180" y="174"/>
                        <a:pt x="210" y="124"/>
                        <a:pt x="197" y="74"/>
                      </a:cubicBezTo>
                      <a:cubicBezTo>
                        <a:pt x="186" y="31"/>
                        <a:pt x="148" y="1"/>
                        <a:pt x="106" y="1"/>
                      </a:cubicBezTo>
                      <a:close/>
                    </a:path>
                  </a:pathLst>
                </a:custGeom>
                <a:solidFill>
                  <a:srgbClr val="d2edf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3" name="Google Shape;4040;p33"/>
                <p:cNvSpPr/>
                <p:nvPr/>
              </p:nvSpPr>
              <p:spPr>
                <a:xfrm>
                  <a:off x="6938640" y="3349080"/>
                  <a:ext cx="9720" cy="12600"/>
                </a:xfrm>
                <a:custGeom>
                  <a:avLst/>
                  <a:gdLst/>
                  <a:ahLst/>
                  <a:rect l="l" t="t" r="r" b="b"/>
                  <a:pathLst>
                    <a:path w="38" h="49">
                      <a:moveTo>
                        <a:pt x="0" y="1"/>
                      </a:moveTo>
                      <a:cubicBezTo>
                        <a:pt x="8" y="21"/>
                        <a:pt x="20" y="41"/>
                        <a:pt x="33" y="48"/>
                      </a:cubicBezTo>
                      <a:lnTo>
                        <a:pt x="38" y="48"/>
                      </a:lnTo>
                      <a:cubicBezTo>
                        <a:pt x="33" y="36"/>
                        <a:pt x="25" y="18"/>
                        <a:pt x="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4" name="Google Shape;4041;p33"/>
                <p:cNvSpPr/>
                <p:nvPr/>
              </p:nvSpPr>
              <p:spPr>
                <a:xfrm>
                  <a:off x="6945840" y="3348720"/>
                  <a:ext cx="7200" cy="12240"/>
                </a:xfrm>
                <a:custGeom>
                  <a:avLst/>
                  <a:gdLst/>
                  <a:ahLst/>
                  <a:rect l="l" t="t" r="r" b="b"/>
                  <a:pathLst>
                    <a:path w="29" h="48">
                      <a:moveTo>
                        <a:pt x="16" y="0"/>
                      </a:moveTo>
                      <a:cubicBezTo>
                        <a:pt x="11" y="0"/>
                        <a:pt x="6" y="3"/>
                        <a:pt x="1" y="3"/>
                      </a:cubicBezTo>
                      <a:cubicBezTo>
                        <a:pt x="6" y="20"/>
                        <a:pt x="11" y="35"/>
                        <a:pt x="18" y="48"/>
                      </a:cubicBezTo>
                      <a:cubicBezTo>
                        <a:pt x="21" y="48"/>
                        <a:pt x="26" y="45"/>
                        <a:pt x="29" y="43"/>
                      </a:cubicBezTo>
                      <a:cubicBezTo>
                        <a:pt x="21" y="28"/>
                        <a:pt x="18" y="13"/>
                        <a:pt x="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5" name="Google Shape;4042;p33"/>
                <p:cNvSpPr/>
                <p:nvPr/>
              </p:nvSpPr>
              <p:spPr>
                <a:xfrm>
                  <a:off x="6944040" y="3330720"/>
                  <a:ext cx="8640" cy="16560"/>
                </a:xfrm>
                <a:custGeom>
                  <a:avLst/>
                  <a:gdLst/>
                  <a:ahLst/>
                  <a:rect l="l" t="t" r="r" b="b"/>
                  <a:pathLst>
                    <a:path w="34" h="64">
                      <a:moveTo>
                        <a:pt x="18" y="1"/>
                      </a:moveTo>
                      <a:cubicBezTo>
                        <a:pt x="14" y="1"/>
                        <a:pt x="9" y="1"/>
                        <a:pt x="5" y="3"/>
                      </a:cubicBezTo>
                      <a:cubicBezTo>
                        <a:pt x="0" y="20"/>
                        <a:pt x="3" y="40"/>
                        <a:pt x="8" y="63"/>
                      </a:cubicBezTo>
                      <a:cubicBezTo>
                        <a:pt x="13" y="63"/>
                        <a:pt x="15" y="63"/>
                        <a:pt x="20" y="61"/>
                      </a:cubicBezTo>
                      <a:cubicBezTo>
                        <a:pt x="18" y="38"/>
                        <a:pt x="23" y="18"/>
                        <a:pt x="33" y="3"/>
                      </a:cubicBezTo>
                      <a:cubicBezTo>
                        <a:pt x="28" y="1"/>
                        <a:pt x="23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6" name="Google Shape;4043;p33"/>
                <p:cNvSpPr/>
                <p:nvPr/>
              </p:nvSpPr>
              <p:spPr>
                <a:xfrm>
                  <a:off x="6936840" y="3331800"/>
                  <a:ext cx="7200" cy="15120"/>
                </a:xfrm>
                <a:custGeom>
                  <a:avLst/>
                  <a:gdLst/>
                  <a:ahLst/>
                  <a:rect l="l" t="t" r="r" b="b"/>
                  <a:pathLst>
                    <a:path w="29" h="59">
                      <a:moveTo>
                        <a:pt x="26" y="0"/>
                      </a:moveTo>
                      <a:cubicBezTo>
                        <a:pt x="18" y="0"/>
                        <a:pt x="13" y="3"/>
                        <a:pt x="6" y="8"/>
                      </a:cubicBezTo>
                      <a:cubicBezTo>
                        <a:pt x="1" y="18"/>
                        <a:pt x="3" y="38"/>
                        <a:pt x="8" y="58"/>
                      </a:cubicBezTo>
                      <a:lnTo>
                        <a:pt x="28" y="58"/>
                      </a:lnTo>
                      <a:cubicBezTo>
                        <a:pt x="23" y="38"/>
                        <a:pt x="21" y="18"/>
                        <a:pt x="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7" name="Google Shape;4044;p33"/>
                <p:cNvSpPr/>
                <p:nvPr/>
              </p:nvSpPr>
              <p:spPr>
                <a:xfrm>
                  <a:off x="6346440" y="2170080"/>
                  <a:ext cx="185040" cy="81360"/>
                </a:xfrm>
                <a:custGeom>
                  <a:avLst/>
                  <a:gdLst/>
                  <a:ahLst/>
                  <a:rect l="l" t="t" r="r" b="b"/>
                  <a:pathLst>
                    <a:path w="700" h="308">
                      <a:moveTo>
                        <a:pt x="134" y="1"/>
                      </a:moveTo>
                      <a:cubicBezTo>
                        <a:pt x="91" y="71"/>
                        <a:pt x="53" y="149"/>
                        <a:pt x="21" y="240"/>
                      </a:cubicBezTo>
                      <a:cubicBezTo>
                        <a:pt x="13" y="257"/>
                        <a:pt x="8" y="280"/>
                        <a:pt x="1" y="300"/>
                      </a:cubicBezTo>
                      <a:cubicBezTo>
                        <a:pt x="77" y="292"/>
                        <a:pt x="156" y="289"/>
                        <a:pt x="231" y="289"/>
                      </a:cubicBezTo>
                      <a:cubicBezTo>
                        <a:pt x="306" y="289"/>
                        <a:pt x="377" y="292"/>
                        <a:pt x="438" y="297"/>
                      </a:cubicBezTo>
                      <a:cubicBezTo>
                        <a:pt x="476" y="300"/>
                        <a:pt x="514" y="305"/>
                        <a:pt x="552" y="307"/>
                      </a:cubicBezTo>
                      <a:cubicBezTo>
                        <a:pt x="584" y="212"/>
                        <a:pt x="637" y="139"/>
                        <a:pt x="700" y="84"/>
                      </a:cubicBezTo>
                      <a:cubicBezTo>
                        <a:pt x="609" y="51"/>
                        <a:pt x="519" y="26"/>
                        <a:pt x="423" y="18"/>
                      </a:cubicBezTo>
                      <a:cubicBezTo>
                        <a:pt x="343" y="11"/>
                        <a:pt x="240" y="11"/>
                        <a:pt x="1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8" name="Google Shape;4045;p33"/>
                <p:cNvSpPr/>
                <p:nvPr/>
              </p:nvSpPr>
              <p:spPr>
                <a:xfrm>
                  <a:off x="6302520" y="2302920"/>
                  <a:ext cx="179640" cy="217080"/>
                </a:xfrm>
                <a:custGeom>
                  <a:avLst/>
                  <a:gdLst/>
                  <a:ahLst/>
                  <a:rect l="l" t="t" r="r" b="b"/>
                  <a:pathLst>
                    <a:path w="680" h="821">
                      <a:moveTo>
                        <a:pt x="403" y="0"/>
                      </a:moveTo>
                      <a:cubicBezTo>
                        <a:pt x="315" y="0"/>
                        <a:pt x="212" y="20"/>
                        <a:pt x="111" y="28"/>
                      </a:cubicBezTo>
                      <a:cubicBezTo>
                        <a:pt x="71" y="232"/>
                        <a:pt x="33" y="503"/>
                        <a:pt x="1" y="820"/>
                      </a:cubicBezTo>
                      <a:cubicBezTo>
                        <a:pt x="209" y="808"/>
                        <a:pt x="418" y="795"/>
                        <a:pt x="629" y="790"/>
                      </a:cubicBezTo>
                      <a:cubicBezTo>
                        <a:pt x="645" y="461"/>
                        <a:pt x="662" y="194"/>
                        <a:pt x="680" y="25"/>
                      </a:cubicBezTo>
                      <a:cubicBezTo>
                        <a:pt x="592" y="10"/>
                        <a:pt x="501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9" name="Google Shape;4046;p33"/>
                <p:cNvSpPr/>
                <p:nvPr/>
              </p:nvSpPr>
              <p:spPr>
                <a:xfrm>
                  <a:off x="6262200" y="2572560"/>
                  <a:ext cx="233640" cy="1062720"/>
                </a:xfrm>
                <a:custGeom>
                  <a:avLst/>
                  <a:gdLst/>
                  <a:ahLst/>
                  <a:rect l="l" t="t" r="r" b="b"/>
                  <a:pathLst>
                    <a:path w="884" h="4016">
                      <a:moveTo>
                        <a:pt x="133" y="0"/>
                      </a:moveTo>
                      <a:cubicBezTo>
                        <a:pt x="116" y="186"/>
                        <a:pt x="98" y="388"/>
                        <a:pt x="86" y="596"/>
                      </a:cubicBezTo>
                      <a:cubicBezTo>
                        <a:pt x="78" y="715"/>
                        <a:pt x="70" y="835"/>
                        <a:pt x="63" y="959"/>
                      </a:cubicBezTo>
                      <a:cubicBezTo>
                        <a:pt x="10" y="1905"/>
                        <a:pt x="0" y="2984"/>
                        <a:pt x="58" y="3892"/>
                      </a:cubicBezTo>
                      <a:cubicBezTo>
                        <a:pt x="274" y="3984"/>
                        <a:pt x="483" y="4015"/>
                        <a:pt x="697" y="4015"/>
                      </a:cubicBezTo>
                      <a:cubicBezTo>
                        <a:pt x="758" y="4015"/>
                        <a:pt x="820" y="4012"/>
                        <a:pt x="883" y="4008"/>
                      </a:cubicBezTo>
                      <a:cubicBezTo>
                        <a:pt x="762" y="3135"/>
                        <a:pt x="737" y="1955"/>
                        <a:pt x="750" y="941"/>
                      </a:cubicBezTo>
                      <a:cubicBezTo>
                        <a:pt x="752" y="717"/>
                        <a:pt x="757" y="501"/>
                        <a:pt x="762" y="297"/>
                      </a:cubicBezTo>
                      <a:cubicBezTo>
                        <a:pt x="765" y="196"/>
                        <a:pt x="767" y="98"/>
                        <a:pt x="772" y="5"/>
                      </a:cubicBezTo>
                      <a:lnTo>
                        <a:pt x="772" y="5"/>
                      </a:lnTo>
                      <a:cubicBezTo>
                        <a:pt x="679" y="8"/>
                        <a:pt x="586" y="10"/>
                        <a:pt x="493" y="10"/>
                      </a:cubicBezTo>
                      <a:cubicBezTo>
                        <a:pt x="372" y="10"/>
                        <a:pt x="252" y="7"/>
                        <a:pt x="1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0" name="Google Shape;4047;p33"/>
                <p:cNvSpPr/>
                <p:nvPr/>
              </p:nvSpPr>
              <p:spPr>
                <a:xfrm>
                  <a:off x="6280560" y="3655440"/>
                  <a:ext cx="244440" cy="141120"/>
                </a:xfrm>
                <a:custGeom>
                  <a:avLst/>
                  <a:gdLst/>
                  <a:ahLst/>
                  <a:rect l="l" t="t" r="r" b="b"/>
                  <a:pathLst>
                    <a:path w="924" h="53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" y="54"/>
                        <a:pt x="11" y="104"/>
                        <a:pt x="13" y="154"/>
                      </a:cubicBezTo>
                      <a:cubicBezTo>
                        <a:pt x="21" y="235"/>
                        <a:pt x="28" y="313"/>
                        <a:pt x="38" y="391"/>
                      </a:cubicBezTo>
                      <a:cubicBezTo>
                        <a:pt x="317" y="534"/>
                        <a:pt x="866" y="514"/>
                        <a:pt x="924" y="522"/>
                      </a:cubicBezTo>
                      <a:cubicBezTo>
                        <a:pt x="906" y="459"/>
                        <a:pt x="894" y="391"/>
                        <a:pt x="879" y="320"/>
                      </a:cubicBezTo>
                      <a:cubicBezTo>
                        <a:pt x="866" y="258"/>
                        <a:pt x="853" y="190"/>
                        <a:pt x="843" y="119"/>
                      </a:cubicBezTo>
                      <a:cubicBezTo>
                        <a:pt x="784" y="126"/>
                        <a:pt x="724" y="129"/>
                        <a:pt x="664" y="129"/>
                      </a:cubicBezTo>
                      <a:cubicBezTo>
                        <a:pt x="439" y="129"/>
                        <a:pt x="215" y="84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1" name="Google Shape;4048;p33"/>
                <p:cNvSpPr/>
                <p:nvPr/>
              </p:nvSpPr>
              <p:spPr>
                <a:xfrm>
                  <a:off x="6680880" y="1711800"/>
                  <a:ext cx="78480" cy="155880"/>
                </a:xfrm>
                <a:custGeom>
                  <a:avLst/>
                  <a:gdLst/>
                  <a:ahLst/>
                  <a:rect l="l" t="t" r="r" b="b"/>
                  <a:pathLst>
                    <a:path w="298" h="590">
                      <a:moveTo>
                        <a:pt x="31" y="1"/>
                      </a:moveTo>
                      <a:lnTo>
                        <a:pt x="33" y="13"/>
                      </a:lnTo>
                      <a:cubicBezTo>
                        <a:pt x="11" y="197"/>
                        <a:pt x="8" y="383"/>
                        <a:pt x="1" y="552"/>
                      </a:cubicBezTo>
                      <a:cubicBezTo>
                        <a:pt x="99" y="562"/>
                        <a:pt x="199" y="574"/>
                        <a:pt x="297" y="589"/>
                      </a:cubicBezTo>
                      <a:cubicBezTo>
                        <a:pt x="290" y="413"/>
                        <a:pt x="270" y="225"/>
                        <a:pt x="235" y="6"/>
                      </a:cubicBezTo>
                      <a:cubicBezTo>
                        <a:pt x="194" y="17"/>
                        <a:pt x="153" y="26"/>
                        <a:pt x="116" y="26"/>
                      </a:cubicBezTo>
                      <a:cubicBezTo>
                        <a:pt x="84" y="26"/>
                        <a:pt x="55" y="19"/>
                        <a:pt x="3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2" name="Google Shape;4049;p33"/>
                <p:cNvSpPr/>
                <p:nvPr/>
              </p:nvSpPr>
              <p:spPr>
                <a:xfrm>
                  <a:off x="6468480" y="1906560"/>
                  <a:ext cx="291600" cy="235080"/>
                </a:xfrm>
                <a:custGeom>
                  <a:avLst/>
                  <a:gdLst/>
                  <a:ahLst/>
                  <a:rect l="l" t="t" r="r" b="b"/>
                  <a:pathLst>
                    <a:path w="1103" h="889">
                      <a:moveTo>
                        <a:pt x="788" y="0"/>
                      </a:moveTo>
                      <a:cubicBezTo>
                        <a:pt x="761" y="232"/>
                        <a:pt x="698" y="410"/>
                        <a:pt x="509" y="471"/>
                      </a:cubicBezTo>
                      <a:cubicBezTo>
                        <a:pt x="313" y="534"/>
                        <a:pt x="144" y="591"/>
                        <a:pt x="1" y="675"/>
                      </a:cubicBezTo>
                      <a:cubicBezTo>
                        <a:pt x="212" y="715"/>
                        <a:pt x="419" y="798"/>
                        <a:pt x="620" y="888"/>
                      </a:cubicBezTo>
                      <a:cubicBezTo>
                        <a:pt x="809" y="825"/>
                        <a:pt x="985" y="775"/>
                        <a:pt x="1025" y="617"/>
                      </a:cubicBezTo>
                      <a:cubicBezTo>
                        <a:pt x="1073" y="425"/>
                        <a:pt x="1098" y="239"/>
                        <a:pt x="1103" y="43"/>
                      </a:cubicBezTo>
                      <a:cubicBezTo>
                        <a:pt x="997" y="33"/>
                        <a:pt x="892" y="18"/>
                        <a:pt x="78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3" name="Google Shape;4050;p33"/>
                <p:cNvSpPr/>
                <p:nvPr/>
              </p:nvSpPr>
              <p:spPr>
                <a:xfrm>
                  <a:off x="5700960" y="2215440"/>
                  <a:ext cx="547560" cy="1323360"/>
                </a:xfrm>
                <a:custGeom>
                  <a:avLst/>
                  <a:gdLst/>
                  <a:ahLst/>
                  <a:rect l="l" t="t" r="r" b="b"/>
                  <a:pathLst>
                    <a:path w="2069" h="5000">
                      <a:moveTo>
                        <a:pt x="1817" y="1"/>
                      </a:moveTo>
                      <a:cubicBezTo>
                        <a:pt x="1812" y="23"/>
                        <a:pt x="1805" y="48"/>
                        <a:pt x="1800" y="74"/>
                      </a:cubicBezTo>
                      <a:cubicBezTo>
                        <a:pt x="1782" y="154"/>
                        <a:pt x="1762" y="267"/>
                        <a:pt x="1742" y="406"/>
                      </a:cubicBezTo>
                      <a:cubicBezTo>
                        <a:pt x="1676" y="836"/>
                        <a:pt x="1596" y="1528"/>
                        <a:pt x="1553" y="2401"/>
                      </a:cubicBezTo>
                      <a:cubicBezTo>
                        <a:pt x="1540" y="2617"/>
                        <a:pt x="1533" y="2846"/>
                        <a:pt x="1528" y="3083"/>
                      </a:cubicBezTo>
                      <a:cubicBezTo>
                        <a:pt x="1520" y="3329"/>
                        <a:pt x="1518" y="3588"/>
                        <a:pt x="1520" y="3852"/>
                      </a:cubicBezTo>
                      <a:cubicBezTo>
                        <a:pt x="1399" y="3639"/>
                        <a:pt x="1284" y="3430"/>
                        <a:pt x="1171" y="3229"/>
                      </a:cubicBezTo>
                      <a:cubicBezTo>
                        <a:pt x="1148" y="3191"/>
                        <a:pt x="1128" y="3153"/>
                        <a:pt x="1108" y="3115"/>
                      </a:cubicBezTo>
                      <a:cubicBezTo>
                        <a:pt x="1004" y="2937"/>
                        <a:pt x="909" y="2768"/>
                        <a:pt x="821" y="2610"/>
                      </a:cubicBezTo>
                      <a:cubicBezTo>
                        <a:pt x="871" y="2544"/>
                        <a:pt x="919" y="2479"/>
                        <a:pt x="967" y="2411"/>
                      </a:cubicBezTo>
                      <a:cubicBezTo>
                        <a:pt x="967" y="2411"/>
                        <a:pt x="926" y="2184"/>
                        <a:pt x="823" y="1883"/>
                      </a:cubicBezTo>
                      <a:cubicBezTo>
                        <a:pt x="768" y="1724"/>
                        <a:pt x="695" y="1545"/>
                        <a:pt x="599" y="1367"/>
                      </a:cubicBezTo>
                      <a:cubicBezTo>
                        <a:pt x="543" y="1271"/>
                        <a:pt x="411" y="1225"/>
                        <a:pt x="225" y="1225"/>
                      </a:cubicBezTo>
                      <a:cubicBezTo>
                        <a:pt x="211" y="1225"/>
                        <a:pt x="197" y="1225"/>
                        <a:pt x="182" y="1226"/>
                      </a:cubicBezTo>
                      <a:cubicBezTo>
                        <a:pt x="124" y="1228"/>
                        <a:pt x="66" y="1233"/>
                        <a:pt x="1" y="1243"/>
                      </a:cubicBezTo>
                      <a:cubicBezTo>
                        <a:pt x="89" y="1266"/>
                        <a:pt x="152" y="1306"/>
                        <a:pt x="187" y="1367"/>
                      </a:cubicBezTo>
                      <a:cubicBezTo>
                        <a:pt x="461" y="1883"/>
                        <a:pt x="552" y="2408"/>
                        <a:pt x="552" y="2408"/>
                      </a:cubicBezTo>
                      <a:cubicBezTo>
                        <a:pt x="506" y="2476"/>
                        <a:pt x="456" y="2544"/>
                        <a:pt x="406" y="2610"/>
                      </a:cubicBezTo>
                      <a:cubicBezTo>
                        <a:pt x="496" y="2766"/>
                        <a:pt x="592" y="2937"/>
                        <a:pt x="693" y="3115"/>
                      </a:cubicBezTo>
                      <a:cubicBezTo>
                        <a:pt x="1022" y="3699"/>
                        <a:pt x="1397" y="4376"/>
                        <a:pt x="1729" y="5000"/>
                      </a:cubicBezTo>
                      <a:cubicBezTo>
                        <a:pt x="1767" y="4985"/>
                        <a:pt x="1805" y="4970"/>
                        <a:pt x="1840" y="4954"/>
                      </a:cubicBezTo>
                      <a:cubicBezTo>
                        <a:pt x="1885" y="4937"/>
                        <a:pt x="1930" y="4919"/>
                        <a:pt x="1976" y="4899"/>
                      </a:cubicBezTo>
                      <a:cubicBezTo>
                        <a:pt x="2006" y="4886"/>
                        <a:pt x="2036" y="4874"/>
                        <a:pt x="2069" y="4859"/>
                      </a:cubicBezTo>
                      <a:cubicBezTo>
                        <a:pt x="2033" y="4796"/>
                        <a:pt x="1998" y="4730"/>
                        <a:pt x="1963" y="4665"/>
                      </a:cubicBezTo>
                      <a:cubicBezTo>
                        <a:pt x="1915" y="4580"/>
                        <a:pt x="1867" y="4491"/>
                        <a:pt x="1820" y="4403"/>
                      </a:cubicBezTo>
                      <a:cubicBezTo>
                        <a:pt x="1774" y="2637"/>
                        <a:pt x="1908" y="1203"/>
                        <a:pt x="2018" y="441"/>
                      </a:cubicBezTo>
                      <a:lnTo>
                        <a:pt x="1817" y="1"/>
                      </a:lnTo>
                      <a:close/>
                    </a:path>
                  </a:pathLst>
                </a:custGeom>
                <a:solidFill>
                  <a:srgbClr val="3836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4" name="Google Shape;4051;p33"/>
                <p:cNvSpPr/>
                <p:nvPr/>
              </p:nvSpPr>
              <p:spPr>
                <a:xfrm>
                  <a:off x="5023080" y="2906280"/>
                  <a:ext cx="1239480" cy="1232640"/>
                </a:xfrm>
                <a:custGeom>
                  <a:avLst/>
                  <a:gdLst/>
                  <a:ahLst/>
                  <a:rect l="l" t="t" r="r" b="b"/>
                  <a:pathLst>
                    <a:path w="4683" h="4658">
                      <a:moveTo>
                        <a:pt x="2967" y="1"/>
                      </a:moveTo>
                      <a:cubicBezTo>
                        <a:pt x="2099" y="1118"/>
                        <a:pt x="645" y="1661"/>
                        <a:pt x="0" y="1857"/>
                      </a:cubicBezTo>
                      <a:cubicBezTo>
                        <a:pt x="637" y="2657"/>
                        <a:pt x="1535" y="3772"/>
                        <a:pt x="2290" y="4658"/>
                      </a:cubicBezTo>
                      <a:cubicBezTo>
                        <a:pt x="2290" y="4658"/>
                        <a:pt x="4011" y="4071"/>
                        <a:pt x="4610" y="3259"/>
                      </a:cubicBezTo>
                      <a:cubicBezTo>
                        <a:pt x="4637" y="3221"/>
                        <a:pt x="4662" y="3186"/>
                        <a:pt x="4683" y="3148"/>
                      </a:cubicBezTo>
                      <a:cubicBezTo>
                        <a:pt x="4602" y="2984"/>
                        <a:pt x="4511" y="2811"/>
                        <a:pt x="4416" y="2630"/>
                      </a:cubicBezTo>
                      <a:cubicBezTo>
                        <a:pt x="4406" y="2607"/>
                        <a:pt x="4393" y="2584"/>
                        <a:pt x="4381" y="2562"/>
                      </a:cubicBezTo>
                      <a:cubicBezTo>
                        <a:pt x="4217" y="3017"/>
                        <a:pt x="3714" y="3445"/>
                        <a:pt x="2843" y="3878"/>
                      </a:cubicBezTo>
                      <a:cubicBezTo>
                        <a:pt x="2602" y="3631"/>
                        <a:pt x="1482" y="2142"/>
                        <a:pt x="1211" y="1820"/>
                      </a:cubicBezTo>
                      <a:cubicBezTo>
                        <a:pt x="2378" y="1407"/>
                        <a:pt x="3140" y="823"/>
                        <a:pt x="3254" y="506"/>
                      </a:cubicBezTo>
                      <a:cubicBezTo>
                        <a:pt x="3153" y="328"/>
                        <a:pt x="3057" y="157"/>
                        <a:pt x="2967" y="1"/>
                      </a:cubicBezTo>
                      <a:close/>
                    </a:path>
                  </a:pathLst>
                </a:custGeom>
                <a:solidFill>
                  <a:srgbClr val="b73c3a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5" name="Google Shape;4052;p33"/>
                <p:cNvSpPr/>
                <p:nvPr/>
              </p:nvSpPr>
              <p:spPr>
                <a:xfrm>
                  <a:off x="4721400" y="2577240"/>
                  <a:ext cx="1125720" cy="843840"/>
                </a:xfrm>
                <a:custGeom>
                  <a:avLst/>
                  <a:gdLst/>
                  <a:ahLst/>
                  <a:rect l="l" t="t" r="r" b="b"/>
                  <a:pathLst>
                    <a:path w="4253" h="3189">
                      <a:moveTo>
                        <a:pt x="3888" y="1"/>
                      </a:moveTo>
                      <a:lnTo>
                        <a:pt x="3888" y="1"/>
                      </a:lnTo>
                      <a:cubicBezTo>
                        <a:pt x="3890" y="5"/>
                        <a:pt x="3893" y="10"/>
                        <a:pt x="3895" y="14"/>
                      </a:cubicBezTo>
                      <a:lnTo>
                        <a:pt x="3895" y="14"/>
                      </a:lnTo>
                      <a:cubicBezTo>
                        <a:pt x="3893" y="10"/>
                        <a:pt x="3890" y="5"/>
                        <a:pt x="3888" y="1"/>
                      </a:cubicBezTo>
                      <a:close/>
                      <a:moveTo>
                        <a:pt x="3895" y="14"/>
                      </a:moveTo>
                      <a:lnTo>
                        <a:pt x="3895" y="14"/>
                      </a:lnTo>
                      <a:cubicBezTo>
                        <a:pt x="3941" y="109"/>
                        <a:pt x="3914" y="242"/>
                        <a:pt x="3822" y="398"/>
                      </a:cubicBezTo>
                      <a:cubicBezTo>
                        <a:pt x="3993" y="589"/>
                        <a:pt x="4114" y="838"/>
                        <a:pt x="4185" y="1140"/>
                      </a:cubicBezTo>
                      <a:lnTo>
                        <a:pt x="4185" y="1140"/>
                      </a:lnTo>
                      <a:cubicBezTo>
                        <a:pt x="4208" y="1107"/>
                        <a:pt x="4231" y="1075"/>
                        <a:pt x="4253" y="1042"/>
                      </a:cubicBezTo>
                      <a:cubicBezTo>
                        <a:pt x="4253" y="1042"/>
                        <a:pt x="4164" y="526"/>
                        <a:pt x="3895" y="14"/>
                      </a:cubicBezTo>
                      <a:close/>
                      <a:moveTo>
                        <a:pt x="4185" y="1140"/>
                      </a:moveTo>
                      <a:lnTo>
                        <a:pt x="4185" y="1140"/>
                      </a:lnTo>
                      <a:cubicBezTo>
                        <a:pt x="4181" y="1144"/>
                        <a:pt x="4178" y="1149"/>
                        <a:pt x="4175" y="1153"/>
                      </a:cubicBezTo>
                      <a:lnTo>
                        <a:pt x="4175" y="1153"/>
                      </a:lnTo>
                      <a:cubicBezTo>
                        <a:pt x="4178" y="1149"/>
                        <a:pt x="4181" y="1145"/>
                        <a:pt x="4185" y="1140"/>
                      </a:cubicBezTo>
                      <a:cubicBezTo>
                        <a:pt x="4185" y="1140"/>
                        <a:pt x="4185" y="1140"/>
                        <a:pt x="4185" y="1140"/>
                      </a:cubicBezTo>
                      <a:close/>
                      <a:moveTo>
                        <a:pt x="3767" y="486"/>
                      </a:moveTo>
                      <a:cubicBezTo>
                        <a:pt x="3692" y="594"/>
                        <a:pt x="3591" y="713"/>
                        <a:pt x="3470" y="834"/>
                      </a:cubicBezTo>
                      <a:cubicBezTo>
                        <a:pt x="3644" y="1042"/>
                        <a:pt x="3785" y="1264"/>
                        <a:pt x="3890" y="1498"/>
                      </a:cubicBezTo>
                      <a:cubicBezTo>
                        <a:pt x="3865" y="1525"/>
                        <a:pt x="3840" y="1551"/>
                        <a:pt x="3815" y="1576"/>
                      </a:cubicBezTo>
                      <a:cubicBezTo>
                        <a:pt x="3712" y="1339"/>
                        <a:pt x="3573" y="1113"/>
                        <a:pt x="3397" y="904"/>
                      </a:cubicBezTo>
                      <a:cubicBezTo>
                        <a:pt x="3297" y="997"/>
                        <a:pt x="3186" y="1093"/>
                        <a:pt x="3063" y="1188"/>
                      </a:cubicBezTo>
                      <a:cubicBezTo>
                        <a:pt x="3261" y="1364"/>
                        <a:pt x="3417" y="1613"/>
                        <a:pt x="3523" y="1850"/>
                      </a:cubicBezTo>
                      <a:cubicBezTo>
                        <a:pt x="3522" y="1850"/>
                        <a:pt x="3522" y="1851"/>
                        <a:pt x="3521" y="1851"/>
                      </a:cubicBezTo>
                      <a:lnTo>
                        <a:pt x="3521" y="1851"/>
                      </a:lnTo>
                      <a:cubicBezTo>
                        <a:pt x="3733" y="1671"/>
                        <a:pt x="3932" y="1469"/>
                        <a:pt x="4107" y="1244"/>
                      </a:cubicBezTo>
                      <a:cubicBezTo>
                        <a:pt x="4130" y="1214"/>
                        <a:pt x="4152" y="1184"/>
                        <a:pt x="4175" y="1153"/>
                      </a:cubicBezTo>
                      <a:lnTo>
                        <a:pt x="4175" y="1153"/>
                      </a:lnTo>
                      <a:cubicBezTo>
                        <a:pt x="4150" y="1185"/>
                        <a:pt x="4126" y="1218"/>
                        <a:pt x="4102" y="1249"/>
                      </a:cubicBezTo>
                      <a:cubicBezTo>
                        <a:pt x="4044" y="937"/>
                        <a:pt x="3931" y="683"/>
                        <a:pt x="3767" y="486"/>
                      </a:cubicBezTo>
                      <a:close/>
                      <a:moveTo>
                        <a:pt x="3521" y="1851"/>
                      </a:moveTo>
                      <a:cubicBezTo>
                        <a:pt x="3514" y="1858"/>
                        <a:pt x="3507" y="1864"/>
                        <a:pt x="3499" y="1870"/>
                      </a:cubicBezTo>
                      <a:lnTo>
                        <a:pt x="3499" y="1870"/>
                      </a:lnTo>
                      <a:cubicBezTo>
                        <a:pt x="3507" y="1864"/>
                        <a:pt x="3514" y="1858"/>
                        <a:pt x="3521" y="1851"/>
                      </a:cubicBezTo>
                      <a:close/>
                      <a:moveTo>
                        <a:pt x="2982" y="1251"/>
                      </a:moveTo>
                      <a:cubicBezTo>
                        <a:pt x="2851" y="1349"/>
                        <a:pt x="2713" y="1447"/>
                        <a:pt x="2562" y="1543"/>
                      </a:cubicBezTo>
                      <a:cubicBezTo>
                        <a:pt x="2743" y="1752"/>
                        <a:pt x="2869" y="1966"/>
                        <a:pt x="3002" y="2190"/>
                      </a:cubicBezTo>
                      <a:cubicBezTo>
                        <a:pt x="3010" y="2202"/>
                        <a:pt x="3017" y="2212"/>
                        <a:pt x="3025" y="2225"/>
                      </a:cubicBezTo>
                      <a:cubicBezTo>
                        <a:pt x="2997" y="2242"/>
                        <a:pt x="2967" y="2263"/>
                        <a:pt x="2939" y="2280"/>
                      </a:cubicBezTo>
                      <a:cubicBezTo>
                        <a:pt x="2932" y="2268"/>
                        <a:pt x="2924" y="2252"/>
                        <a:pt x="2917" y="2240"/>
                      </a:cubicBezTo>
                      <a:cubicBezTo>
                        <a:pt x="2783" y="2016"/>
                        <a:pt x="2655" y="1802"/>
                        <a:pt x="2476" y="1598"/>
                      </a:cubicBezTo>
                      <a:cubicBezTo>
                        <a:pt x="2406" y="1641"/>
                        <a:pt x="2335" y="1686"/>
                        <a:pt x="2260" y="1729"/>
                      </a:cubicBezTo>
                      <a:cubicBezTo>
                        <a:pt x="2192" y="1769"/>
                        <a:pt x="2124" y="1807"/>
                        <a:pt x="2056" y="1842"/>
                      </a:cubicBezTo>
                      <a:cubicBezTo>
                        <a:pt x="2132" y="1940"/>
                        <a:pt x="2205" y="2044"/>
                        <a:pt x="2278" y="2142"/>
                      </a:cubicBezTo>
                      <a:cubicBezTo>
                        <a:pt x="2366" y="2265"/>
                        <a:pt x="2456" y="2391"/>
                        <a:pt x="2552" y="2509"/>
                      </a:cubicBezTo>
                      <a:cubicBezTo>
                        <a:pt x="2522" y="2527"/>
                        <a:pt x="2491" y="2542"/>
                        <a:pt x="2461" y="2557"/>
                      </a:cubicBezTo>
                      <a:cubicBezTo>
                        <a:pt x="2371" y="2441"/>
                        <a:pt x="2280" y="2320"/>
                        <a:pt x="2195" y="2202"/>
                      </a:cubicBezTo>
                      <a:cubicBezTo>
                        <a:pt x="2119" y="2099"/>
                        <a:pt x="2044" y="1991"/>
                        <a:pt x="1966" y="1890"/>
                      </a:cubicBezTo>
                      <a:cubicBezTo>
                        <a:pt x="1795" y="1981"/>
                        <a:pt x="1629" y="2059"/>
                        <a:pt x="1468" y="2127"/>
                      </a:cubicBezTo>
                      <a:cubicBezTo>
                        <a:pt x="1651" y="2388"/>
                        <a:pt x="1822" y="2607"/>
                        <a:pt x="1986" y="2786"/>
                      </a:cubicBezTo>
                      <a:cubicBezTo>
                        <a:pt x="1953" y="2801"/>
                        <a:pt x="1920" y="2816"/>
                        <a:pt x="1888" y="2829"/>
                      </a:cubicBezTo>
                      <a:cubicBezTo>
                        <a:pt x="1724" y="2645"/>
                        <a:pt x="1553" y="2426"/>
                        <a:pt x="1372" y="2167"/>
                      </a:cubicBezTo>
                      <a:cubicBezTo>
                        <a:pt x="1228" y="2225"/>
                        <a:pt x="1093" y="2273"/>
                        <a:pt x="964" y="2310"/>
                      </a:cubicBezTo>
                      <a:cubicBezTo>
                        <a:pt x="1085" y="2547"/>
                        <a:pt x="1306" y="2780"/>
                        <a:pt x="1532" y="2969"/>
                      </a:cubicBezTo>
                      <a:lnTo>
                        <a:pt x="1532" y="2969"/>
                      </a:lnTo>
                      <a:cubicBezTo>
                        <a:pt x="2079" y="2770"/>
                        <a:pt x="2846" y="2422"/>
                        <a:pt x="3499" y="1870"/>
                      </a:cubicBezTo>
                      <a:lnTo>
                        <a:pt x="3499" y="1870"/>
                      </a:lnTo>
                      <a:cubicBezTo>
                        <a:pt x="3481" y="1885"/>
                        <a:pt x="3462" y="1900"/>
                        <a:pt x="3442" y="1915"/>
                      </a:cubicBezTo>
                      <a:cubicBezTo>
                        <a:pt x="3334" y="1671"/>
                        <a:pt x="3173" y="1417"/>
                        <a:pt x="2982" y="1251"/>
                      </a:cubicBezTo>
                      <a:close/>
                      <a:moveTo>
                        <a:pt x="1532" y="2969"/>
                      </a:moveTo>
                      <a:cubicBezTo>
                        <a:pt x="1525" y="2972"/>
                        <a:pt x="1517" y="2975"/>
                        <a:pt x="1509" y="2977"/>
                      </a:cubicBezTo>
                      <a:lnTo>
                        <a:pt x="1509" y="2977"/>
                      </a:lnTo>
                      <a:cubicBezTo>
                        <a:pt x="1517" y="2975"/>
                        <a:pt x="1525" y="2972"/>
                        <a:pt x="1533" y="2969"/>
                      </a:cubicBezTo>
                      <a:cubicBezTo>
                        <a:pt x="1533" y="2969"/>
                        <a:pt x="1533" y="2969"/>
                        <a:pt x="1532" y="2969"/>
                      </a:cubicBezTo>
                      <a:close/>
                      <a:moveTo>
                        <a:pt x="866" y="2338"/>
                      </a:moveTo>
                      <a:cubicBezTo>
                        <a:pt x="705" y="2383"/>
                        <a:pt x="559" y="2411"/>
                        <a:pt x="431" y="2421"/>
                      </a:cubicBezTo>
                      <a:cubicBezTo>
                        <a:pt x="539" y="2683"/>
                        <a:pt x="806" y="2934"/>
                        <a:pt x="1090" y="3115"/>
                      </a:cubicBezTo>
                      <a:lnTo>
                        <a:pt x="1090" y="3115"/>
                      </a:lnTo>
                      <a:cubicBezTo>
                        <a:pt x="1106" y="3111"/>
                        <a:pt x="1123" y="3106"/>
                        <a:pt x="1140" y="3100"/>
                      </a:cubicBezTo>
                      <a:cubicBezTo>
                        <a:pt x="1244" y="3069"/>
                        <a:pt x="1369" y="3028"/>
                        <a:pt x="1509" y="2977"/>
                      </a:cubicBezTo>
                      <a:lnTo>
                        <a:pt x="1509" y="2977"/>
                      </a:lnTo>
                      <a:cubicBezTo>
                        <a:pt x="1480" y="2987"/>
                        <a:pt x="1450" y="2997"/>
                        <a:pt x="1422" y="3007"/>
                      </a:cubicBezTo>
                      <a:cubicBezTo>
                        <a:pt x="1196" y="2814"/>
                        <a:pt x="984" y="2580"/>
                        <a:pt x="866" y="2338"/>
                      </a:cubicBezTo>
                      <a:close/>
                      <a:moveTo>
                        <a:pt x="1090" y="3115"/>
                      </a:moveTo>
                      <a:cubicBezTo>
                        <a:pt x="1087" y="3116"/>
                        <a:pt x="1085" y="3117"/>
                        <a:pt x="1083" y="3117"/>
                      </a:cubicBezTo>
                      <a:lnTo>
                        <a:pt x="1083" y="3117"/>
                      </a:lnTo>
                      <a:cubicBezTo>
                        <a:pt x="1085" y="3117"/>
                        <a:pt x="1088" y="3116"/>
                        <a:pt x="1090" y="3115"/>
                      </a:cubicBezTo>
                      <a:cubicBezTo>
                        <a:pt x="1090" y="3115"/>
                        <a:pt x="1090" y="3115"/>
                        <a:pt x="1090" y="3115"/>
                      </a:cubicBezTo>
                      <a:close/>
                      <a:moveTo>
                        <a:pt x="8" y="2343"/>
                      </a:moveTo>
                      <a:lnTo>
                        <a:pt x="1" y="2348"/>
                      </a:lnTo>
                      <a:cubicBezTo>
                        <a:pt x="1" y="2348"/>
                        <a:pt x="142" y="2630"/>
                        <a:pt x="403" y="2889"/>
                      </a:cubicBezTo>
                      <a:cubicBezTo>
                        <a:pt x="519" y="3002"/>
                        <a:pt x="657" y="3110"/>
                        <a:pt x="816" y="3188"/>
                      </a:cubicBezTo>
                      <a:cubicBezTo>
                        <a:pt x="816" y="3188"/>
                        <a:pt x="916" y="3166"/>
                        <a:pt x="1083" y="3117"/>
                      </a:cubicBezTo>
                      <a:lnTo>
                        <a:pt x="1083" y="3117"/>
                      </a:lnTo>
                      <a:cubicBezTo>
                        <a:pt x="1038" y="3129"/>
                        <a:pt x="1000" y="3141"/>
                        <a:pt x="964" y="3151"/>
                      </a:cubicBezTo>
                      <a:cubicBezTo>
                        <a:pt x="738" y="2995"/>
                        <a:pt x="529" y="2798"/>
                        <a:pt x="403" y="2585"/>
                      </a:cubicBezTo>
                      <a:cubicBezTo>
                        <a:pt x="373" y="2532"/>
                        <a:pt x="348" y="2479"/>
                        <a:pt x="328" y="2424"/>
                      </a:cubicBezTo>
                      <a:cubicBezTo>
                        <a:pt x="322" y="2424"/>
                        <a:pt x="316" y="2424"/>
                        <a:pt x="310" y="2424"/>
                      </a:cubicBezTo>
                      <a:cubicBezTo>
                        <a:pt x="178" y="2424"/>
                        <a:pt x="73" y="2396"/>
                        <a:pt x="8" y="234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6" name="Google Shape;4053;p33"/>
                <p:cNvSpPr/>
                <p:nvPr/>
              </p:nvSpPr>
              <p:spPr>
                <a:xfrm>
                  <a:off x="5343480" y="3040200"/>
                  <a:ext cx="839160" cy="892440"/>
                </a:xfrm>
                <a:custGeom>
                  <a:avLst/>
                  <a:gdLst/>
                  <a:ahLst/>
                  <a:rect l="l" t="t" r="r" b="b"/>
                  <a:pathLst>
                    <a:path w="3171" h="3372">
                      <a:moveTo>
                        <a:pt x="2044" y="0"/>
                      </a:moveTo>
                      <a:cubicBezTo>
                        <a:pt x="1930" y="317"/>
                        <a:pt x="1168" y="901"/>
                        <a:pt x="1" y="1314"/>
                      </a:cubicBezTo>
                      <a:cubicBezTo>
                        <a:pt x="272" y="1636"/>
                        <a:pt x="1392" y="3125"/>
                        <a:pt x="1633" y="3372"/>
                      </a:cubicBezTo>
                      <a:cubicBezTo>
                        <a:pt x="2504" y="2939"/>
                        <a:pt x="3007" y="2511"/>
                        <a:pt x="3171" y="2056"/>
                      </a:cubicBezTo>
                      <a:cubicBezTo>
                        <a:pt x="3140" y="2000"/>
                        <a:pt x="3110" y="1943"/>
                        <a:pt x="3080" y="1885"/>
                      </a:cubicBezTo>
                      <a:cubicBezTo>
                        <a:pt x="2748" y="1261"/>
                        <a:pt x="2373" y="584"/>
                        <a:pt x="204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27" name="Google Shape;4054;p33"/>
              <p:cNvSpPr/>
              <p:nvPr/>
            </p:nvSpPr>
            <p:spPr>
              <a:xfrm>
                <a:off x="6620760" y="1294920"/>
                <a:ext cx="380520" cy="105120"/>
              </a:xfrm>
              <a:custGeom>
                <a:avLst/>
                <a:gdLst/>
                <a:ahLst/>
                <a:rect l="l" t="t" r="r" b="b"/>
                <a:pathLst>
                  <a:path w="1533" h="425">
                    <a:moveTo>
                      <a:pt x="210" y="118"/>
                    </a:moveTo>
                    <a:cubicBezTo>
                      <a:pt x="222" y="118"/>
                      <a:pt x="232" y="124"/>
                      <a:pt x="232" y="133"/>
                    </a:cubicBezTo>
                    <a:cubicBezTo>
                      <a:pt x="234" y="143"/>
                      <a:pt x="224" y="153"/>
                      <a:pt x="209" y="156"/>
                    </a:cubicBezTo>
                    <a:cubicBezTo>
                      <a:pt x="197" y="156"/>
                      <a:pt x="184" y="151"/>
                      <a:pt x="182" y="141"/>
                    </a:cubicBezTo>
                    <a:cubicBezTo>
                      <a:pt x="182" y="131"/>
                      <a:pt x="192" y="121"/>
                      <a:pt x="204" y="118"/>
                    </a:cubicBezTo>
                    <a:cubicBezTo>
                      <a:pt x="206" y="118"/>
                      <a:pt x="208" y="118"/>
                      <a:pt x="210" y="118"/>
                    </a:cubicBezTo>
                    <a:close/>
                    <a:moveTo>
                      <a:pt x="708" y="110"/>
                    </a:moveTo>
                    <a:cubicBezTo>
                      <a:pt x="723" y="110"/>
                      <a:pt x="738" y="119"/>
                      <a:pt x="740" y="131"/>
                    </a:cubicBezTo>
                    <a:cubicBezTo>
                      <a:pt x="743" y="146"/>
                      <a:pt x="727" y="158"/>
                      <a:pt x="710" y="161"/>
                    </a:cubicBezTo>
                    <a:cubicBezTo>
                      <a:pt x="707" y="161"/>
                      <a:pt x="705" y="161"/>
                      <a:pt x="702" y="161"/>
                    </a:cubicBezTo>
                    <a:cubicBezTo>
                      <a:pt x="686" y="161"/>
                      <a:pt x="672" y="154"/>
                      <a:pt x="672" y="141"/>
                    </a:cubicBezTo>
                    <a:cubicBezTo>
                      <a:pt x="670" y="126"/>
                      <a:pt x="682" y="113"/>
                      <a:pt x="702" y="111"/>
                    </a:cubicBezTo>
                    <a:cubicBezTo>
                      <a:pt x="704" y="110"/>
                      <a:pt x="706" y="110"/>
                      <a:pt x="708" y="110"/>
                    </a:cubicBezTo>
                    <a:close/>
                    <a:moveTo>
                      <a:pt x="337" y="85"/>
                    </a:moveTo>
                    <a:cubicBezTo>
                      <a:pt x="362" y="85"/>
                      <a:pt x="383" y="97"/>
                      <a:pt x="385" y="118"/>
                    </a:cubicBezTo>
                    <a:cubicBezTo>
                      <a:pt x="388" y="138"/>
                      <a:pt x="368" y="158"/>
                      <a:pt x="340" y="163"/>
                    </a:cubicBezTo>
                    <a:cubicBezTo>
                      <a:pt x="338" y="164"/>
                      <a:pt x="335" y="164"/>
                      <a:pt x="333" y="164"/>
                    </a:cubicBezTo>
                    <a:cubicBezTo>
                      <a:pt x="308" y="164"/>
                      <a:pt x="287" y="151"/>
                      <a:pt x="282" y="131"/>
                    </a:cubicBezTo>
                    <a:cubicBezTo>
                      <a:pt x="280" y="111"/>
                      <a:pt x="300" y="90"/>
                      <a:pt x="330" y="85"/>
                    </a:cubicBezTo>
                    <a:cubicBezTo>
                      <a:pt x="332" y="85"/>
                      <a:pt x="335" y="85"/>
                      <a:pt x="337" y="85"/>
                    </a:cubicBezTo>
                    <a:close/>
                    <a:moveTo>
                      <a:pt x="353" y="203"/>
                    </a:moveTo>
                    <a:cubicBezTo>
                      <a:pt x="363" y="203"/>
                      <a:pt x="373" y="210"/>
                      <a:pt x="375" y="219"/>
                    </a:cubicBezTo>
                    <a:cubicBezTo>
                      <a:pt x="375" y="229"/>
                      <a:pt x="365" y="239"/>
                      <a:pt x="353" y="241"/>
                    </a:cubicBezTo>
                    <a:cubicBezTo>
                      <a:pt x="351" y="242"/>
                      <a:pt x="349" y="242"/>
                      <a:pt x="347" y="242"/>
                    </a:cubicBezTo>
                    <a:cubicBezTo>
                      <a:pt x="334" y="242"/>
                      <a:pt x="325" y="235"/>
                      <a:pt x="325" y="226"/>
                    </a:cubicBezTo>
                    <a:cubicBezTo>
                      <a:pt x="322" y="216"/>
                      <a:pt x="332" y="206"/>
                      <a:pt x="348" y="204"/>
                    </a:cubicBezTo>
                    <a:cubicBezTo>
                      <a:pt x="349" y="203"/>
                      <a:pt x="351" y="203"/>
                      <a:pt x="353" y="203"/>
                    </a:cubicBezTo>
                    <a:close/>
                    <a:moveTo>
                      <a:pt x="544" y="248"/>
                    </a:moveTo>
                    <a:cubicBezTo>
                      <a:pt x="554" y="248"/>
                      <a:pt x="564" y="255"/>
                      <a:pt x="566" y="264"/>
                    </a:cubicBezTo>
                    <a:cubicBezTo>
                      <a:pt x="566" y="274"/>
                      <a:pt x="556" y="284"/>
                      <a:pt x="544" y="284"/>
                    </a:cubicBezTo>
                    <a:cubicBezTo>
                      <a:pt x="542" y="285"/>
                      <a:pt x="541" y="285"/>
                      <a:pt x="539" y="285"/>
                    </a:cubicBezTo>
                    <a:cubicBezTo>
                      <a:pt x="528" y="285"/>
                      <a:pt x="518" y="278"/>
                      <a:pt x="516" y="269"/>
                    </a:cubicBezTo>
                    <a:cubicBezTo>
                      <a:pt x="516" y="259"/>
                      <a:pt x="526" y="249"/>
                      <a:pt x="539" y="249"/>
                    </a:cubicBezTo>
                    <a:cubicBezTo>
                      <a:pt x="540" y="249"/>
                      <a:pt x="542" y="248"/>
                      <a:pt x="544" y="248"/>
                    </a:cubicBezTo>
                    <a:close/>
                    <a:moveTo>
                      <a:pt x="1281" y="256"/>
                    </a:moveTo>
                    <a:cubicBezTo>
                      <a:pt x="1292" y="256"/>
                      <a:pt x="1301" y="263"/>
                      <a:pt x="1301" y="272"/>
                    </a:cubicBezTo>
                    <a:cubicBezTo>
                      <a:pt x="1304" y="282"/>
                      <a:pt x="1294" y="292"/>
                      <a:pt x="1281" y="294"/>
                    </a:cubicBezTo>
                    <a:cubicBezTo>
                      <a:pt x="1279" y="295"/>
                      <a:pt x="1277" y="295"/>
                      <a:pt x="1275" y="295"/>
                    </a:cubicBezTo>
                    <a:cubicBezTo>
                      <a:pt x="1263" y="295"/>
                      <a:pt x="1253" y="288"/>
                      <a:pt x="1253" y="279"/>
                    </a:cubicBezTo>
                    <a:cubicBezTo>
                      <a:pt x="1251" y="269"/>
                      <a:pt x="1261" y="259"/>
                      <a:pt x="1276" y="257"/>
                    </a:cubicBezTo>
                    <a:cubicBezTo>
                      <a:pt x="1278" y="256"/>
                      <a:pt x="1279" y="256"/>
                      <a:pt x="1281" y="256"/>
                    </a:cubicBezTo>
                    <a:close/>
                    <a:moveTo>
                      <a:pt x="1157" y="231"/>
                    </a:moveTo>
                    <a:cubicBezTo>
                      <a:pt x="1182" y="231"/>
                      <a:pt x="1201" y="243"/>
                      <a:pt x="1203" y="264"/>
                    </a:cubicBezTo>
                    <a:cubicBezTo>
                      <a:pt x="1205" y="284"/>
                      <a:pt x="1188" y="304"/>
                      <a:pt x="1160" y="307"/>
                    </a:cubicBezTo>
                    <a:cubicBezTo>
                      <a:pt x="1157" y="307"/>
                      <a:pt x="1153" y="308"/>
                      <a:pt x="1149" y="308"/>
                    </a:cubicBezTo>
                    <a:cubicBezTo>
                      <a:pt x="1126" y="308"/>
                      <a:pt x="1107" y="294"/>
                      <a:pt x="1105" y="277"/>
                    </a:cubicBezTo>
                    <a:cubicBezTo>
                      <a:pt x="1102" y="257"/>
                      <a:pt x="1122" y="236"/>
                      <a:pt x="1150" y="231"/>
                    </a:cubicBezTo>
                    <a:cubicBezTo>
                      <a:pt x="1152" y="231"/>
                      <a:pt x="1155" y="231"/>
                      <a:pt x="1157" y="231"/>
                    </a:cubicBezTo>
                    <a:close/>
                    <a:moveTo>
                      <a:pt x="992" y="309"/>
                    </a:moveTo>
                    <a:cubicBezTo>
                      <a:pt x="1002" y="309"/>
                      <a:pt x="1012" y="316"/>
                      <a:pt x="1014" y="324"/>
                    </a:cubicBezTo>
                    <a:cubicBezTo>
                      <a:pt x="1014" y="334"/>
                      <a:pt x="1004" y="345"/>
                      <a:pt x="992" y="345"/>
                    </a:cubicBezTo>
                    <a:cubicBezTo>
                      <a:pt x="990" y="345"/>
                      <a:pt x="988" y="345"/>
                      <a:pt x="986" y="345"/>
                    </a:cubicBezTo>
                    <a:cubicBezTo>
                      <a:pt x="973" y="345"/>
                      <a:pt x="964" y="338"/>
                      <a:pt x="964" y="329"/>
                    </a:cubicBezTo>
                    <a:cubicBezTo>
                      <a:pt x="961" y="319"/>
                      <a:pt x="972" y="309"/>
                      <a:pt x="987" y="309"/>
                    </a:cubicBezTo>
                    <a:cubicBezTo>
                      <a:pt x="988" y="309"/>
                      <a:pt x="990" y="309"/>
                      <a:pt x="992" y="309"/>
                    </a:cubicBezTo>
                    <a:close/>
                    <a:moveTo>
                      <a:pt x="1213" y="316"/>
                    </a:moveTo>
                    <a:cubicBezTo>
                      <a:pt x="1224" y="316"/>
                      <a:pt x="1233" y="323"/>
                      <a:pt x="1233" y="332"/>
                    </a:cubicBezTo>
                    <a:cubicBezTo>
                      <a:pt x="1236" y="342"/>
                      <a:pt x="1226" y="352"/>
                      <a:pt x="1213" y="355"/>
                    </a:cubicBezTo>
                    <a:cubicBezTo>
                      <a:pt x="1211" y="355"/>
                      <a:pt x="1209" y="355"/>
                      <a:pt x="1207" y="355"/>
                    </a:cubicBezTo>
                    <a:cubicBezTo>
                      <a:pt x="1195" y="355"/>
                      <a:pt x="1185" y="348"/>
                      <a:pt x="1185" y="340"/>
                    </a:cubicBezTo>
                    <a:cubicBezTo>
                      <a:pt x="1183" y="329"/>
                      <a:pt x="1193" y="319"/>
                      <a:pt x="1208" y="317"/>
                    </a:cubicBezTo>
                    <a:cubicBezTo>
                      <a:pt x="1210" y="317"/>
                      <a:pt x="1211" y="316"/>
                      <a:pt x="1213" y="316"/>
                    </a:cubicBezTo>
                    <a:close/>
                    <a:moveTo>
                      <a:pt x="532" y="1"/>
                    </a:moveTo>
                    <a:cubicBezTo>
                      <a:pt x="234" y="1"/>
                      <a:pt x="14" y="55"/>
                      <a:pt x="0" y="141"/>
                    </a:cubicBezTo>
                    <a:cubicBezTo>
                      <a:pt x="0" y="141"/>
                      <a:pt x="0" y="141"/>
                      <a:pt x="0" y="143"/>
                    </a:cubicBezTo>
                    <a:cubicBezTo>
                      <a:pt x="0" y="146"/>
                      <a:pt x="0" y="148"/>
                      <a:pt x="0" y="151"/>
                    </a:cubicBezTo>
                    <a:cubicBezTo>
                      <a:pt x="8" y="259"/>
                      <a:pt x="332" y="375"/>
                      <a:pt x="743" y="412"/>
                    </a:cubicBezTo>
                    <a:cubicBezTo>
                      <a:pt x="831" y="421"/>
                      <a:pt x="917" y="425"/>
                      <a:pt x="997" y="425"/>
                    </a:cubicBezTo>
                    <a:cubicBezTo>
                      <a:pt x="1282" y="425"/>
                      <a:pt x="1494" y="375"/>
                      <a:pt x="1520" y="294"/>
                    </a:cubicBezTo>
                    <a:cubicBezTo>
                      <a:pt x="1520" y="289"/>
                      <a:pt x="1523" y="287"/>
                      <a:pt x="1523" y="282"/>
                    </a:cubicBezTo>
                    <a:cubicBezTo>
                      <a:pt x="1533" y="171"/>
                      <a:pt x="1200" y="50"/>
                      <a:pt x="780" y="12"/>
                    </a:cubicBezTo>
                    <a:cubicBezTo>
                      <a:pt x="694" y="5"/>
                      <a:pt x="610" y="1"/>
                      <a:pt x="532" y="1"/>
                    </a:cubicBezTo>
                    <a:close/>
                  </a:path>
                </a:pathLst>
              </a:custGeom>
              <a:solidFill>
                <a:srgbClr val="b188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8" name="Google Shape;4055;p33"/>
              <p:cNvSpPr/>
              <p:nvPr/>
            </p:nvSpPr>
            <p:spPr>
              <a:xfrm>
                <a:off x="6894360" y="1352520"/>
                <a:ext cx="25560" cy="18720"/>
              </a:xfrm>
              <a:custGeom>
                <a:avLst/>
                <a:gdLst/>
                <a:ahLst/>
                <a:rect l="l" t="t" r="r" b="b"/>
                <a:pathLst>
                  <a:path w="104" h="77">
                    <a:moveTo>
                      <a:pt x="55" y="0"/>
                    </a:moveTo>
                    <a:cubicBezTo>
                      <a:pt x="53" y="0"/>
                      <a:pt x="50" y="0"/>
                      <a:pt x="48" y="0"/>
                    </a:cubicBezTo>
                    <a:cubicBezTo>
                      <a:pt x="20" y="5"/>
                      <a:pt x="0" y="26"/>
                      <a:pt x="3" y="46"/>
                    </a:cubicBezTo>
                    <a:cubicBezTo>
                      <a:pt x="5" y="63"/>
                      <a:pt x="24" y="77"/>
                      <a:pt x="47" y="77"/>
                    </a:cubicBezTo>
                    <a:cubicBezTo>
                      <a:pt x="51" y="77"/>
                      <a:pt x="55" y="76"/>
                      <a:pt x="58" y="76"/>
                    </a:cubicBezTo>
                    <a:cubicBezTo>
                      <a:pt x="83" y="73"/>
                      <a:pt x="103" y="53"/>
                      <a:pt x="101" y="33"/>
                    </a:cubicBezTo>
                    <a:cubicBezTo>
                      <a:pt x="99" y="12"/>
                      <a:pt x="80" y="0"/>
                      <a:pt x="55" y="0"/>
                    </a:cubicBezTo>
                    <a:close/>
                  </a:path>
                </a:pathLst>
              </a:custGeom>
              <a:solidFill>
                <a:srgbClr val="ded09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Google Shape;4056;p33"/>
              <p:cNvSpPr/>
              <p:nvPr/>
            </p:nvSpPr>
            <p:spPr>
              <a:xfrm>
                <a:off x="6931080" y="1358640"/>
                <a:ext cx="12960" cy="9360"/>
              </a:xfrm>
              <a:custGeom>
                <a:avLst/>
                <a:gdLst/>
                <a:ahLst/>
                <a:rect l="l" t="t" r="r" b="b"/>
                <a:pathLst>
                  <a:path w="54" h="39">
                    <a:moveTo>
                      <a:pt x="31" y="0"/>
                    </a:moveTo>
                    <a:cubicBezTo>
                      <a:pt x="29" y="0"/>
                      <a:pt x="28" y="0"/>
                      <a:pt x="26" y="1"/>
                    </a:cubicBezTo>
                    <a:cubicBezTo>
                      <a:pt x="11" y="3"/>
                      <a:pt x="1" y="13"/>
                      <a:pt x="3" y="23"/>
                    </a:cubicBezTo>
                    <a:cubicBezTo>
                      <a:pt x="3" y="32"/>
                      <a:pt x="13" y="39"/>
                      <a:pt x="25" y="39"/>
                    </a:cubicBezTo>
                    <a:cubicBezTo>
                      <a:pt x="27" y="39"/>
                      <a:pt x="29" y="39"/>
                      <a:pt x="31" y="38"/>
                    </a:cubicBezTo>
                    <a:cubicBezTo>
                      <a:pt x="44" y="36"/>
                      <a:pt x="54" y="26"/>
                      <a:pt x="51" y="16"/>
                    </a:cubicBezTo>
                    <a:cubicBezTo>
                      <a:pt x="51" y="7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ded09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Google Shape;4057;p33"/>
              <p:cNvSpPr/>
              <p:nvPr/>
            </p:nvSpPr>
            <p:spPr>
              <a:xfrm>
                <a:off x="6914160" y="1373400"/>
                <a:ext cx="12960" cy="9720"/>
              </a:xfrm>
              <a:custGeom>
                <a:avLst/>
                <a:gdLst/>
                <a:ahLst/>
                <a:rect l="l" t="t" r="r" b="b"/>
                <a:pathLst>
                  <a:path w="54" h="40">
                    <a:moveTo>
                      <a:pt x="31" y="0"/>
                    </a:moveTo>
                    <a:cubicBezTo>
                      <a:pt x="29" y="0"/>
                      <a:pt x="28" y="1"/>
                      <a:pt x="26" y="1"/>
                    </a:cubicBezTo>
                    <a:cubicBezTo>
                      <a:pt x="11" y="3"/>
                      <a:pt x="1" y="13"/>
                      <a:pt x="3" y="24"/>
                    </a:cubicBezTo>
                    <a:cubicBezTo>
                      <a:pt x="3" y="32"/>
                      <a:pt x="13" y="39"/>
                      <a:pt x="25" y="39"/>
                    </a:cubicBezTo>
                    <a:cubicBezTo>
                      <a:pt x="27" y="39"/>
                      <a:pt x="29" y="39"/>
                      <a:pt x="31" y="39"/>
                    </a:cubicBezTo>
                    <a:cubicBezTo>
                      <a:pt x="44" y="36"/>
                      <a:pt x="54" y="26"/>
                      <a:pt x="51" y="16"/>
                    </a:cubicBezTo>
                    <a:cubicBezTo>
                      <a:pt x="51" y="7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ded09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Google Shape;4058;p33"/>
              <p:cNvSpPr/>
              <p:nvPr/>
            </p:nvSpPr>
            <p:spPr>
              <a:xfrm>
                <a:off x="6748920" y="1356480"/>
                <a:ext cx="12240" cy="9000"/>
              </a:xfrm>
              <a:custGeom>
                <a:avLst/>
                <a:gdLst/>
                <a:ahLst/>
                <a:rect l="l" t="t" r="r" b="b"/>
                <a:pathLst>
                  <a:path w="51" h="37">
                    <a:moveTo>
                      <a:pt x="28" y="0"/>
                    </a:moveTo>
                    <a:cubicBezTo>
                      <a:pt x="26" y="0"/>
                      <a:pt x="24" y="1"/>
                      <a:pt x="23" y="1"/>
                    </a:cubicBezTo>
                    <a:cubicBezTo>
                      <a:pt x="10" y="1"/>
                      <a:pt x="0" y="11"/>
                      <a:pt x="0" y="21"/>
                    </a:cubicBezTo>
                    <a:cubicBezTo>
                      <a:pt x="2" y="30"/>
                      <a:pt x="12" y="37"/>
                      <a:pt x="23" y="37"/>
                    </a:cubicBezTo>
                    <a:cubicBezTo>
                      <a:pt x="25" y="37"/>
                      <a:pt x="26" y="37"/>
                      <a:pt x="28" y="36"/>
                    </a:cubicBezTo>
                    <a:cubicBezTo>
                      <a:pt x="40" y="36"/>
                      <a:pt x="50" y="26"/>
                      <a:pt x="50" y="16"/>
                    </a:cubicBezTo>
                    <a:cubicBezTo>
                      <a:pt x="48" y="7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ded09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2" name="Google Shape;4059;p33"/>
              <p:cNvSpPr/>
              <p:nvPr/>
            </p:nvSpPr>
            <p:spPr>
              <a:xfrm>
                <a:off x="6700680" y="1345320"/>
                <a:ext cx="12960" cy="9360"/>
              </a:xfrm>
              <a:custGeom>
                <a:avLst/>
                <a:gdLst/>
                <a:ahLst/>
                <a:rect l="l" t="t" r="r" b="b"/>
                <a:pathLst>
                  <a:path w="54" h="39">
                    <a:moveTo>
                      <a:pt x="31" y="0"/>
                    </a:moveTo>
                    <a:cubicBezTo>
                      <a:pt x="29" y="0"/>
                      <a:pt x="27" y="0"/>
                      <a:pt x="26" y="1"/>
                    </a:cubicBezTo>
                    <a:cubicBezTo>
                      <a:pt x="10" y="3"/>
                      <a:pt x="0" y="13"/>
                      <a:pt x="3" y="23"/>
                    </a:cubicBezTo>
                    <a:cubicBezTo>
                      <a:pt x="3" y="32"/>
                      <a:pt x="12" y="39"/>
                      <a:pt x="25" y="39"/>
                    </a:cubicBezTo>
                    <a:cubicBezTo>
                      <a:pt x="27" y="39"/>
                      <a:pt x="29" y="39"/>
                      <a:pt x="31" y="38"/>
                    </a:cubicBezTo>
                    <a:cubicBezTo>
                      <a:pt x="43" y="36"/>
                      <a:pt x="53" y="26"/>
                      <a:pt x="53" y="16"/>
                    </a:cubicBezTo>
                    <a:cubicBezTo>
                      <a:pt x="51" y="7"/>
                      <a:pt x="41" y="0"/>
                      <a:pt x="31" y="0"/>
                    </a:cubicBezTo>
                    <a:close/>
                  </a:path>
                </a:pathLst>
              </a:custGeom>
              <a:solidFill>
                <a:srgbClr val="ded09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Google Shape;4060;p33"/>
              <p:cNvSpPr/>
              <p:nvPr/>
            </p:nvSpPr>
            <p:spPr>
              <a:xfrm>
                <a:off x="6859440" y="1371600"/>
                <a:ext cx="12960" cy="9000"/>
              </a:xfrm>
              <a:custGeom>
                <a:avLst/>
                <a:gdLst/>
                <a:ahLst/>
                <a:rect l="l" t="t" r="r" b="b"/>
                <a:pathLst>
                  <a:path w="54" h="38">
                    <a:moveTo>
                      <a:pt x="31" y="1"/>
                    </a:moveTo>
                    <a:cubicBezTo>
                      <a:pt x="29" y="1"/>
                      <a:pt x="27" y="1"/>
                      <a:pt x="26" y="1"/>
                    </a:cubicBezTo>
                    <a:cubicBezTo>
                      <a:pt x="11" y="1"/>
                      <a:pt x="0" y="11"/>
                      <a:pt x="3" y="21"/>
                    </a:cubicBezTo>
                    <a:cubicBezTo>
                      <a:pt x="3" y="30"/>
                      <a:pt x="12" y="37"/>
                      <a:pt x="25" y="37"/>
                    </a:cubicBezTo>
                    <a:cubicBezTo>
                      <a:pt x="27" y="37"/>
                      <a:pt x="29" y="37"/>
                      <a:pt x="31" y="37"/>
                    </a:cubicBezTo>
                    <a:cubicBezTo>
                      <a:pt x="43" y="37"/>
                      <a:pt x="53" y="26"/>
                      <a:pt x="53" y="16"/>
                    </a:cubicBezTo>
                    <a:cubicBezTo>
                      <a:pt x="51" y="8"/>
                      <a:pt x="41" y="1"/>
                      <a:pt x="31" y="1"/>
                    </a:cubicBezTo>
                    <a:close/>
                  </a:path>
                </a:pathLst>
              </a:custGeom>
              <a:solidFill>
                <a:srgbClr val="ded09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34" name="Google Shape;4061;p33"/>
            <p:cNvSpPr/>
            <p:nvPr/>
          </p:nvSpPr>
          <p:spPr>
            <a:xfrm>
              <a:off x="6220080" y="3375000"/>
              <a:ext cx="45720" cy="138960"/>
            </a:xfrm>
            <a:prstGeom prst="rect">
              <a:avLst/>
            </a:prstGeom>
            <a:solidFill>
              <a:srgbClr val="a5cb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Google Shape;4062;p33"/>
            <p:cNvSpPr/>
            <p:nvPr/>
          </p:nvSpPr>
          <p:spPr>
            <a:xfrm rot="21411000">
              <a:off x="6188040" y="3378960"/>
              <a:ext cx="32400" cy="14940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title"/>
          </p:nvPr>
        </p:nvSpPr>
        <p:spPr>
          <a:xfrm>
            <a:off x="1865160" y="1364760"/>
            <a:ext cx="5412960" cy="1028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200" spc="-1" strike="noStrike">
                <a:solidFill>
                  <a:srgbClr val="1b6b87"/>
                </a:solidFill>
                <a:latin typeface="Chelsea Market"/>
                <a:ea typeface="Chelsea Market"/>
              </a:rPr>
              <a:t>Introdução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2"/>
          <p:cNvSpPr>
            <a:spLocks noGrp="1"/>
          </p:cNvSpPr>
          <p:nvPr>
            <p:ph type="subTitle"/>
          </p:nvPr>
        </p:nvSpPr>
        <p:spPr>
          <a:xfrm>
            <a:off x="2534040" y="2759040"/>
            <a:ext cx="3585960" cy="1299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85840" indent="-285840">
              <a:lnSpc>
                <a:spcPct val="100000"/>
              </a:lnSpc>
              <a:buClr>
                <a:srgbClr val="383633"/>
              </a:buClr>
              <a:buFont typeface="Arial"/>
              <a:buChar char="•"/>
            </a:pPr>
            <a:r>
              <a:rPr b="1" lang="en" sz="1600" spc="-1" strike="noStrike">
                <a:solidFill>
                  <a:srgbClr val="383633"/>
                </a:solidFill>
                <a:latin typeface="McLaren"/>
                <a:ea typeface="McLaren"/>
              </a:rPr>
              <a:t>Tema</a:t>
            </a: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383633"/>
              </a:buClr>
              <a:buFont typeface="Arial"/>
              <a:buChar char="•"/>
            </a:pPr>
            <a:r>
              <a:rPr b="1" lang="en" sz="1600" spc="-1" strike="noStrike">
                <a:solidFill>
                  <a:srgbClr val="383633"/>
                </a:solidFill>
                <a:latin typeface="McLaren"/>
                <a:ea typeface="McLaren"/>
              </a:rPr>
              <a:t>Problema e objetivos</a:t>
            </a: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383633"/>
              </a:buClr>
              <a:buFont typeface="Arial"/>
              <a:buChar char="•"/>
            </a:pPr>
            <a:r>
              <a:rPr b="1" lang="en" sz="1600" spc="-1" strike="noStrike">
                <a:solidFill>
                  <a:srgbClr val="383633"/>
                </a:solidFill>
                <a:latin typeface="McLaren"/>
                <a:ea typeface="McLaren"/>
              </a:rPr>
              <a:t>Público Alvo</a:t>
            </a: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383633"/>
              </a:buClr>
              <a:buFont typeface="Arial"/>
              <a:buChar char="•"/>
            </a:pPr>
            <a:r>
              <a:rPr b="1" lang="en" sz="1600" spc="-1" strike="noStrike">
                <a:solidFill>
                  <a:srgbClr val="383633"/>
                </a:solidFill>
                <a:latin typeface="McLaren"/>
                <a:ea typeface="McLaren"/>
              </a:rPr>
              <a:t>Impacto</a:t>
            </a: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383633"/>
              </a:buClr>
              <a:buFont typeface="Arial"/>
              <a:buChar char="•"/>
            </a:pPr>
            <a:endParaRPr b="0" lang="pt-BR" sz="1600" spc="-1" strike="noStrike">
              <a:latin typeface="Arial"/>
            </a:endParaRPr>
          </a:p>
        </p:txBody>
      </p:sp>
      <p:grpSp>
        <p:nvGrpSpPr>
          <p:cNvPr id="1138" name="Google Shape;4248;p37"/>
          <p:cNvGrpSpPr/>
          <p:nvPr/>
        </p:nvGrpSpPr>
        <p:grpSpPr>
          <a:xfrm>
            <a:off x="6836400" y="684360"/>
            <a:ext cx="1745280" cy="1700640"/>
            <a:chOff x="6836400" y="684360"/>
            <a:chExt cx="1745280" cy="1700640"/>
          </a:xfrm>
        </p:grpSpPr>
        <p:sp>
          <p:nvSpPr>
            <p:cNvPr id="1139" name="Google Shape;4249;p37"/>
            <p:cNvSpPr/>
            <p:nvPr/>
          </p:nvSpPr>
          <p:spPr>
            <a:xfrm>
              <a:off x="7931880" y="1079280"/>
              <a:ext cx="649800" cy="657360"/>
            </a:xfrm>
            <a:custGeom>
              <a:avLst/>
              <a:gdLst/>
              <a:ahLst/>
              <a:rect l="l" t="t" r="r" b="b"/>
              <a:pathLst>
                <a:path w="3005" h="3039">
                  <a:moveTo>
                    <a:pt x="1574" y="1"/>
                  </a:moveTo>
                  <a:cubicBezTo>
                    <a:pt x="1459" y="1"/>
                    <a:pt x="1341" y="17"/>
                    <a:pt x="1223" y="50"/>
                  </a:cubicBezTo>
                  <a:lnTo>
                    <a:pt x="0" y="392"/>
                  </a:lnTo>
                  <a:lnTo>
                    <a:pt x="662" y="2913"/>
                  </a:lnTo>
                  <a:lnTo>
                    <a:pt x="695" y="3038"/>
                  </a:lnTo>
                  <a:lnTo>
                    <a:pt x="1135" y="2915"/>
                  </a:lnTo>
                  <a:lnTo>
                    <a:pt x="1145" y="2915"/>
                  </a:lnTo>
                  <a:lnTo>
                    <a:pt x="1963" y="2686"/>
                  </a:lnTo>
                  <a:cubicBezTo>
                    <a:pt x="2615" y="2505"/>
                    <a:pt x="3004" y="1858"/>
                    <a:pt x="2831" y="1242"/>
                  </a:cubicBezTo>
                  <a:lnTo>
                    <a:pt x="2718" y="832"/>
                  </a:lnTo>
                  <a:cubicBezTo>
                    <a:pt x="2575" y="328"/>
                    <a:pt x="2101" y="1"/>
                    <a:pt x="1574" y="1"/>
                  </a:cubicBezTo>
                  <a:close/>
                </a:path>
              </a:pathLst>
            </a:custGeom>
            <a:solidFill>
              <a:srgbClr val="a5cb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Google Shape;4250;p37"/>
            <p:cNvSpPr/>
            <p:nvPr/>
          </p:nvSpPr>
          <p:spPr>
            <a:xfrm>
              <a:off x="7475040" y="1247400"/>
              <a:ext cx="109800" cy="28800"/>
            </a:xfrm>
            <a:custGeom>
              <a:avLst/>
              <a:gdLst/>
              <a:ahLst/>
              <a:rect l="l" t="t" r="r" b="b"/>
              <a:pathLst>
                <a:path w="509" h="134">
                  <a:moveTo>
                    <a:pt x="509" y="1"/>
                  </a:moveTo>
                  <a:cubicBezTo>
                    <a:pt x="350" y="11"/>
                    <a:pt x="184" y="51"/>
                    <a:pt x="1" y="134"/>
                  </a:cubicBezTo>
                  <a:lnTo>
                    <a:pt x="509" y="1"/>
                  </a:lnTo>
                  <a:close/>
                </a:path>
              </a:pathLst>
            </a:custGeom>
            <a:solidFill>
              <a:srgbClr val="ece8d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Google Shape;4251;p37"/>
            <p:cNvSpPr/>
            <p:nvPr/>
          </p:nvSpPr>
          <p:spPr>
            <a:xfrm>
              <a:off x="7242840" y="684360"/>
              <a:ext cx="676800" cy="542880"/>
            </a:xfrm>
            <a:custGeom>
              <a:avLst/>
              <a:gdLst/>
              <a:ahLst/>
              <a:rect l="l" t="t" r="r" b="b"/>
              <a:pathLst>
                <a:path w="3129" h="2510">
                  <a:moveTo>
                    <a:pt x="1670" y="0"/>
                  </a:moveTo>
                  <a:cubicBezTo>
                    <a:pt x="1584" y="0"/>
                    <a:pt x="1497" y="10"/>
                    <a:pt x="1410" y="31"/>
                  </a:cubicBezTo>
                  <a:lnTo>
                    <a:pt x="997" y="132"/>
                  </a:lnTo>
                  <a:cubicBezTo>
                    <a:pt x="376" y="283"/>
                    <a:pt x="1" y="937"/>
                    <a:pt x="162" y="1596"/>
                  </a:cubicBezTo>
                  <a:lnTo>
                    <a:pt x="197" y="1745"/>
                  </a:lnTo>
                  <a:cubicBezTo>
                    <a:pt x="715" y="1770"/>
                    <a:pt x="1322" y="1989"/>
                    <a:pt x="1941" y="2510"/>
                  </a:cubicBezTo>
                  <a:lnTo>
                    <a:pt x="3128" y="2198"/>
                  </a:lnTo>
                  <a:lnTo>
                    <a:pt x="3126" y="2182"/>
                  </a:lnTo>
                  <a:lnTo>
                    <a:pt x="2824" y="947"/>
                  </a:lnTo>
                  <a:cubicBezTo>
                    <a:pt x="2685" y="382"/>
                    <a:pt x="2199" y="0"/>
                    <a:pt x="1670" y="0"/>
                  </a:cubicBezTo>
                  <a:close/>
                </a:path>
              </a:pathLst>
            </a:custGeom>
            <a:solidFill>
              <a:srgbClr val="a5cb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Google Shape;4252;p37"/>
            <p:cNvSpPr/>
            <p:nvPr/>
          </p:nvSpPr>
          <p:spPr>
            <a:xfrm>
              <a:off x="7798320" y="1246680"/>
              <a:ext cx="67320" cy="61200"/>
            </a:xfrm>
            <a:custGeom>
              <a:avLst/>
              <a:gdLst/>
              <a:ahLst/>
              <a:rect l="l" t="t" r="r" b="b"/>
              <a:pathLst>
                <a:path w="313" h="285">
                  <a:moveTo>
                    <a:pt x="157" y="0"/>
                  </a:moveTo>
                  <a:cubicBezTo>
                    <a:pt x="145" y="0"/>
                    <a:pt x="133" y="2"/>
                    <a:pt x="121" y="5"/>
                  </a:cubicBezTo>
                  <a:cubicBezTo>
                    <a:pt x="45" y="25"/>
                    <a:pt x="0" y="103"/>
                    <a:pt x="20" y="179"/>
                  </a:cubicBezTo>
                  <a:cubicBezTo>
                    <a:pt x="37" y="242"/>
                    <a:pt x="93" y="284"/>
                    <a:pt x="155" y="284"/>
                  </a:cubicBezTo>
                  <a:cubicBezTo>
                    <a:pt x="167" y="284"/>
                    <a:pt x="179" y="283"/>
                    <a:pt x="191" y="279"/>
                  </a:cubicBezTo>
                  <a:cubicBezTo>
                    <a:pt x="267" y="259"/>
                    <a:pt x="312" y="181"/>
                    <a:pt x="294" y="106"/>
                  </a:cubicBezTo>
                  <a:cubicBezTo>
                    <a:pt x="278" y="42"/>
                    <a:pt x="220" y="0"/>
                    <a:pt x="157" y="0"/>
                  </a:cubicBezTo>
                  <a:close/>
                </a:path>
              </a:pathLst>
            </a:custGeom>
            <a:solidFill>
              <a:srgbClr val="3836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Google Shape;4253;p37"/>
            <p:cNvSpPr/>
            <p:nvPr/>
          </p:nvSpPr>
          <p:spPr>
            <a:xfrm>
              <a:off x="7677000" y="1278360"/>
              <a:ext cx="67680" cy="61200"/>
            </a:xfrm>
            <a:custGeom>
              <a:avLst/>
              <a:gdLst/>
              <a:ahLst/>
              <a:rect l="l" t="t" r="r" b="b"/>
              <a:pathLst>
                <a:path w="315" h="285">
                  <a:moveTo>
                    <a:pt x="157" y="0"/>
                  </a:moveTo>
                  <a:cubicBezTo>
                    <a:pt x="145" y="0"/>
                    <a:pt x="133" y="2"/>
                    <a:pt x="121" y="5"/>
                  </a:cubicBezTo>
                  <a:cubicBezTo>
                    <a:pt x="45" y="25"/>
                    <a:pt x="0" y="103"/>
                    <a:pt x="20" y="179"/>
                  </a:cubicBezTo>
                  <a:cubicBezTo>
                    <a:pt x="37" y="242"/>
                    <a:pt x="95" y="284"/>
                    <a:pt x="157" y="284"/>
                  </a:cubicBezTo>
                  <a:cubicBezTo>
                    <a:pt x="169" y="284"/>
                    <a:pt x="182" y="283"/>
                    <a:pt x="194" y="279"/>
                  </a:cubicBezTo>
                  <a:cubicBezTo>
                    <a:pt x="269" y="259"/>
                    <a:pt x="315" y="184"/>
                    <a:pt x="294" y="108"/>
                  </a:cubicBezTo>
                  <a:cubicBezTo>
                    <a:pt x="277" y="43"/>
                    <a:pt x="220" y="0"/>
                    <a:pt x="157" y="0"/>
                  </a:cubicBezTo>
                  <a:close/>
                </a:path>
              </a:pathLst>
            </a:custGeom>
            <a:solidFill>
              <a:srgbClr val="3836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Google Shape;4254;p37"/>
            <p:cNvSpPr/>
            <p:nvPr/>
          </p:nvSpPr>
          <p:spPr>
            <a:xfrm>
              <a:off x="7556040" y="1310400"/>
              <a:ext cx="67320" cy="60840"/>
            </a:xfrm>
            <a:custGeom>
              <a:avLst/>
              <a:gdLst/>
              <a:ahLst/>
              <a:rect l="l" t="t" r="r" b="b"/>
              <a:pathLst>
                <a:path w="313" h="282">
                  <a:moveTo>
                    <a:pt x="158" y="1"/>
                  </a:moveTo>
                  <a:cubicBezTo>
                    <a:pt x="146" y="1"/>
                    <a:pt x="133" y="2"/>
                    <a:pt x="121" y="5"/>
                  </a:cubicBezTo>
                  <a:cubicBezTo>
                    <a:pt x="46" y="23"/>
                    <a:pt x="0" y="101"/>
                    <a:pt x="21" y="177"/>
                  </a:cubicBezTo>
                  <a:cubicBezTo>
                    <a:pt x="35" y="240"/>
                    <a:pt x="93" y="282"/>
                    <a:pt x="155" y="282"/>
                  </a:cubicBezTo>
                  <a:cubicBezTo>
                    <a:pt x="167" y="282"/>
                    <a:pt x="180" y="280"/>
                    <a:pt x="192" y="277"/>
                  </a:cubicBezTo>
                  <a:cubicBezTo>
                    <a:pt x="267" y="260"/>
                    <a:pt x="312" y="182"/>
                    <a:pt x="292" y="106"/>
                  </a:cubicBezTo>
                  <a:cubicBezTo>
                    <a:pt x="278" y="43"/>
                    <a:pt x="220" y="1"/>
                    <a:pt x="158" y="1"/>
                  </a:cubicBezTo>
                  <a:close/>
                </a:path>
              </a:pathLst>
            </a:custGeom>
            <a:solidFill>
              <a:srgbClr val="3836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Google Shape;4255;p37"/>
            <p:cNvSpPr/>
            <p:nvPr/>
          </p:nvSpPr>
          <p:spPr>
            <a:xfrm>
              <a:off x="7434720" y="1342080"/>
              <a:ext cx="67680" cy="61200"/>
            </a:xfrm>
            <a:custGeom>
              <a:avLst/>
              <a:gdLst/>
              <a:ahLst/>
              <a:rect l="l" t="t" r="r" b="b"/>
              <a:pathLst>
                <a:path w="315" h="284">
                  <a:moveTo>
                    <a:pt x="158" y="1"/>
                  </a:moveTo>
                  <a:cubicBezTo>
                    <a:pt x="146" y="1"/>
                    <a:pt x="133" y="2"/>
                    <a:pt x="121" y="5"/>
                  </a:cubicBezTo>
                  <a:cubicBezTo>
                    <a:pt x="46" y="26"/>
                    <a:pt x="0" y="101"/>
                    <a:pt x="21" y="176"/>
                  </a:cubicBezTo>
                  <a:cubicBezTo>
                    <a:pt x="38" y="241"/>
                    <a:pt x="97" y="283"/>
                    <a:pt x="161" y="283"/>
                  </a:cubicBezTo>
                  <a:cubicBezTo>
                    <a:pt x="172" y="283"/>
                    <a:pt x="183" y="282"/>
                    <a:pt x="194" y="280"/>
                  </a:cubicBezTo>
                  <a:cubicBezTo>
                    <a:pt x="270" y="260"/>
                    <a:pt x="315" y="182"/>
                    <a:pt x="295" y="106"/>
                  </a:cubicBezTo>
                  <a:cubicBezTo>
                    <a:pt x="278" y="43"/>
                    <a:pt x="220" y="1"/>
                    <a:pt x="158" y="1"/>
                  </a:cubicBezTo>
                  <a:close/>
                </a:path>
              </a:pathLst>
            </a:custGeom>
            <a:solidFill>
              <a:srgbClr val="3836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Google Shape;4256;p37"/>
            <p:cNvSpPr/>
            <p:nvPr/>
          </p:nvSpPr>
          <p:spPr>
            <a:xfrm>
              <a:off x="7834680" y="1386720"/>
              <a:ext cx="68040" cy="61200"/>
            </a:xfrm>
            <a:custGeom>
              <a:avLst/>
              <a:gdLst/>
              <a:ahLst/>
              <a:rect l="l" t="t" r="r" b="b"/>
              <a:pathLst>
                <a:path w="316" h="285">
                  <a:moveTo>
                    <a:pt x="158" y="1"/>
                  </a:moveTo>
                  <a:cubicBezTo>
                    <a:pt x="146" y="1"/>
                    <a:pt x="134" y="2"/>
                    <a:pt x="121" y="6"/>
                  </a:cubicBezTo>
                  <a:cubicBezTo>
                    <a:pt x="46" y="26"/>
                    <a:pt x="1" y="104"/>
                    <a:pt x="21" y="179"/>
                  </a:cubicBezTo>
                  <a:cubicBezTo>
                    <a:pt x="38" y="243"/>
                    <a:pt x="95" y="285"/>
                    <a:pt x="158" y="285"/>
                  </a:cubicBezTo>
                  <a:cubicBezTo>
                    <a:pt x="170" y="285"/>
                    <a:pt x="182" y="283"/>
                    <a:pt x="194" y="280"/>
                  </a:cubicBezTo>
                  <a:cubicBezTo>
                    <a:pt x="270" y="260"/>
                    <a:pt x="315" y="184"/>
                    <a:pt x="295" y="106"/>
                  </a:cubicBezTo>
                  <a:cubicBezTo>
                    <a:pt x="278" y="43"/>
                    <a:pt x="220" y="1"/>
                    <a:pt x="158" y="1"/>
                  </a:cubicBezTo>
                  <a:close/>
                </a:path>
              </a:pathLst>
            </a:custGeom>
            <a:solidFill>
              <a:srgbClr val="3836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Google Shape;4257;p37"/>
            <p:cNvSpPr/>
            <p:nvPr/>
          </p:nvSpPr>
          <p:spPr>
            <a:xfrm>
              <a:off x="7714080" y="1418760"/>
              <a:ext cx="67320" cy="60840"/>
            </a:xfrm>
            <a:custGeom>
              <a:avLst/>
              <a:gdLst/>
              <a:ahLst/>
              <a:rect l="l" t="t" r="r" b="b"/>
              <a:pathLst>
                <a:path w="313" h="282">
                  <a:moveTo>
                    <a:pt x="157" y="0"/>
                  </a:moveTo>
                  <a:cubicBezTo>
                    <a:pt x="145" y="0"/>
                    <a:pt x="133" y="2"/>
                    <a:pt x="121" y="5"/>
                  </a:cubicBezTo>
                  <a:cubicBezTo>
                    <a:pt x="45" y="23"/>
                    <a:pt x="0" y="101"/>
                    <a:pt x="18" y="176"/>
                  </a:cubicBezTo>
                  <a:cubicBezTo>
                    <a:pt x="35" y="240"/>
                    <a:pt x="92" y="282"/>
                    <a:pt x="155" y="282"/>
                  </a:cubicBezTo>
                  <a:cubicBezTo>
                    <a:pt x="167" y="282"/>
                    <a:pt x="179" y="280"/>
                    <a:pt x="191" y="277"/>
                  </a:cubicBezTo>
                  <a:cubicBezTo>
                    <a:pt x="267" y="259"/>
                    <a:pt x="312" y="181"/>
                    <a:pt x="292" y="106"/>
                  </a:cubicBezTo>
                  <a:cubicBezTo>
                    <a:pt x="275" y="42"/>
                    <a:pt x="219" y="0"/>
                    <a:pt x="157" y="0"/>
                  </a:cubicBezTo>
                  <a:close/>
                </a:path>
              </a:pathLst>
            </a:custGeom>
            <a:solidFill>
              <a:srgbClr val="3836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Google Shape;4258;p37"/>
            <p:cNvSpPr/>
            <p:nvPr/>
          </p:nvSpPr>
          <p:spPr>
            <a:xfrm>
              <a:off x="7592760" y="1450440"/>
              <a:ext cx="67680" cy="61200"/>
            </a:xfrm>
            <a:custGeom>
              <a:avLst/>
              <a:gdLst/>
              <a:ahLst/>
              <a:rect l="l" t="t" r="r" b="b"/>
              <a:pathLst>
                <a:path w="315" h="284">
                  <a:moveTo>
                    <a:pt x="157" y="0"/>
                  </a:moveTo>
                  <a:cubicBezTo>
                    <a:pt x="145" y="0"/>
                    <a:pt x="133" y="2"/>
                    <a:pt x="121" y="5"/>
                  </a:cubicBezTo>
                  <a:cubicBezTo>
                    <a:pt x="45" y="25"/>
                    <a:pt x="0" y="101"/>
                    <a:pt x="20" y="176"/>
                  </a:cubicBezTo>
                  <a:cubicBezTo>
                    <a:pt x="37" y="240"/>
                    <a:pt x="94" y="284"/>
                    <a:pt x="158" y="284"/>
                  </a:cubicBezTo>
                  <a:cubicBezTo>
                    <a:pt x="170" y="284"/>
                    <a:pt x="182" y="282"/>
                    <a:pt x="194" y="279"/>
                  </a:cubicBezTo>
                  <a:cubicBezTo>
                    <a:pt x="269" y="259"/>
                    <a:pt x="315" y="181"/>
                    <a:pt x="294" y="106"/>
                  </a:cubicBezTo>
                  <a:cubicBezTo>
                    <a:pt x="278" y="42"/>
                    <a:pt x="220" y="0"/>
                    <a:pt x="157" y="0"/>
                  </a:cubicBezTo>
                  <a:close/>
                </a:path>
              </a:pathLst>
            </a:custGeom>
            <a:solidFill>
              <a:srgbClr val="3836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Google Shape;4259;p37"/>
            <p:cNvSpPr/>
            <p:nvPr/>
          </p:nvSpPr>
          <p:spPr>
            <a:xfrm>
              <a:off x="7471080" y="1482120"/>
              <a:ext cx="67680" cy="61200"/>
            </a:xfrm>
            <a:custGeom>
              <a:avLst/>
              <a:gdLst/>
              <a:ahLst/>
              <a:rect l="l" t="t" r="r" b="b"/>
              <a:pathLst>
                <a:path w="315" h="284">
                  <a:moveTo>
                    <a:pt x="158" y="0"/>
                  </a:moveTo>
                  <a:cubicBezTo>
                    <a:pt x="146" y="0"/>
                    <a:pt x="133" y="2"/>
                    <a:pt x="121" y="5"/>
                  </a:cubicBezTo>
                  <a:cubicBezTo>
                    <a:pt x="45" y="25"/>
                    <a:pt x="0" y="103"/>
                    <a:pt x="20" y="179"/>
                  </a:cubicBezTo>
                  <a:cubicBezTo>
                    <a:pt x="37" y="242"/>
                    <a:pt x="95" y="284"/>
                    <a:pt x="157" y="284"/>
                  </a:cubicBezTo>
                  <a:cubicBezTo>
                    <a:pt x="169" y="284"/>
                    <a:pt x="182" y="282"/>
                    <a:pt x="194" y="279"/>
                  </a:cubicBezTo>
                  <a:cubicBezTo>
                    <a:pt x="269" y="259"/>
                    <a:pt x="315" y="181"/>
                    <a:pt x="294" y="106"/>
                  </a:cubicBezTo>
                  <a:cubicBezTo>
                    <a:pt x="277" y="42"/>
                    <a:pt x="222" y="0"/>
                    <a:pt x="158" y="0"/>
                  </a:cubicBezTo>
                  <a:close/>
                </a:path>
              </a:pathLst>
            </a:custGeom>
            <a:solidFill>
              <a:srgbClr val="3836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Google Shape;4260;p37"/>
            <p:cNvSpPr/>
            <p:nvPr/>
          </p:nvSpPr>
          <p:spPr>
            <a:xfrm>
              <a:off x="7871400" y="1527120"/>
              <a:ext cx="67680" cy="60840"/>
            </a:xfrm>
            <a:custGeom>
              <a:avLst/>
              <a:gdLst/>
              <a:ahLst/>
              <a:rect l="l" t="t" r="r" b="b"/>
              <a:pathLst>
                <a:path w="315" h="282">
                  <a:moveTo>
                    <a:pt x="160" y="0"/>
                  </a:moveTo>
                  <a:cubicBezTo>
                    <a:pt x="148" y="0"/>
                    <a:pt x="136" y="2"/>
                    <a:pt x="123" y="5"/>
                  </a:cubicBezTo>
                  <a:cubicBezTo>
                    <a:pt x="45" y="22"/>
                    <a:pt x="0" y="100"/>
                    <a:pt x="20" y="176"/>
                  </a:cubicBezTo>
                  <a:cubicBezTo>
                    <a:pt x="37" y="239"/>
                    <a:pt x="95" y="281"/>
                    <a:pt x="158" y="281"/>
                  </a:cubicBezTo>
                  <a:cubicBezTo>
                    <a:pt x="170" y="281"/>
                    <a:pt x="182" y="280"/>
                    <a:pt x="194" y="277"/>
                  </a:cubicBezTo>
                  <a:cubicBezTo>
                    <a:pt x="269" y="259"/>
                    <a:pt x="315" y="181"/>
                    <a:pt x="295" y="105"/>
                  </a:cubicBezTo>
                  <a:cubicBezTo>
                    <a:pt x="278" y="42"/>
                    <a:pt x="222" y="0"/>
                    <a:pt x="160" y="0"/>
                  </a:cubicBezTo>
                  <a:close/>
                </a:path>
              </a:pathLst>
            </a:custGeom>
            <a:solidFill>
              <a:srgbClr val="3836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Google Shape;4261;p37"/>
            <p:cNvSpPr/>
            <p:nvPr/>
          </p:nvSpPr>
          <p:spPr>
            <a:xfrm>
              <a:off x="7750440" y="1558800"/>
              <a:ext cx="67320" cy="61200"/>
            </a:xfrm>
            <a:custGeom>
              <a:avLst/>
              <a:gdLst/>
              <a:ahLst/>
              <a:rect l="l" t="t" r="r" b="b"/>
              <a:pathLst>
                <a:path w="313" h="284">
                  <a:moveTo>
                    <a:pt x="158" y="1"/>
                  </a:moveTo>
                  <a:cubicBezTo>
                    <a:pt x="146" y="1"/>
                    <a:pt x="134" y="2"/>
                    <a:pt x="121" y="6"/>
                  </a:cubicBezTo>
                  <a:cubicBezTo>
                    <a:pt x="46" y="26"/>
                    <a:pt x="1" y="101"/>
                    <a:pt x="21" y="177"/>
                  </a:cubicBezTo>
                  <a:cubicBezTo>
                    <a:pt x="38" y="241"/>
                    <a:pt x="96" y="284"/>
                    <a:pt x="159" y="284"/>
                  </a:cubicBezTo>
                  <a:cubicBezTo>
                    <a:pt x="170" y="284"/>
                    <a:pt x="181" y="283"/>
                    <a:pt x="192" y="280"/>
                  </a:cubicBezTo>
                  <a:cubicBezTo>
                    <a:pt x="267" y="260"/>
                    <a:pt x="313" y="182"/>
                    <a:pt x="295" y="106"/>
                  </a:cubicBezTo>
                  <a:cubicBezTo>
                    <a:pt x="278" y="43"/>
                    <a:pt x="221" y="1"/>
                    <a:pt x="158" y="1"/>
                  </a:cubicBezTo>
                  <a:close/>
                </a:path>
              </a:pathLst>
            </a:custGeom>
            <a:solidFill>
              <a:srgbClr val="3836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Google Shape;4262;p37"/>
            <p:cNvSpPr/>
            <p:nvPr/>
          </p:nvSpPr>
          <p:spPr>
            <a:xfrm>
              <a:off x="7629120" y="1590120"/>
              <a:ext cx="68040" cy="61200"/>
            </a:xfrm>
            <a:custGeom>
              <a:avLst/>
              <a:gdLst/>
              <a:ahLst/>
              <a:rect l="l" t="t" r="r" b="b"/>
              <a:pathLst>
                <a:path w="316" h="285">
                  <a:moveTo>
                    <a:pt x="158" y="1"/>
                  </a:moveTo>
                  <a:cubicBezTo>
                    <a:pt x="146" y="1"/>
                    <a:pt x="134" y="2"/>
                    <a:pt x="121" y="6"/>
                  </a:cubicBezTo>
                  <a:cubicBezTo>
                    <a:pt x="46" y="26"/>
                    <a:pt x="1" y="104"/>
                    <a:pt x="21" y="179"/>
                  </a:cubicBezTo>
                  <a:cubicBezTo>
                    <a:pt x="38" y="243"/>
                    <a:pt x="95" y="285"/>
                    <a:pt x="158" y="285"/>
                  </a:cubicBezTo>
                  <a:cubicBezTo>
                    <a:pt x="170" y="285"/>
                    <a:pt x="182" y="283"/>
                    <a:pt x="194" y="280"/>
                  </a:cubicBezTo>
                  <a:cubicBezTo>
                    <a:pt x="270" y="260"/>
                    <a:pt x="315" y="182"/>
                    <a:pt x="295" y="106"/>
                  </a:cubicBezTo>
                  <a:cubicBezTo>
                    <a:pt x="278" y="43"/>
                    <a:pt x="220" y="1"/>
                    <a:pt x="158" y="1"/>
                  </a:cubicBezTo>
                  <a:close/>
                </a:path>
              </a:pathLst>
            </a:custGeom>
            <a:solidFill>
              <a:srgbClr val="3836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Google Shape;4263;p37"/>
            <p:cNvSpPr/>
            <p:nvPr/>
          </p:nvSpPr>
          <p:spPr>
            <a:xfrm>
              <a:off x="7508160" y="1621800"/>
              <a:ext cx="67320" cy="61200"/>
            </a:xfrm>
            <a:custGeom>
              <a:avLst/>
              <a:gdLst/>
              <a:ahLst/>
              <a:rect l="l" t="t" r="r" b="b"/>
              <a:pathLst>
                <a:path w="313" h="285">
                  <a:moveTo>
                    <a:pt x="157" y="1"/>
                  </a:moveTo>
                  <a:cubicBezTo>
                    <a:pt x="145" y="1"/>
                    <a:pt x="133" y="2"/>
                    <a:pt x="121" y="6"/>
                  </a:cubicBezTo>
                  <a:cubicBezTo>
                    <a:pt x="45" y="26"/>
                    <a:pt x="0" y="104"/>
                    <a:pt x="20" y="179"/>
                  </a:cubicBezTo>
                  <a:cubicBezTo>
                    <a:pt x="35" y="243"/>
                    <a:pt x="92" y="285"/>
                    <a:pt x="155" y="285"/>
                  </a:cubicBezTo>
                  <a:cubicBezTo>
                    <a:pt x="167" y="285"/>
                    <a:pt x="179" y="283"/>
                    <a:pt x="191" y="280"/>
                  </a:cubicBezTo>
                  <a:cubicBezTo>
                    <a:pt x="267" y="260"/>
                    <a:pt x="312" y="182"/>
                    <a:pt x="292" y="106"/>
                  </a:cubicBezTo>
                  <a:cubicBezTo>
                    <a:pt x="277" y="43"/>
                    <a:pt x="220" y="1"/>
                    <a:pt x="157" y="1"/>
                  </a:cubicBezTo>
                  <a:close/>
                </a:path>
              </a:pathLst>
            </a:custGeom>
            <a:solidFill>
              <a:srgbClr val="3836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Google Shape;4264;p37"/>
            <p:cNvSpPr/>
            <p:nvPr/>
          </p:nvSpPr>
          <p:spPr>
            <a:xfrm>
              <a:off x="7115760" y="1061280"/>
              <a:ext cx="586080" cy="342720"/>
            </a:xfrm>
            <a:custGeom>
              <a:avLst/>
              <a:gdLst/>
              <a:ahLst/>
              <a:rect l="l" t="t" r="r" b="b"/>
              <a:pathLst>
                <a:path w="2710" h="1586">
                  <a:moveTo>
                    <a:pt x="1605" y="320"/>
                  </a:moveTo>
                  <a:cubicBezTo>
                    <a:pt x="1666" y="320"/>
                    <a:pt x="1713" y="350"/>
                    <a:pt x="1716" y="390"/>
                  </a:cubicBezTo>
                  <a:cubicBezTo>
                    <a:pt x="1716" y="430"/>
                    <a:pt x="1666" y="463"/>
                    <a:pt x="1605" y="463"/>
                  </a:cubicBezTo>
                  <a:cubicBezTo>
                    <a:pt x="1603" y="463"/>
                    <a:pt x="1601" y="463"/>
                    <a:pt x="1599" y="463"/>
                  </a:cubicBezTo>
                  <a:cubicBezTo>
                    <a:pt x="1541" y="463"/>
                    <a:pt x="1497" y="431"/>
                    <a:pt x="1497" y="393"/>
                  </a:cubicBezTo>
                  <a:cubicBezTo>
                    <a:pt x="1497" y="352"/>
                    <a:pt x="1545" y="320"/>
                    <a:pt x="1605" y="320"/>
                  </a:cubicBezTo>
                  <a:close/>
                  <a:moveTo>
                    <a:pt x="679" y="0"/>
                  </a:moveTo>
                  <a:cubicBezTo>
                    <a:pt x="465" y="0"/>
                    <a:pt x="266" y="32"/>
                    <a:pt x="93" y="91"/>
                  </a:cubicBezTo>
                  <a:cubicBezTo>
                    <a:pt x="55" y="151"/>
                    <a:pt x="25" y="217"/>
                    <a:pt x="0" y="287"/>
                  </a:cubicBezTo>
                  <a:cubicBezTo>
                    <a:pt x="113" y="254"/>
                    <a:pt x="241" y="238"/>
                    <a:pt x="374" y="238"/>
                  </a:cubicBezTo>
                  <a:cubicBezTo>
                    <a:pt x="614" y="238"/>
                    <a:pt x="871" y="289"/>
                    <a:pt x="1084" y="380"/>
                  </a:cubicBezTo>
                  <a:cubicBezTo>
                    <a:pt x="556" y="654"/>
                    <a:pt x="315" y="1072"/>
                    <a:pt x="55" y="1130"/>
                  </a:cubicBezTo>
                  <a:cubicBezTo>
                    <a:pt x="66" y="1147"/>
                    <a:pt x="76" y="1165"/>
                    <a:pt x="86" y="1180"/>
                  </a:cubicBezTo>
                  <a:cubicBezTo>
                    <a:pt x="196" y="1351"/>
                    <a:pt x="383" y="1507"/>
                    <a:pt x="584" y="1552"/>
                  </a:cubicBezTo>
                  <a:cubicBezTo>
                    <a:pt x="627" y="1563"/>
                    <a:pt x="679" y="1575"/>
                    <a:pt x="735" y="1585"/>
                  </a:cubicBezTo>
                  <a:cubicBezTo>
                    <a:pt x="845" y="1525"/>
                    <a:pt x="944" y="1459"/>
                    <a:pt x="1027" y="1394"/>
                  </a:cubicBezTo>
                  <a:cubicBezTo>
                    <a:pt x="1032" y="1391"/>
                    <a:pt x="1037" y="1386"/>
                    <a:pt x="1042" y="1384"/>
                  </a:cubicBezTo>
                  <a:cubicBezTo>
                    <a:pt x="1273" y="1203"/>
                    <a:pt x="1474" y="1077"/>
                    <a:pt x="1661" y="994"/>
                  </a:cubicBezTo>
                  <a:cubicBezTo>
                    <a:pt x="1844" y="911"/>
                    <a:pt x="2010" y="871"/>
                    <a:pt x="2169" y="861"/>
                  </a:cubicBezTo>
                  <a:cubicBezTo>
                    <a:pt x="2198" y="859"/>
                    <a:pt x="2226" y="858"/>
                    <a:pt x="2255" y="858"/>
                  </a:cubicBezTo>
                  <a:cubicBezTo>
                    <a:pt x="2411" y="858"/>
                    <a:pt x="2559" y="886"/>
                    <a:pt x="2710" y="929"/>
                  </a:cubicBezTo>
                  <a:cubicBezTo>
                    <a:pt x="2649" y="871"/>
                    <a:pt x="2589" y="818"/>
                    <a:pt x="2529" y="768"/>
                  </a:cubicBezTo>
                  <a:cubicBezTo>
                    <a:pt x="1910" y="247"/>
                    <a:pt x="1303" y="28"/>
                    <a:pt x="785" y="3"/>
                  </a:cubicBezTo>
                  <a:cubicBezTo>
                    <a:pt x="749" y="1"/>
                    <a:pt x="714" y="0"/>
                    <a:pt x="679" y="0"/>
                  </a:cubicBezTo>
                  <a:close/>
                </a:path>
              </a:pathLst>
            </a:custGeom>
            <a:solidFill>
              <a:srgbClr val="e355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4265;p37"/>
            <p:cNvSpPr/>
            <p:nvPr/>
          </p:nvSpPr>
          <p:spPr>
            <a:xfrm>
              <a:off x="6922800" y="1080720"/>
              <a:ext cx="351360" cy="360360"/>
            </a:xfrm>
            <a:custGeom>
              <a:avLst/>
              <a:gdLst/>
              <a:ahLst/>
              <a:rect l="l" t="t" r="r" b="b"/>
              <a:pathLst>
                <a:path w="1626" h="1667">
                  <a:moveTo>
                    <a:pt x="1340" y="1472"/>
                  </a:moveTo>
                  <a:cubicBezTo>
                    <a:pt x="1369" y="1472"/>
                    <a:pt x="1392" y="1486"/>
                    <a:pt x="1394" y="1505"/>
                  </a:cubicBezTo>
                  <a:cubicBezTo>
                    <a:pt x="1397" y="1528"/>
                    <a:pt x="1372" y="1551"/>
                    <a:pt x="1336" y="1556"/>
                  </a:cubicBezTo>
                  <a:cubicBezTo>
                    <a:pt x="1332" y="1556"/>
                    <a:pt x="1328" y="1557"/>
                    <a:pt x="1324" y="1557"/>
                  </a:cubicBezTo>
                  <a:cubicBezTo>
                    <a:pt x="1296" y="1557"/>
                    <a:pt x="1273" y="1543"/>
                    <a:pt x="1269" y="1523"/>
                  </a:cubicBezTo>
                  <a:cubicBezTo>
                    <a:pt x="1266" y="1500"/>
                    <a:pt x="1291" y="1478"/>
                    <a:pt x="1326" y="1473"/>
                  </a:cubicBezTo>
                  <a:cubicBezTo>
                    <a:pt x="1331" y="1472"/>
                    <a:pt x="1335" y="1472"/>
                    <a:pt x="1340" y="1472"/>
                  </a:cubicBezTo>
                  <a:close/>
                  <a:moveTo>
                    <a:pt x="1040" y="1380"/>
                  </a:moveTo>
                  <a:cubicBezTo>
                    <a:pt x="1111" y="1380"/>
                    <a:pt x="1169" y="1414"/>
                    <a:pt x="1175" y="1462"/>
                  </a:cubicBezTo>
                  <a:cubicBezTo>
                    <a:pt x="1183" y="1520"/>
                    <a:pt x="1123" y="1576"/>
                    <a:pt x="1037" y="1586"/>
                  </a:cubicBezTo>
                  <a:cubicBezTo>
                    <a:pt x="1025" y="1587"/>
                    <a:pt x="1014" y="1588"/>
                    <a:pt x="1003" y="1588"/>
                  </a:cubicBezTo>
                  <a:cubicBezTo>
                    <a:pt x="932" y="1588"/>
                    <a:pt x="875" y="1555"/>
                    <a:pt x="868" y="1505"/>
                  </a:cubicBezTo>
                  <a:cubicBezTo>
                    <a:pt x="861" y="1450"/>
                    <a:pt x="924" y="1392"/>
                    <a:pt x="1007" y="1382"/>
                  </a:cubicBezTo>
                  <a:cubicBezTo>
                    <a:pt x="1018" y="1380"/>
                    <a:pt x="1029" y="1380"/>
                    <a:pt x="1040" y="1380"/>
                  </a:cubicBezTo>
                  <a:close/>
                  <a:moveTo>
                    <a:pt x="984" y="1"/>
                  </a:moveTo>
                  <a:cubicBezTo>
                    <a:pt x="328" y="222"/>
                    <a:pt x="0" y="803"/>
                    <a:pt x="333" y="1294"/>
                  </a:cubicBezTo>
                  <a:cubicBezTo>
                    <a:pt x="403" y="1397"/>
                    <a:pt x="481" y="1475"/>
                    <a:pt x="567" y="1533"/>
                  </a:cubicBezTo>
                  <a:cubicBezTo>
                    <a:pt x="704" y="1628"/>
                    <a:pt x="856" y="1666"/>
                    <a:pt x="1010" y="1666"/>
                  </a:cubicBezTo>
                  <a:cubicBezTo>
                    <a:pt x="1222" y="1666"/>
                    <a:pt x="1439" y="1593"/>
                    <a:pt x="1626" y="1495"/>
                  </a:cubicBezTo>
                  <a:cubicBezTo>
                    <a:pt x="1570" y="1485"/>
                    <a:pt x="1518" y="1473"/>
                    <a:pt x="1475" y="1462"/>
                  </a:cubicBezTo>
                  <a:cubicBezTo>
                    <a:pt x="1274" y="1417"/>
                    <a:pt x="1087" y="1261"/>
                    <a:pt x="977" y="1090"/>
                  </a:cubicBezTo>
                  <a:cubicBezTo>
                    <a:pt x="967" y="1075"/>
                    <a:pt x="957" y="1057"/>
                    <a:pt x="946" y="1040"/>
                  </a:cubicBezTo>
                  <a:cubicBezTo>
                    <a:pt x="941" y="1042"/>
                    <a:pt x="939" y="1042"/>
                    <a:pt x="934" y="1045"/>
                  </a:cubicBezTo>
                  <a:cubicBezTo>
                    <a:pt x="886" y="1054"/>
                    <a:pt x="841" y="1058"/>
                    <a:pt x="798" y="1058"/>
                  </a:cubicBezTo>
                  <a:cubicBezTo>
                    <a:pt x="384" y="1058"/>
                    <a:pt x="232" y="670"/>
                    <a:pt x="624" y="333"/>
                  </a:cubicBezTo>
                  <a:cubicBezTo>
                    <a:pt x="695" y="270"/>
                    <a:pt x="788" y="227"/>
                    <a:pt x="891" y="197"/>
                  </a:cubicBezTo>
                  <a:cubicBezTo>
                    <a:pt x="916" y="127"/>
                    <a:pt x="946" y="61"/>
                    <a:pt x="984" y="1"/>
                  </a:cubicBez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Google Shape;4266;p37"/>
            <p:cNvSpPr/>
            <p:nvPr/>
          </p:nvSpPr>
          <p:spPr>
            <a:xfrm>
              <a:off x="6973200" y="1112760"/>
              <a:ext cx="376920" cy="196560"/>
            </a:xfrm>
            <a:custGeom>
              <a:avLst/>
              <a:gdLst/>
              <a:ahLst/>
              <a:rect l="l" t="t" r="r" b="b"/>
              <a:pathLst>
                <a:path w="1744" h="910">
                  <a:moveTo>
                    <a:pt x="1033" y="0"/>
                  </a:moveTo>
                  <a:cubicBezTo>
                    <a:pt x="900" y="0"/>
                    <a:pt x="772" y="16"/>
                    <a:pt x="659" y="49"/>
                  </a:cubicBezTo>
                  <a:cubicBezTo>
                    <a:pt x="556" y="79"/>
                    <a:pt x="463" y="122"/>
                    <a:pt x="392" y="185"/>
                  </a:cubicBezTo>
                  <a:cubicBezTo>
                    <a:pt x="0" y="522"/>
                    <a:pt x="152" y="910"/>
                    <a:pt x="566" y="910"/>
                  </a:cubicBezTo>
                  <a:cubicBezTo>
                    <a:pt x="609" y="910"/>
                    <a:pt x="654" y="906"/>
                    <a:pt x="702" y="897"/>
                  </a:cubicBezTo>
                  <a:cubicBezTo>
                    <a:pt x="707" y="894"/>
                    <a:pt x="709" y="894"/>
                    <a:pt x="714" y="892"/>
                  </a:cubicBezTo>
                  <a:cubicBezTo>
                    <a:pt x="974" y="834"/>
                    <a:pt x="1215" y="416"/>
                    <a:pt x="1743" y="142"/>
                  </a:cubicBezTo>
                  <a:cubicBezTo>
                    <a:pt x="1530" y="51"/>
                    <a:pt x="1273" y="0"/>
                    <a:pt x="103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Google Shape;4267;p37"/>
            <p:cNvSpPr/>
            <p:nvPr/>
          </p:nvSpPr>
          <p:spPr>
            <a:xfrm>
              <a:off x="7108920" y="1379160"/>
              <a:ext cx="69480" cy="45000"/>
            </a:xfrm>
            <a:custGeom>
              <a:avLst/>
              <a:gdLst/>
              <a:ahLst/>
              <a:rect l="l" t="t" r="r" b="b"/>
              <a:pathLst>
                <a:path w="323" h="210">
                  <a:moveTo>
                    <a:pt x="180" y="1"/>
                  </a:moveTo>
                  <a:cubicBezTo>
                    <a:pt x="169" y="1"/>
                    <a:pt x="158" y="1"/>
                    <a:pt x="147" y="3"/>
                  </a:cubicBezTo>
                  <a:cubicBezTo>
                    <a:pt x="64" y="13"/>
                    <a:pt x="1" y="71"/>
                    <a:pt x="8" y="126"/>
                  </a:cubicBezTo>
                  <a:cubicBezTo>
                    <a:pt x="15" y="176"/>
                    <a:pt x="72" y="209"/>
                    <a:pt x="143" y="209"/>
                  </a:cubicBezTo>
                  <a:cubicBezTo>
                    <a:pt x="154" y="209"/>
                    <a:pt x="165" y="208"/>
                    <a:pt x="177" y="207"/>
                  </a:cubicBezTo>
                  <a:cubicBezTo>
                    <a:pt x="263" y="197"/>
                    <a:pt x="323" y="141"/>
                    <a:pt x="315" y="83"/>
                  </a:cubicBezTo>
                  <a:cubicBezTo>
                    <a:pt x="309" y="35"/>
                    <a:pt x="251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Google Shape;4268;p37"/>
            <p:cNvSpPr/>
            <p:nvPr/>
          </p:nvSpPr>
          <p:spPr>
            <a:xfrm>
              <a:off x="7196760" y="1398960"/>
              <a:ext cx="28080" cy="18360"/>
            </a:xfrm>
            <a:custGeom>
              <a:avLst/>
              <a:gdLst/>
              <a:ahLst/>
              <a:rect l="l" t="t" r="r" b="b"/>
              <a:pathLst>
                <a:path w="132" h="86">
                  <a:moveTo>
                    <a:pt x="75" y="1"/>
                  </a:moveTo>
                  <a:cubicBezTo>
                    <a:pt x="70" y="1"/>
                    <a:pt x="66" y="1"/>
                    <a:pt x="61" y="2"/>
                  </a:cubicBezTo>
                  <a:cubicBezTo>
                    <a:pt x="26" y="7"/>
                    <a:pt x="1" y="29"/>
                    <a:pt x="4" y="52"/>
                  </a:cubicBezTo>
                  <a:cubicBezTo>
                    <a:pt x="8" y="72"/>
                    <a:pt x="31" y="86"/>
                    <a:pt x="59" y="86"/>
                  </a:cubicBezTo>
                  <a:cubicBezTo>
                    <a:pt x="63" y="86"/>
                    <a:pt x="67" y="85"/>
                    <a:pt x="71" y="85"/>
                  </a:cubicBezTo>
                  <a:cubicBezTo>
                    <a:pt x="107" y="80"/>
                    <a:pt x="132" y="57"/>
                    <a:pt x="129" y="34"/>
                  </a:cubicBezTo>
                  <a:cubicBezTo>
                    <a:pt x="127" y="15"/>
                    <a:pt x="104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Google Shape;4269;p37"/>
            <p:cNvSpPr/>
            <p:nvPr/>
          </p:nvSpPr>
          <p:spPr>
            <a:xfrm>
              <a:off x="7439760" y="1130040"/>
              <a:ext cx="47160" cy="30960"/>
            </a:xfrm>
            <a:custGeom>
              <a:avLst/>
              <a:gdLst/>
              <a:ahLst/>
              <a:rect l="l" t="t" r="r" b="b"/>
              <a:pathLst>
                <a:path w="219" h="145">
                  <a:moveTo>
                    <a:pt x="108" y="1"/>
                  </a:moveTo>
                  <a:cubicBezTo>
                    <a:pt x="48" y="1"/>
                    <a:pt x="0" y="33"/>
                    <a:pt x="0" y="74"/>
                  </a:cubicBezTo>
                  <a:cubicBezTo>
                    <a:pt x="0" y="112"/>
                    <a:pt x="44" y="144"/>
                    <a:pt x="102" y="144"/>
                  </a:cubicBezTo>
                  <a:cubicBezTo>
                    <a:pt x="104" y="144"/>
                    <a:pt x="106" y="144"/>
                    <a:pt x="108" y="144"/>
                  </a:cubicBezTo>
                  <a:cubicBezTo>
                    <a:pt x="169" y="144"/>
                    <a:pt x="219" y="111"/>
                    <a:pt x="219" y="71"/>
                  </a:cubicBezTo>
                  <a:cubicBezTo>
                    <a:pt x="216" y="31"/>
                    <a:pt x="169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Google Shape;4270;p37"/>
            <p:cNvSpPr/>
            <p:nvPr/>
          </p:nvSpPr>
          <p:spPr>
            <a:xfrm>
              <a:off x="7112520" y="1485360"/>
              <a:ext cx="375120" cy="342360"/>
            </a:xfrm>
            <a:custGeom>
              <a:avLst/>
              <a:gdLst/>
              <a:ahLst/>
              <a:rect l="l" t="t" r="r" b="b"/>
              <a:pathLst>
                <a:path w="1736" h="1584">
                  <a:moveTo>
                    <a:pt x="928" y="282"/>
                  </a:moveTo>
                  <a:cubicBezTo>
                    <a:pt x="939" y="282"/>
                    <a:pt x="949" y="285"/>
                    <a:pt x="956" y="292"/>
                  </a:cubicBezTo>
                  <a:cubicBezTo>
                    <a:pt x="976" y="310"/>
                    <a:pt x="971" y="352"/>
                    <a:pt x="943" y="387"/>
                  </a:cubicBezTo>
                  <a:cubicBezTo>
                    <a:pt x="923" y="409"/>
                    <a:pt x="898" y="422"/>
                    <a:pt x="877" y="422"/>
                  </a:cubicBezTo>
                  <a:cubicBezTo>
                    <a:pt x="867" y="422"/>
                    <a:pt x="858" y="419"/>
                    <a:pt x="850" y="413"/>
                  </a:cubicBezTo>
                  <a:cubicBezTo>
                    <a:pt x="828" y="395"/>
                    <a:pt x="833" y="352"/>
                    <a:pt x="863" y="317"/>
                  </a:cubicBezTo>
                  <a:cubicBezTo>
                    <a:pt x="882" y="295"/>
                    <a:pt x="907" y="282"/>
                    <a:pt x="928" y="282"/>
                  </a:cubicBezTo>
                  <a:close/>
                  <a:moveTo>
                    <a:pt x="1736" y="0"/>
                  </a:moveTo>
                  <a:cubicBezTo>
                    <a:pt x="1552" y="18"/>
                    <a:pt x="1384" y="50"/>
                    <a:pt x="1230" y="91"/>
                  </a:cubicBezTo>
                  <a:cubicBezTo>
                    <a:pt x="559" y="274"/>
                    <a:pt x="166" y="657"/>
                    <a:pt x="5" y="1037"/>
                  </a:cubicBezTo>
                  <a:lnTo>
                    <a:pt x="3" y="1037"/>
                  </a:lnTo>
                  <a:cubicBezTo>
                    <a:pt x="3" y="1039"/>
                    <a:pt x="3" y="1042"/>
                    <a:pt x="0" y="1044"/>
                  </a:cubicBezTo>
                  <a:cubicBezTo>
                    <a:pt x="15" y="1094"/>
                    <a:pt x="35" y="1142"/>
                    <a:pt x="63" y="1190"/>
                  </a:cubicBezTo>
                  <a:cubicBezTo>
                    <a:pt x="88" y="1140"/>
                    <a:pt x="118" y="1087"/>
                    <a:pt x="156" y="1037"/>
                  </a:cubicBezTo>
                  <a:lnTo>
                    <a:pt x="159" y="1037"/>
                  </a:lnTo>
                  <a:cubicBezTo>
                    <a:pt x="279" y="873"/>
                    <a:pt x="460" y="725"/>
                    <a:pt x="642" y="637"/>
                  </a:cubicBezTo>
                  <a:lnTo>
                    <a:pt x="642" y="637"/>
                  </a:lnTo>
                  <a:cubicBezTo>
                    <a:pt x="606" y="780"/>
                    <a:pt x="596" y="916"/>
                    <a:pt x="596" y="1037"/>
                  </a:cubicBezTo>
                  <a:cubicBezTo>
                    <a:pt x="594" y="1273"/>
                    <a:pt x="619" y="1457"/>
                    <a:pt x="559" y="1570"/>
                  </a:cubicBezTo>
                  <a:cubicBezTo>
                    <a:pt x="574" y="1572"/>
                    <a:pt x="586" y="1575"/>
                    <a:pt x="601" y="1578"/>
                  </a:cubicBezTo>
                  <a:cubicBezTo>
                    <a:pt x="632" y="1582"/>
                    <a:pt x="664" y="1584"/>
                    <a:pt x="697" y="1584"/>
                  </a:cubicBezTo>
                  <a:cubicBezTo>
                    <a:pt x="822" y="1584"/>
                    <a:pt x="954" y="1552"/>
                    <a:pt x="1052" y="1482"/>
                  </a:cubicBezTo>
                  <a:cubicBezTo>
                    <a:pt x="1077" y="1462"/>
                    <a:pt x="1110" y="1439"/>
                    <a:pt x="1142" y="1414"/>
                  </a:cubicBezTo>
                  <a:cubicBezTo>
                    <a:pt x="1162" y="1323"/>
                    <a:pt x="1175" y="1235"/>
                    <a:pt x="1177" y="1157"/>
                  </a:cubicBezTo>
                  <a:cubicBezTo>
                    <a:pt x="1180" y="1117"/>
                    <a:pt x="1183" y="1077"/>
                    <a:pt x="1185" y="1037"/>
                  </a:cubicBezTo>
                  <a:lnTo>
                    <a:pt x="1188" y="1037"/>
                  </a:lnTo>
                  <a:cubicBezTo>
                    <a:pt x="1208" y="785"/>
                    <a:pt x="1258" y="599"/>
                    <a:pt x="1326" y="453"/>
                  </a:cubicBezTo>
                  <a:cubicBezTo>
                    <a:pt x="1424" y="239"/>
                    <a:pt x="1567" y="111"/>
                    <a:pt x="1736" y="0"/>
                  </a:cubicBezTo>
                  <a:close/>
                </a:path>
              </a:pathLst>
            </a:custGeom>
            <a:solidFill>
              <a:srgbClr val="e355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Google Shape;4271;p37"/>
            <p:cNvSpPr/>
            <p:nvPr/>
          </p:nvSpPr>
          <p:spPr>
            <a:xfrm>
              <a:off x="7291440" y="1546200"/>
              <a:ext cx="32040" cy="30240"/>
            </a:xfrm>
            <a:custGeom>
              <a:avLst/>
              <a:gdLst/>
              <a:ahLst/>
              <a:rect l="l" t="t" r="r" b="b"/>
              <a:pathLst>
                <a:path w="150" h="141">
                  <a:moveTo>
                    <a:pt x="101" y="0"/>
                  </a:moveTo>
                  <a:cubicBezTo>
                    <a:pt x="80" y="0"/>
                    <a:pt x="55" y="13"/>
                    <a:pt x="36" y="35"/>
                  </a:cubicBezTo>
                  <a:cubicBezTo>
                    <a:pt x="6" y="70"/>
                    <a:pt x="1" y="113"/>
                    <a:pt x="23" y="131"/>
                  </a:cubicBezTo>
                  <a:cubicBezTo>
                    <a:pt x="31" y="137"/>
                    <a:pt x="40" y="140"/>
                    <a:pt x="50" y="140"/>
                  </a:cubicBezTo>
                  <a:cubicBezTo>
                    <a:pt x="71" y="140"/>
                    <a:pt x="96" y="127"/>
                    <a:pt x="116" y="105"/>
                  </a:cubicBezTo>
                  <a:cubicBezTo>
                    <a:pt x="144" y="70"/>
                    <a:pt x="149" y="28"/>
                    <a:pt x="129" y="10"/>
                  </a:cubicBezTo>
                  <a:cubicBezTo>
                    <a:pt x="122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Google Shape;4272;p37"/>
            <p:cNvSpPr/>
            <p:nvPr/>
          </p:nvSpPr>
          <p:spPr>
            <a:xfrm>
              <a:off x="6836400" y="1360440"/>
              <a:ext cx="646920" cy="629640"/>
            </a:xfrm>
            <a:custGeom>
              <a:avLst/>
              <a:gdLst/>
              <a:ahLst/>
              <a:rect l="l" t="t" r="r" b="b"/>
              <a:pathLst>
                <a:path w="2992" h="2911">
                  <a:moveTo>
                    <a:pt x="2333" y="1"/>
                  </a:moveTo>
                  <a:cubicBezTo>
                    <a:pt x="2328" y="3"/>
                    <a:pt x="2323" y="8"/>
                    <a:pt x="2318" y="11"/>
                  </a:cubicBezTo>
                  <a:cubicBezTo>
                    <a:pt x="2235" y="76"/>
                    <a:pt x="2136" y="142"/>
                    <a:pt x="2026" y="202"/>
                  </a:cubicBezTo>
                  <a:cubicBezTo>
                    <a:pt x="1839" y="300"/>
                    <a:pt x="1622" y="373"/>
                    <a:pt x="1410" y="373"/>
                  </a:cubicBezTo>
                  <a:cubicBezTo>
                    <a:pt x="1256" y="373"/>
                    <a:pt x="1104" y="335"/>
                    <a:pt x="967" y="240"/>
                  </a:cubicBezTo>
                  <a:cubicBezTo>
                    <a:pt x="363" y="436"/>
                    <a:pt x="0" y="1032"/>
                    <a:pt x="134" y="1616"/>
                  </a:cubicBezTo>
                  <a:cubicBezTo>
                    <a:pt x="139" y="1634"/>
                    <a:pt x="141" y="1651"/>
                    <a:pt x="146" y="1669"/>
                  </a:cubicBezTo>
                  <a:lnTo>
                    <a:pt x="260" y="2077"/>
                  </a:lnTo>
                  <a:cubicBezTo>
                    <a:pt x="402" y="2582"/>
                    <a:pt x="876" y="2910"/>
                    <a:pt x="1402" y="2910"/>
                  </a:cubicBezTo>
                  <a:cubicBezTo>
                    <a:pt x="1517" y="2910"/>
                    <a:pt x="1635" y="2894"/>
                    <a:pt x="1752" y="2861"/>
                  </a:cubicBezTo>
                  <a:lnTo>
                    <a:pt x="2992" y="2514"/>
                  </a:lnTo>
                  <a:lnTo>
                    <a:pt x="2755" y="1614"/>
                  </a:lnTo>
                  <a:lnTo>
                    <a:pt x="2602" y="1030"/>
                  </a:lnTo>
                  <a:cubicBezTo>
                    <a:pt x="2534" y="1176"/>
                    <a:pt x="2484" y="1362"/>
                    <a:pt x="2464" y="1614"/>
                  </a:cubicBezTo>
                  <a:cubicBezTo>
                    <a:pt x="2459" y="1654"/>
                    <a:pt x="2456" y="1694"/>
                    <a:pt x="2453" y="1734"/>
                  </a:cubicBezTo>
                  <a:cubicBezTo>
                    <a:pt x="2451" y="1812"/>
                    <a:pt x="2438" y="1900"/>
                    <a:pt x="2418" y="1991"/>
                  </a:cubicBezTo>
                  <a:cubicBezTo>
                    <a:pt x="2346" y="2295"/>
                    <a:pt x="2158" y="2616"/>
                    <a:pt x="1771" y="2616"/>
                  </a:cubicBezTo>
                  <a:cubicBezTo>
                    <a:pt x="1742" y="2616"/>
                    <a:pt x="1711" y="2614"/>
                    <a:pt x="1679" y="2610"/>
                  </a:cubicBezTo>
                  <a:cubicBezTo>
                    <a:pt x="1243" y="2557"/>
                    <a:pt x="1080" y="2094"/>
                    <a:pt x="1276" y="1621"/>
                  </a:cubicBezTo>
                  <a:cubicBezTo>
                    <a:pt x="1279" y="1619"/>
                    <a:pt x="1279" y="1616"/>
                    <a:pt x="1279" y="1614"/>
                  </a:cubicBezTo>
                  <a:lnTo>
                    <a:pt x="1281" y="1614"/>
                  </a:lnTo>
                  <a:cubicBezTo>
                    <a:pt x="1442" y="1234"/>
                    <a:pt x="1835" y="851"/>
                    <a:pt x="2506" y="668"/>
                  </a:cubicBezTo>
                  <a:lnTo>
                    <a:pt x="2333" y="1"/>
                  </a:lnTo>
                  <a:close/>
                </a:path>
              </a:pathLst>
            </a:custGeom>
            <a:solidFill>
              <a:srgbClr val="a5cb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Google Shape;4273;p37"/>
            <p:cNvSpPr/>
            <p:nvPr/>
          </p:nvSpPr>
          <p:spPr>
            <a:xfrm>
              <a:off x="7492320" y="1759680"/>
              <a:ext cx="676440" cy="625320"/>
            </a:xfrm>
            <a:custGeom>
              <a:avLst/>
              <a:gdLst/>
              <a:ahLst/>
              <a:rect l="l" t="t" r="r" b="b"/>
              <a:pathLst>
                <a:path w="3128" h="2892">
                  <a:moveTo>
                    <a:pt x="2652" y="0"/>
                  </a:moveTo>
                  <a:lnTo>
                    <a:pt x="0" y="694"/>
                  </a:lnTo>
                  <a:lnTo>
                    <a:pt x="305" y="1942"/>
                  </a:lnTo>
                  <a:cubicBezTo>
                    <a:pt x="441" y="2509"/>
                    <a:pt x="929" y="2892"/>
                    <a:pt x="1458" y="2892"/>
                  </a:cubicBezTo>
                  <a:cubicBezTo>
                    <a:pt x="1544" y="2892"/>
                    <a:pt x="1632" y="2882"/>
                    <a:pt x="1719" y="2861"/>
                  </a:cubicBezTo>
                  <a:lnTo>
                    <a:pt x="2131" y="2760"/>
                  </a:lnTo>
                  <a:cubicBezTo>
                    <a:pt x="2753" y="2609"/>
                    <a:pt x="3127" y="1952"/>
                    <a:pt x="2966" y="1296"/>
                  </a:cubicBezTo>
                  <a:lnTo>
                    <a:pt x="2652" y="0"/>
                  </a:lnTo>
                  <a:close/>
                </a:path>
              </a:pathLst>
            </a:custGeom>
            <a:solidFill>
              <a:srgbClr val="a5cb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Google Shape;4274;p37"/>
            <p:cNvSpPr/>
            <p:nvPr/>
          </p:nvSpPr>
          <p:spPr>
            <a:xfrm>
              <a:off x="7908480" y="1667160"/>
              <a:ext cx="65160" cy="60480"/>
            </a:xfrm>
            <a:custGeom>
              <a:avLst/>
              <a:gdLst/>
              <a:ahLst/>
              <a:rect l="l" t="t" r="r" b="b"/>
              <a:pathLst>
                <a:path w="303" h="281">
                  <a:moveTo>
                    <a:pt x="157" y="1"/>
                  </a:moveTo>
                  <a:cubicBezTo>
                    <a:pt x="145" y="1"/>
                    <a:pt x="133" y="2"/>
                    <a:pt x="121" y="5"/>
                  </a:cubicBezTo>
                  <a:cubicBezTo>
                    <a:pt x="46" y="26"/>
                    <a:pt x="0" y="101"/>
                    <a:pt x="20" y="176"/>
                  </a:cubicBezTo>
                  <a:cubicBezTo>
                    <a:pt x="20" y="184"/>
                    <a:pt x="23" y="192"/>
                    <a:pt x="28" y="197"/>
                  </a:cubicBezTo>
                  <a:cubicBezTo>
                    <a:pt x="50" y="247"/>
                    <a:pt x="99" y="280"/>
                    <a:pt x="153" y="280"/>
                  </a:cubicBezTo>
                  <a:cubicBezTo>
                    <a:pt x="166" y="280"/>
                    <a:pt x="179" y="278"/>
                    <a:pt x="192" y="275"/>
                  </a:cubicBezTo>
                  <a:cubicBezTo>
                    <a:pt x="234" y="265"/>
                    <a:pt x="267" y="234"/>
                    <a:pt x="285" y="197"/>
                  </a:cubicBezTo>
                  <a:lnTo>
                    <a:pt x="287" y="197"/>
                  </a:lnTo>
                  <a:cubicBezTo>
                    <a:pt x="297" y="169"/>
                    <a:pt x="302" y="139"/>
                    <a:pt x="295" y="106"/>
                  </a:cubicBezTo>
                  <a:cubicBezTo>
                    <a:pt x="278" y="43"/>
                    <a:pt x="220" y="1"/>
                    <a:pt x="157" y="1"/>
                  </a:cubicBezTo>
                  <a:close/>
                </a:path>
              </a:pathLst>
            </a:custGeom>
            <a:solidFill>
              <a:srgbClr val="3836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Google Shape;4275;p37"/>
            <p:cNvSpPr/>
            <p:nvPr/>
          </p:nvSpPr>
          <p:spPr>
            <a:xfrm>
              <a:off x="7788600" y="1698480"/>
              <a:ext cx="66240" cy="60840"/>
            </a:xfrm>
            <a:custGeom>
              <a:avLst/>
              <a:gdLst/>
              <a:ahLst/>
              <a:rect l="l" t="t" r="r" b="b"/>
              <a:pathLst>
                <a:path w="308" h="282">
                  <a:moveTo>
                    <a:pt x="151" y="0"/>
                  </a:moveTo>
                  <a:cubicBezTo>
                    <a:pt x="139" y="0"/>
                    <a:pt x="126" y="2"/>
                    <a:pt x="114" y="5"/>
                  </a:cubicBezTo>
                  <a:cubicBezTo>
                    <a:pt x="86" y="13"/>
                    <a:pt x="61" y="30"/>
                    <a:pt x="44" y="51"/>
                  </a:cubicBezTo>
                  <a:lnTo>
                    <a:pt x="41" y="51"/>
                  </a:lnTo>
                  <a:cubicBezTo>
                    <a:pt x="13" y="86"/>
                    <a:pt x="1" y="131"/>
                    <a:pt x="13" y="176"/>
                  </a:cubicBezTo>
                  <a:cubicBezTo>
                    <a:pt x="30" y="240"/>
                    <a:pt x="88" y="282"/>
                    <a:pt x="151" y="282"/>
                  </a:cubicBezTo>
                  <a:cubicBezTo>
                    <a:pt x="163" y="282"/>
                    <a:pt x="175" y="280"/>
                    <a:pt x="187" y="277"/>
                  </a:cubicBezTo>
                  <a:cubicBezTo>
                    <a:pt x="262" y="257"/>
                    <a:pt x="308" y="179"/>
                    <a:pt x="288" y="103"/>
                  </a:cubicBezTo>
                  <a:cubicBezTo>
                    <a:pt x="283" y="83"/>
                    <a:pt x="273" y="66"/>
                    <a:pt x="260" y="51"/>
                  </a:cubicBezTo>
                  <a:lnTo>
                    <a:pt x="257" y="51"/>
                  </a:lnTo>
                  <a:cubicBezTo>
                    <a:pt x="232" y="19"/>
                    <a:pt x="193" y="0"/>
                    <a:pt x="151" y="0"/>
                  </a:cubicBezTo>
                  <a:close/>
                </a:path>
              </a:pathLst>
            </a:custGeom>
            <a:solidFill>
              <a:srgbClr val="3836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Google Shape;4276;p37"/>
            <p:cNvSpPr/>
            <p:nvPr/>
          </p:nvSpPr>
          <p:spPr>
            <a:xfrm>
              <a:off x="7665840" y="1729440"/>
              <a:ext cx="67320" cy="61200"/>
            </a:xfrm>
            <a:custGeom>
              <a:avLst/>
              <a:gdLst/>
              <a:ahLst/>
              <a:rect l="l" t="t" r="r" b="b"/>
              <a:pathLst>
                <a:path w="313" h="285">
                  <a:moveTo>
                    <a:pt x="158" y="1"/>
                  </a:moveTo>
                  <a:cubicBezTo>
                    <a:pt x="146" y="1"/>
                    <a:pt x="134" y="2"/>
                    <a:pt x="121" y="6"/>
                  </a:cubicBezTo>
                  <a:cubicBezTo>
                    <a:pt x="46" y="26"/>
                    <a:pt x="1" y="104"/>
                    <a:pt x="21" y="179"/>
                  </a:cubicBezTo>
                  <a:cubicBezTo>
                    <a:pt x="36" y="243"/>
                    <a:pt x="93" y="285"/>
                    <a:pt x="156" y="285"/>
                  </a:cubicBezTo>
                  <a:cubicBezTo>
                    <a:pt x="168" y="285"/>
                    <a:pt x="180" y="283"/>
                    <a:pt x="192" y="280"/>
                  </a:cubicBezTo>
                  <a:cubicBezTo>
                    <a:pt x="267" y="260"/>
                    <a:pt x="313" y="182"/>
                    <a:pt x="293" y="106"/>
                  </a:cubicBezTo>
                  <a:cubicBezTo>
                    <a:pt x="276" y="43"/>
                    <a:pt x="220" y="1"/>
                    <a:pt x="158" y="1"/>
                  </a:cubicBezTo>
                  <a:close/>
                </a:path>
              </a:pathLst>
            </a:custGeom>
            <a:solidFill>
              <a:srgbClr val="3836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Google Shape;4277;p37"/>
            <p:cNvSpPr/>
            <p:nvPr/>
          </p:nvSpPr>
          <p:spPr>
            <a:xfrm>
              <a:off x="7544520" y="1761480"/>
              <a:ext cx="68040" cy="61200"/>
            </a:xfrm>
            <a:custGeom>
              <a:avLst/>
              <a:gdLst/>
              <a:ahLst/>
              <a:rect l="l" t="t" r="r" b="b"/>
              <a:pathLst>
                <a:path w="316" h="284">
                  <a:moveTo>
                    <a:pt x="155" y="1"/>
                  </a:moveTo>
                  <a:cubicBezTo>
                    <a:pt x="144" y="1"/>
                    <a:pt x="133" y="2"/>
                    <a:pt x="121" y="5"/>
                  </a:cubicBezTo>
                  <a:cubicBezTo>
                    <a:pt x="46" y="25"/>
                    <a:pt x="1" y="103"/>
                    <a:pt x="21" y="178"/>
                  </a:cubicBezTo>
                  <a:cubicBezTo>
                    <a:pt x="38" y="242"/>
                    <a:pt x="94" y="284"/>
                    <a:pt x="157" y="284"/>
                  </a:cubicBezTo>
                  <a:cubicBezTo>
                    <a:pt x="169" y="284"/>
                    <a:pt x="182" y="282"/>
                    <a:pt x="194" y="279"/>
                  </a:cubicBezTo>
                  <a:cubicBezTo>
                    <a:pt x="270" y="259"/>
                    <a:pt x="315" y="183"/>
                    <a:pt x="295" y="108"/>
                  </a:cubicBezTo>
                  <a:cubicBezTo>
                    <a:pt x="278" y="42"/>
                    <a:pt x="219" y="1"/>
                    <a:pt x="155" y="1"/>
                  </a:cubicBezTo>
                  <a:close/>
                </a:path>
              </a:pathLst>
            </a:custGeom>
            <a:solidFill>
              <a:srgbClr val="3836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Google Shape;4278;p37"/>
            <p:cNvSpPr/>
            <p:nvPr/>
          </p:nvSpPr>
          <p:spPr>
            <a:xfrm>
              <a:off x="7069680" y="1711080"/>
              <a:ext cx="289440" cy="214920"/>
            </a:xfrm>
            <a:custGeom>
              <a:avLst/>
              <a:gdLst/>
              <a:ahLst/>
              <a:rect l="l" t="t" r="r" b="b"/>
              <a:pathLst>
                <a:path w="1340" h="995">
                  <a:moveTo>
                    <a:pt x="1220" y="499"/>
                  </a:moveTo>
                  <a:cubicBezTo>
                    <a:pt x="1225" y="499"/>
                    <a:pt x="1230" y="501"/>
                    <a:pt x="1234" y="503"/>
                  </a:cubicBezTo>
                  <a:cubicBezTo>
                    <a:pt x="1246" y="513"/>
                    <a:pt x="1246" y="539"/>
                    <a:pt x="1234" y="559"/>
                  </a:cubicBezTo>
                  <a:cubicBezTo>
                    <a:pt x="1222" y="576"/>
                    <a:pt x="1207" y="584"/>
                    <a:pt x="1193" y="584"/>
                  </a:cubicBezTo>
                  <a:cubicBezTo>
                    <a:pt x="1189" y="584"/>
                    <a:pt x="1185" y="583"/>
                    <a:pt x="1181" y="581"/>
                  </a:cubicBezTo>
                  <a:cubicBezTo>
                    <a:pt x="1168" y="571"/>
                    <a:pt x="1168" y="546"/>
                    <a:pt x="1181" y="526"/>
                  </a:cubicBezTo>
                  <a:cubicBezTo>
                    <a:pt x="1192" y="509"/>
                    <a:pt x="1207" y="499"/>
                    <a:pt x="1220" y="499"/>
                  </a:cubicBezTo>
                  <a:close/>
                  <a:moveTo>
                    <a:pt x="1071" y="594"/>
                  </a:moveTo>
                  <a:cubicBezTo>
                    <a:pt x="1082" y="594"/>
                    <a:pt x="1093" y="597"/>
                    <a:pt x="1103" y="604"/>
                  </a:cubicBezTo>
                  <a:cubicBezTo>
                    <a:pt x="1138" y="627"/>
                    <a:pt x="1138" y="687"/>
                    <a:pt x="1103" y="740"/>
                  </a:cubicBezTo>
                  <a:cubicBezTo>
                    <a:pt x="1079" y="781"/>
                    <a:pt x="1041" y="804"/>
                    <a:pt x="1008" y="804"/>
                  </a:cubicBezTo>
                  <a:cubicBezTo>
                    <a:pt x="997" y="804"/>
                    <a:pt x="986" y="801"/>
                    <a:pt x="977" y="795"/>
                  </a:cubicBezTo>
                  <a:cubicBezTo>
                    <a:pt x="942" y="773"/>
                    <a:pt x="942" y="710"/>
                    <a:pt x="977" y="657"/>
                  </a:cubicBezTo>
                  <a:cubicBezTo>
                    <a:pt x="1001" y="618"/>
                    <a:pt x="1039" y="594"/>
                    <a:pt x="1071" y="594"/>
                  </a:cubicBezTo>
                  <a:close/>
                  <a:moveTo>
                    <a:pt x="197" y="0"/>
                  </a:moveTo>
                  <a:lnTo>
                    <a:pt x="197" y="0"/>
                  </a:lnTo>
                  <a:cubicBezTo>
                    <a:pt x="1" y="473"/>
                    <a:pt x="164" y="936"/>
                    <a:pt x="600" y="989"/>
                  </a:cubicBezTo>
                  <a:cubicBezTo>
                    <a:pt x="632" y="993"/>
                    <a:pt x="663" y="995"/>
                    <a:pt x="692" y="995"/>
                  </a:cubicBezTo>
                  <a:cubicBezTo>
                    <a:pt x="1079" y="995"/>
                    <a:pt x="1267" y="674"/>
                    <a:pt x="1339" y="370"/>
                  </a:cubicBezTo>
                  <a:lnTo>
                    <a:pt x="1339" y="370"/>
                  </a:lnTo>
                  <a:cubicBezTo>
                    <a:pt x="1307" y="395"/>
                    <a:pt x="1274" y="418"/>
                    <a:pt x="1249" y="438"/>
                  </a:cubicBezTo>
                  <a:cubicBezTo>
                    <a:pt x="1151" y="508"/>
                    <a:pt x="1019" y="540"/>
                    <a:pt x="894" y="540"/>
                  </a:cubicBezTo>
                  <a:cubicBezTo>
                    <a:pt x="861" y="540"/>
                    <a:pt x="829" y="538"/>
                    <a:pt x="798" y="534"/>
                  </a:cubicBezTo>
                  <a:cubicBezTo>
                    <a:pt x="783" y="531"/>
                    <a:pt x="771" y="528"/>
                    <a:pt x="756" y="526"/>
                  </a:cubicBezTo>
                  <a:cubicBezTo>
                    <a:pt x="756" y="528"/>
                    <a:pt x="753" y="531"/>
                    <a:pt x="753" y="534"/>
                  </a:cubicBezTo>
                  <a:cubicBezTo>
                    <a:pt x="670" y="672"/>
                    <a:pt x="561" y="738"/>
                    <a:pt x="462" y="738"/>
                  </a:cubicBezTo>
                  <a:cubicBezTo>
                    <a:pt x="323" y="738"/>
                    <a:pt x="204" y="607"/>
                    <a:pt x="207" y="360"/>
                  </a:cubicBezTo>
                  <a:cubicBezTo>
                    <a:pt x="207" y="292"/>
                    <a:pt x="227" y="219"/>
                    <a:pt x="260" y="146"/>
                  </a:cubicBezTo>
                  <a:cubicBezTo>
                    <a:pt x="235" y="98"/>
                    <a:pt x="212" y="50"/>
                    <a:pt x="197" y="0"/>
                  </a:cubicBez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Google Shape;4279;p37"/>
            <p:cNvSpPr/>
            <p:nvPr/>
          </p:nvSpPr>
          <p:spPr>
            <a:xfrm>
              <a:off x="7113960" y="1622880"/>
              <a:ext cx="137160" cy="247680"/>
            </a:xfrm>
            <a:custGeom>
              <a:avLst/>
              <a:gdLst/>
              <a:ahLst/>
              <a:rect l="l" t="t" r="r" b="b"/>
              <a:pathLst>
                <a:path w="635" h="1146">
                  <a:moveTo>
                    <a:pt x="635" y="1"/>
                  </a:moveTo>
                  <a:cubicBezTo>
                    <a:pt x="453" y="89"/>
                    <a:pt x="272" y="237"/>
                    <a:pt x="152" y="401"/>
                  </a:cubicBezTo>
                  <a:lnTo>
                    <a:pt x="149" y="401"/>
                  </a:lnTo>
                  <a:cubicBezTo>
                    <a:pt x="111" y="451"/>
                    <a:pt x="81" y="504"/>
                    <a:pt x="56" y="554"/>
                  </a:cubicBezTo>
                  <a:cubicBezTo>
                    <a:pt x="23" y="627"/>
                    <a:pt x="3" y="700"/>
                    <a:pt x="3" y="768"/>
                  </a:cubicBezTo>
                  <a:cubicBezTo>
                    <a:pt x="0" y="1015"/>
                    <a:pt x="119" y="1146"/>
                    <a:pt x="258" y="1146"/>
                  </a:cubicBezTo>
                  <a:cubicBezTo>
                    <a:pt x="357" y="1146"/>
                    <a:pt x="466" y="1080"/>
                    <a:pt x="549" y="942"/>
                  </a:cubicBezTo>
                  <a:cubicBezTo>
                    <a:pt x="549" y="939"/>
                    <a:pt x="552" y="936"/>
                    <a:pt x="552" y="934"/>
                  </a:cubicBezTo>
                  <a:cubicBezTo>
                    <a:pt x="612" y="821"/>
                    <a:pt x="587" y="637"/>
                    <a:pt x="589" y="401"/>
                  </a:cubicBezTo>
                  <a:cubicBezTo>
                    <a:pt x="589" y="280"/>
                    <a:pt x="599" y="144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Google Shape;4280;p37"/>
            <p:cNvSpPr/>
            <p:nvPr/>
          </p:nvSpPr>
          <p:spPr>
            <a:xfrm>
              <a:off x="7273440" y="1839600"/>
              <a:ext cx="42120" cy="45000"/>
            </a:xfrm>
            <a:custGeom>
              <a:avLst/>
              <a:gdLst/>
              <a:ahLst/>
              <a:rect l="l" t="t" r="r" b="b"/>
              <a:pathLst>
                <a:path w="197" h="210">
                  <a:moveTo>
                    <a:pt x="130" y="0"/>
                  </a:moveTo>
                  <a:cubicBezTo>
                    <a:pt x="98" y="0"/>
                    <a:pt x="60" y="24"/>
                    <a:pt x="36" y="63"/>
                  </a:cubicBezTo>
                  <a:cubicBezTo>
                    <a:pt x="1" y="116"/>
                    <a:pt x="1" y="179"/>
                    <a:pt x="36" y="201"/>
                  </a:cubicBezTo>
                  <a:cubicBezTo>
                    <a:pt x="45" y="207"/>
                    <a:pt x="56" y="210"/>
                    <a:pt x="67" y="210"/>
                  </a:cubicBezTo>
                  <a:cubicBezTo>
                    <a:pt x="100" y="210"/>
                    <a:pt x="138" y="187"/>
                    <a:pt x="162" y="146"/>
                  </a:cubicBezTo>
                  <a:cubicBezTo>
                    <a:pt x="197" y="93"/>
                    <a:pt x="197" y="33"/>
                    <a:pt x="162" y="10"/>
                  </a:cubicBezTo>
                  <a:cubicBezTo>
                    <a:pt x="152" y="3"/>
                    <a:pt x="141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Google Shape;4281;p37"/>
            <p:cNvSpPr/>
            <p:nvPr/>
          </p:nvSpPr>
          <p:spPr>
            <a:xfrm>
              <a:off x="7322400" y="1819080"/>
              <a:ext cx="16560" cy="18360"/>
            </a:xfrm>
            <a:custGeom>
              <a:avLst/>
              <a:gdLst/>
              <a:ahLst/>
              <a:rect l="l" t="t" r="r" b="b"/>
              <a:pathLst>
                <a:path w="79" h="86">
                  <a:moveTo>
                    <a:pt x="52" y="0"/>
                  </a:moveTo>
                  <a:cubicBezTo>
                    <a:pt x="39" y="0"/>
                    <a:pt x="24" y="10"/>
                    <a:pt x="13" y="27"/>
                  </a:cubicBezTo>
                  <a:cubicBezTo>
                    <a:pt x="0" y="47"/>
                    <a:pt x="0" y="72"/>
                    <a:pt x="13" y="82"/>
                  </a:cubicBezTo>
                  <a:cubicBezTo>
                    <a:pt x="17" y="84"/>
                    <a:pt x="21" y="85"/>
                    <a:pt x="25" y="85"/>
                  </a:cubicBezTo>
                  <a:cubicBezTo>
                    <a:pt x="39" y="85"/>
                    <a:pt x="54" y="77"/>
                    <a:pt x="66" y="60"/>
                  </a:cubicBezTo>
                  <a:cubicBezTo>
                    <a:pt x="78" y="40"/>
                    <a:pt x="78" y="14"/>
                    <a:pt x="66" y="4"/>
                  </a:cubicBezTo>
                  <a:cubicBezTo>
                    <a:pt x="62" y="2"/>
                    <a:pt x="57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Google Shape;4282;p37"/>
            <p:cNvSpPr/>
            <p:nvPr/>
          </p:nvSpPr>
          <p:spPr>
            <a:xfrm>
              <a:off x="7341120" y="1154160"/>
              <a:ext cx="745200" cy="756000"/>
            </a:xfrm>
            <a:custGeom>
              <a:avLst/>
              <a:gdLst/>
              <a:ahLst/>
              <a:rect l="l" t="t" r="r" b="b"/>
              <a:pathLst>
                <a:path w="3445" h="3495">
                  <a:moveTo>
                    <a:pt x="2271" y="428"/>
                  </a:moveTo>
                  <a:cubicBezTo>
                    <a:pt x="2334" y="428"/>
                    <a:pt x="2392" y="470"/>
                    <a:pt x="2408" y="534"/>
                  </a:cubicBezTo>
                  <a:cubicBezTo>
                    <a:pt x="2426" y="609"/>
                    <a:pt x="2381" y="687"/>
                    <a:pt x="2305" y="707"/>
                  </a:cubicBezTo>
                  <a:cubicBezTo>
                    <a:pt x="2293" y="711"/>
                    <a:pt x="2281" y="712"/>
                    <a:pt x="2269" y="712"/>
                  </a:cubicBezTo>
                  <a:cubicBezTo>
                    <a:pt x="2207" y="712"/>
                    <a:pt x="2151" y="670"/>
                    <a:pt x="2134" y="607"/>
                  </a:cubicBezTo>
                  <a:cubicBezTo>
                    <a:pt x="2114" y="531"/>
                    <a:pt x="2159" y="453"/>
                    <a:pt x="2235" y="433"/>
                  </a:cubicBezTo>
                  <a:cubicBezTo>
                    <a:pt x="2247" y="430"/>
                    <a:pt x="2259" y="428"/>
                    <a:pt x="2271" y="428"/>
                  </a:cubicBezTo>
                  <a:close/>
                  <a:moveTo>
                    <a:pt x="1710" y="574"/>
                  </a:moveTo>
                  <a:cubicBezTo>
                    <a:pt x="1773" y="574"/>
                    <a:pt x="1830" y="617"/>
                    <a:pt x="1847" y="682"/>
                  </a:cubicBezTo>
                  <a:cubicBezTo>
                    <a:pt x="1868" y="758"/>
                    <a:pt x="1822" y="833"/>
                    <a:pt x="1747" y="853"/>
                  </a:cubicBezTo>
                  <a:cubicBezTo>
                    <a:pt x="1735" y="857"/>
                    <a:pt x="1722" y="858"/>
                    <a:pt x="1710" y="858"/>
                  </a:cubicBezTo>
                  <a:cubicBezTo>
                    <a:pt x="1648" y="858"/>
                    <a:pt x="1590" y="816"/>
                    <a:pt x="1573" y="753"/>
                  </a:cubicBezTo>
                  <a:cubicBezTo>
                    <a:pt x="1553" y="677"/>
                    <a:pt x="1598" y="599"/>
                    <a:pt x="1674" y="579"/>
                  </a:cubicBezTo>
                  <a:cubicBezTo>
                    <a:pt x="1686" y="576"/>
                    <a:pt x="1698" y="574"/>
                    <a:pt x="1710" y="574"/>
                  </a:cubicBezTo>
                  <a:close/>
                  <a:moveTo>
                    <a:pt x="1152" y="723"/>
                  </a:moveTo>
                  <a:cubicBezTo>
                    <a:pt x="1214" y="723"/>
                    <a:pt x="1272" y="765"/>
                    <a:pt x="1286" y="828"/>
                  </a:cubicBezTo>
                  <a:cubicBezTo>
                    <a:pt x="1306" y="904"/>
                    <a:pt x="1261" y="982"/>
                    <a:pt x="1186" y="999"/>
                  </a:cubicBezTo>
                  <a:cubicBezTo>
                    <a:pt x="1174" y="1002"/>
                    <a:pt x="1161" y="1004"/>
                    <a:pt x="1149" y="1004"/>
                  </a:cubicBezTo>
                  <a:cubicBezTo>
                    <a:pt x="1087" y="1004"/>
                    <a:pt x="1029" y="962"/>
                    <a:pt x="1015" y="899"/>
                  </a:cubicBezTo>
                  <a:cubicBezTo>
                    <a:pt x="994" y="823"/>
                    <a:pt x="1040" y="745"/>
                    <a:pt x="1115" y="727"/>
                  </a:cubicBezTo>
                  <a:cubicBezTo>
                    <a:pt x="1127" y="724"/>
                    <a:pt x="1140" y="723"/>
                    <a:pt x="1152" y="723"/>
                  </a:cubicBezTo>
                  <a:close/>
                  <a:moveTo>
                    <a:pt x="591" y="869"/>
                  </a:moveTo>
                  <a:cubicBezTo>
                    <a:pt x="653" y="869"/>
                    <a:pt x="711" y="911"/>
                    <a:pt x="728" y="974"/>
                  </a:cubicBezTo>
                  <a:cubicBezTo>
                    <a:pt x="748" y="1050"/>
                    <a:pt x="703" y="1128"/>
                    <a:pt x="627" y="1148"/>
                  </a:cubicBezTo>
                  <a:cubicBezTo>
                    <a:pt x="616" y="1150"/>
                    <a:pt x="605" y="1151"/>
                    <a:pt x="594" y="1151"/>
                  </a:cubicBezTo>
                  <a:cubicBezTo>
                    <a:pt x="530" y="1151"/>
                    <a:pt x="471" y="1109"/>
                    <a:pt x="454" y="1044"/>
                  </a:cubicBezTo>
                  <a:cubicBezTo>
                    <a:pt x="433" y="969"/>
                    <a:pt x="479" y="894"/>
                    <a:pt x="554" y="873"/>
                  </a:cubicBezTo>
                  <a:cubicBezTo>
                    <a:pt x="566" y="870"/>
                    <a:pt x="579" y="869"/>
                    <a:pt x="591" y="869"/>
                  </a:cubicBezTo>
                  <a:close/>
                  <a:moveTo>
                    <a:pt x="2440" y="1075"/>
                  </a:moveTo>
                  <a:cubicBezTo>
                    <a:pt x="2502" y="1075"/>
                    <a:pt x="2560" y="1117"/>
                    <a:pt x="2577" y="1180"/>
                  </a:cubicBezTo>
                  <a:cubicBezTo>
                    <a:pt x="2597" y="1258"/>
                    <a:pt x="2552" y="1334"/>
                    <a:pt x="2476" y="1354"/>
                  </a:cubicBezTo>
                  <a:cubicBezTo>
                    <a:pt x="2464" y="1357"/>
                    <a:pt x="2452" y="1359"/>
                    <a:pt x="2440" y="1359"/>
                  </a:cubicBezTo>
                  <a:cubicBezTo>
                    <a:pt x="2377" y="1359"/>
                    <a:pt x="2320" y="1317"/>
                    <a:pt x="2303" y="1253"/>
                  </a:cubicBezTo>
                  <a:cubicBezTo>
                    <a:pt x="2283" y="1178"/>
                    <a:pt x="2328" y="1100"/>
                    <a:pt x="2403" y="1080"/>
                  </a:cubicBezTo>
                  <a:cubicBezTo>
                    <a:pt x="2416" y="1076"/>
                    <a:pt x="2428" y="1075"/>
                    <a:pt x="2440" y="1075"/>
                  </a:cubicBezTo>
                  <a:close/>
                  <a:moveTo>
                    <a:pt x="1881" y="1223"/>
                  </a:moveTo>
                  <a:cubicBezTo>
                    <a:pt x="1943" y="1223"/>
                    <a:pt x="1999" y="1265"/>
                    <a:pt x="2016" y="1329"/>
                  </a:cubicBezTo>
                  <a:cubicBezTo>
                    <a:pt x="2036" y="1404"/>
                    <a:pt x="1991" y="1480"/>
                    <a:pt x="1915" y="1500"/>
                  </a:cubicBezTo>
                  <a:cubicBezTo>
                    <a:pt x="1903" y="1503"/>
                    <a:pt x="1891" y="1505"/>
                    <a:pt x="1879" y="1505"/>
                  </a:cubicBezTo>
                  <a:cubicBezTo>
                    <a:pt x="1816" y="1505"/>
                    <a:pt x="1759" y="1463"/>
                    <a:pt x="1742" y="1399"/>
                  </a:cubicBezTo>
                  <a:cubicBezTo>
                    <a:pt x="1724" y="1324"/>
                    <a:pt x="1769" y="1246"/>
                    <a:pt x="1845" y="1228"/>
                  </a:cubicBezTo>
                  <a:cubicBezTo>
                    <a:pt x="1857" y="1225"/>
                    <a:pt x="1869" y="1223"/>
                    <a:pt x="1881" y="1223"/>
                  </a:cubicBezTo>
                  <a:close/>
                  <a:moveTo>
                    <a:pt x="1320" y="1369"/>
                  </a:moveTo>
                  <a:cubicBezTo>
                    <a:pt x="1383" y="1369"/>
                    <a:pt x="1441" y="1411"/>
                    <a:pt x="1457" y="1475"/>
                  </a:cubicBezTo>
                  <a:cubicBezTo>
                    <a:pt x="1478" y="1550"/>
                    <a:pt x="1432" y="1628"/>
                    <a:pt x="1357" y="1648"/>
                  </a:cubicBezTo>
                  <a:cubicBezTo>
                    <a:pt x="1345" y="1651"/>
                    <a:pt x="1333" y="1653"/>
                    <a:pt x="1321" y="1653"/>
                  </a:cubicBezTo>
                  <a:cubicBezTo>
                    <a:pt x="1257" y="1653"/>
                    <a:pt x="1200" y="1609"/>
                    <a:pt x="1183" y="1545"/>
                  </a:cubicBezTo>
                  <a:cubicBezTo>
                    <a:pt x="1163" y="1470"/>
                    <a:pt x="1208" y="1394"/>
                    <a:pt x="1284" y="1374"/>
                  </a:cubicBezTo>
                  <a:cubicBezTo>
                    <a:pt x="1296" y="1371"/>
                    <a:pt x="1308" y="1369"/>
                    <a:pt x="1320" y="1369"/>
                  </a:cubicBezTo>
                  <a:close/>
                  <a:moveTo>
                    <a:pt x="760" y="1515"/>
                  </a:moveTo>
                  <a:cubicBezTo>
                    <a:pt x="824" y="1515"/>
                    <a:pt x="879" y="1557"/>
                    <a:pt x="896" y="1621"/>
                  </a:cubicBezTo>
                  <a:cubicBezTo>
                    <a:pt x="917" y="1696"/>
                    <a:pt x="871" y="1774"/>
                    <a:pt x="796" y="1794"/>
                  </a:cubicBezTo>
                  <a:cubicBezTo>
                    <a:pt x="784" y="1797"/>
                    <a:pt x="771" y="1799"/>
                    <a:pt x="759" y="1799"/>
                  </a:cubicBezTo>
                  <a:cubicBezTo>
                    <a:pt x="697" y="1799"/>
                    <a:pt x="639" y="1757"/>
                    <a:pt x="622" y="1694"/>
                  </a:cubicBezTo>
                  <a:cubicBezTo>
                    <a:pt x="602" y="1618"/>
                    <a:pt x="647" y="1540"/>
                    <a:pt x="723" y="1520"/>
                  </a:cubicBezTo>
                  <a:cubicBezTo>
                    <a:pt x="735" y="1517"/>
                    <a:pt x="748" y="1515"/>
                    <a:pt x="760" y="1515"/>
                  </a:cubicBezTo>
                  <a:close/>
                  <a:moveTo>
                    <a:pt x="2611" y="1724"/>
                  </a:moveTo>
                  <a:cubicBezTo>
                    <a:pt x="2673" y="1724"/>
                    <a:pt x="2729" y="1766"/>
                    <a:pt x="2746" y="1829"/>
                  </a:cubicBezTo>
                  <a:cubicBezTo>
                    <a:pt x="2766" y="1905"/>
                    <a:pt x="2720" y="1983"/>
                    <a:pt x="2645" y="2001"/>
                  </a:cubicBezTo>
                  <a:cubicBezTo>
                    <a:pt x="2633" y="2004"/>
                    <a:pt x="2621" y="2005"/>
                    <a:pt x="2609" y="2005"/>
                  </a:cubicBezTo>
                  <a:cubicBezTo>
                    <a:pt x="2546" y="2005"/>
                    <a:pt x="2488" y="1963"/>
                    <a:pt x="2471" y="1900"/>
                  </a:cubicBezTo>
                  <a:cubicBezTo>
                    <a:pt x="2451" y="1824"/>
                    <a:pt x="2499" y="1746"/>
                    <a:pt x="2574" y="1729"/>
                  </a:cubicBezTo>
                  <a:cubicBezTo>
                    <a:pt x="2587" y="1726"/>
                    <a:pt x="2599" y="1724"/>
                    <a:pt x="2611" y="1724"/>
                  </a:cubicBezTo>
                  <a:close/>
                  <a:moveTo>
                    <a:pt x="2050" y="1870"/>
                  </a:moveTo>
                  <a:cubicBezTo>
                    <a:pt x="2113" y="1870"/>
                    <a:pt x="2170" y="1912"/>
                    <a:pt x="2187" y="1975"/>
                  </a:cubicBezTo>
                  <a:cubicBezTo>
                    <a:pt x="2205" y="2051"/>
                    <a:pt x="2159" y="2129"/>
                    <a:pt x="2084" y="2149"/>
                  </a:cubicBezTo>
                  <a:cubicBezTo>
                    <a:pt x="2073" y="2152"/>
                    <a:pt x="2062" y="2153"/>
                    <a:pt x="2051" y="2153"/>
                  </a:cubicBezTo>
                  <a:cubicBezTo>
                    <a:pt x="1988" y="2153"/>
                    <a:pt x="1930" y="2110"/>
                    <a:pt x="1913" y="2046"/>
                  </a:cubicBezTo>
                  <a:cubicBezTo>
                    <a:pt x="1893" y="1970"/>
                    <a:pt x="1938" y="1895"/>
                    <a:pt x="2013" y="1875"/>
                  </a:cubicBezTo>
                  <a:cubicBezTo>
                    <a:pt x="2026" y="1871"/>
                    <a:pt x="2038" y="1870"/>
                    <a:pt x="2050" y="1870"/>
                  </a:cubicBezTo>
                  <a:close/>
                  <a:moveTo>
                    <a:pt x="1489" y="2016"/>
                  </a:moveTo>
                  <a:cubicBezTo>
                    <a:pt x="1551" y="2016"/>
                    <a:pt x="1609" y="2058"/>
                    <a:pt x="1626" y="2121"/>
                  </a:cubicBezTo>
                  <a:cubicBezTo>
                    <a:pt x="1646" y="2197"/>
                    <a:pt x="1601" y="2275"/>
                    <a:pt x="1525" y="2295"/>
                  </a:cubicBezTo>
                  <a:cubicBezTo>
                    <a:pt x="1513" y="2298"/>
                    <a:pt x="1501" y="2300"/>
                    <a:pt x="1489" y="2300"/>
                  </a:cubicBezTo>
                  <a:cubicBezTo>
                    <a:pt x="1426" y="2300"/>
                    <a:pt x="1369" y="2258"/>
                    <a:pt x="1352" y="2194"/>
                  </a:cubicBezTo>
                  <a:cubicBezTo>
                    <a:pt x="1332" y="2119"/>
                    <a:pt x="1377" y="2041"/>
                    <a:pt x="1452" y="2021"/>
                  </a:cubicBezTo>
                  <a:cubicBezTo>
                    <a:pt x="1465" y="2017"/>
                    <a:pt x="1477" y="2016"/>
                    <a:pt x="1489" y="2016"/>
                  </a:cubicBezTo>
                  <a:close/>
                  <a:moveTo>
                    <a:pt x="930" y="2162"/>
                  </a:moveTo>
                  <a:cubicBezTo>
                    <a:pt x="993" y="2162"/>
                    <a:pt x="1050" y="2204"/>
                    <a:pt x="1065" y="2270"/>
                  </a:cubicBezTo>
                  <a:cubicBezTo>
                    <a:pt x="1085" y="2343"/>
                    <a:pt x="1040" y="2421"/>
                    <a:pt x="964" y="2441"/>
                  </a:cubicBezTo>
                  <a:cubicBezTo>
                    <a:pt x="952" y="2444"/>
                    <a:pt x="940" y="2446"/>
                    <a:pt x="928" y="2446"/>
                  </a:cubicBezTo>
                  <a:cubicBezTo>
                    <a:pt x="865" y="2446"/>
                    <a:pt x="808" y="2404"/>
                    <a:pt x="793" y="2340"/>
                  </a:cubicBezTo>
                  <a:cubicBezTo>
                    <a:pt x="773" y="2265"/>
                    <a:pt x="818" y="2187"/>
                    <a:pt x="894" y="2167"/>
                  </a:cubicBezTo>
                  <a:cubicBezTo>
                    <a:pt x="906" y="2163"/>
                    <a:pt x="918" y="2162"/>
                    <a:pt x="930" y="2162"/>
                  </a:cubicBezTo>
                  <a:close/>
                  <a:moveTo>
                    <a:pt x="2779" y="2371"/>
                  </a:moveTo>
                  <a:cubicBezTo>
                    <a:pt x="2842" y="2371"/>
                    <a:pt x="2900" y="2413"/>
                    <a:pt x="2917" y="2476"/>
                  </a:cubicBezTo>
                  <a:cubicBezTo>
                    <a:pt x="2924" y="2509"/>
                    <a:pt x="2919" y="2539"/>
                    <a:pt x="2909" y="2567"/>
                  </a:cubicBezTo>
                  <a:lnTo>
                    <a:pt x="2907" y="2567"/>
                  </a:lnTo>
                  <a:cubicBezTo>
                    <a:pt x="2889" y="2604"/>
                    <a:pt x="2856" y="2635"/>
                    <a:pt x="2814" y="2645"/>
                  </a:cubicBezTo>
                  <a:cubicBezTo>
                    <a:pt x="2801" y="2648"/>
                    <a:pt x="2788" y="2650"/>
                    <a:pt x="2775" y="2650"/>
                  </a:cubicBezTo>
                  <a:cubicBezTo>
                    <a:pt x="2721" y="2650"/>
                    <a:pt x="2672" y="2617"/>
                    <a:pt x="2650" y="2567"/>
                  </a:cubicBezTo>
                  <a:cubicBezTo>
                    <a:pt x="2645" y="2562"/>
                    <a:pt x="2642" y="2554"/>
                    <a:pt x="2642" y="2546"/>
                  </a:cubicBezTo>
                  <a:cubicBezTo>
                    <a:pt x="2622" y="2471"/>
                    <a:pt x="2668" y="2396"/>
                    <a:pt x="2743" y="2375"/>
                  </a:cubicBezTo>
                  <a:cubicBezTo>
                    <a:pt x="2755" y="2372"/>
                    <a:pt x="2767" y="2371"/>
                    <a:pt x="2779" y="2371"/>
                  </a:cubicBezTo>
                  <a:close/>
                  <a:moveTo>
                    <a:pt x="2219" y="2516"/>
                  </a:moveTo>
                  <a:cubicBezTo>
                    <a:pt x="2261" y="2516"/>
                    <a:pt x="2300" y="2535"/>
                    <a:pt x="2325" y="2567"/>
                  </a:cubicBezTo>
                  <a:lnTo>
                    <a:pt x="2328" y="2567"/>
                  </a:lnTo>
                  <a:cubicBezTo>
                    <a:pt x="2341" y="2582"/>
                    <a:pt x="2351" y="2599"/>
                    <a:pt x="2356" y="2619"/>
                  </a:cubicBezTo>
                  <a:cubicBezTo>
                    <a:pt x="2376" y="2695"/>
                    <a:pt x="2330" y="2773"/>
                    <a:pt x="2255" y="2793"/>
                  </a:cubicBezTo>
                  <a:cubicBezTo>
                    <a:pt x="2243" y="2796"/>
                    <a:pt x="2231" y="2798"/>
                    <a:pt x="2219" y="2798"/>
                  </a:cubicBezTo>
                  <a:cubicBezTo>
                    <a:pt x="2156" y="2798"/>
                    <a:pt x="2098" y="2756"/>
                    <a:pt x="2081" y="2692"/>
                  </a:cubicBezTo>
                  <a:cubicBezTo>
                    <a:pt x="2069" y="2647"/>
                    <a:pt x="2081" y="2602"/>
                    <a:pt x="2109" y="2567"/>
                  </a:cubicBezTo>
                  <a:lnTo>
                    <a:pt x="2112" y="2567"/>
                  </a:lnTo>
                  <a:cubicBezTo>
                    <a:pt x="2129" y="2546"/>
                    <a:pt x="2154" y="2529"/>
                    <a:pt x="2182" y="2521"/>
                  </a:cubicBezTo>
                  <a:cubicBezTo>
                    <a:pt x="2194" y="2518"/>
                    <a:pt x="2207" y="2516"/>
                    <a:pt x="2219" y="2516"/>
                  </a:cubicBezTo>
                  <a:close/>
                  <a:moveTo>
                    <a:pt x="1660" y="2660"/>
                  </a:moveTo>
                  <a:cubicBezTo>
                    <a:pt x="1722" y="2660"/>
                    <a:pt x="1778" y="2702"/>
                    <a:pt x="1795" y="2765"/>
                  </a:cubicBezTo>
                  <a:cubicBezTo>
                    <a:pt x="1815" y="2841"/>
                    <a:pt x="1769" y="2919"/>
                    <a:pt x="1694" y="2939"/>
                  </a:cubicBezTo>
                  <a:cubicBezTo>
                    <a:pt x="1682" y="2942"/>
                    <a:pt x="1670" y="2944"/>
                    <a:pt x="1658" y="2944"/>
                  </a:cubicBezTo>
                  <a:cubicBezTo>
                    <a:pt x="1595" y="2944"/>
                    <a:pt x="1538" y="2902"/>
                    <a:pt x="1523" y="2838"/>
                  </a:cubicBezTo>
                  <a:cubicBezTo>
                    <a:pt x="1503" y="2763"/>
                    <a:pt x="1548" y="2685"/>
                    <a:pt x="1623" y="2665"/>
                  </a:cubicBezTo>
                  <a:cubicBezTo>
                    <a:pt x="1636" y="2661"/>
                    <a:pt x="1648" y="2660"/>
                    <a:pt x="1660" y="2660"/>
                  </a:cubicBezTo>
                  <a:close/>
                  <a:moveTo>
                    <a:pt x="1096" y="2807"/>
                  </a:moveTo>
                  <a:cubicBezTo>
                    <a:pt x="1160" y="2807"/>
                    <a:pt x="1219" y="2848"/>
                    <a:pt x="1236" y="2914"/>
                  </a:cubicBezTo>
                  <a:cubicBezTo>
                    <a:pt x="1256" y="2989"/>
                    <a:pt x="1211" y="3065"/>
                    <a:pt x="1135" y="3085"/>
                  </a:cubicBezTo>
                  <a:cubicBezTo>
                    <a:pt x="1123" y="3088"/>
                    <a:pt x="1110" y="3090"/>
                    <a:pt x="1098" y="3090"/>
                  </a:cubicBezTo>
                  <a:cubicBezTo>
                    <a:pt x="1035" y="3090"/>
                    <a:pt x="979" y="3048"/>
                    <a:pt x="962" y="2984"/>
                  </a:cubicBezTo>
                  <a:cubicBezTo>
                    <a:pt x="942" y="2909"/>
                    <a:pt x="987" y="2831"/>
                    <a:pt x="1062" y="2811"/>
                  </a:cubicBezTo>
                  <a:cubicBezTo>
                    <a:pt x="1074" y="2808"/>
                    <a:pt x="1085" y="2807"/>
                    <a:pt x="1096" y="2807"/>
                  </a:cubicBezTo>
                  <a:close/>
                  <a:moveTo>
                    <a:pt x="2703" y="0"/>
                  </a:moveTo>
                  <a:lnTo>
                    <a:pt x="2673" y="10"/>
                  </a:lnTo>
                  <a:lnTo>
                    <a:pt x="2675" y="26"/>
                  </a:lnTo>
                  <a:lnTo>
                    <a:pt x="1488" y="338"/>
                  </a:lnTo>
                  <a:cubicBezTo>
                    <a:pt x="1548" y="388"/>
                    <a:pt x="1608" y="441"/>
                    <a:pt x="1669" y="499"/>
                  </a:cubicBezTo>
                  <a:cubicBezTo>
                    <a:pt x="1518" y="456"/>
                    <a:pt x="1370" y="428"/>
                    <a:pt x="1214" y="428"/>
                  </a:cubicBezTo>
                  <a:cubicBezTo>
                    <a:pt x="1185" y="428"/>
                    <a:pt x="1157" y="429"/>
                    <a:pt x="1128" y="431"/>
                  </a:cubicBezTo>
                  <a:lnTo>
                    <a:pt x="620" y="564"/>
                  </a:lnTo>
                  <a:cubicBezTo>
                    <a:pt x="436" y="647"/>
                    <a:pt x="232" y="773"/>
                    <a:pt x="1" y="954"/>
                  </a:cubicBezTo>
                  <a:lnTo>
                    <a:pt x="174" y="1621"/>
                  </a:lnTo>
                  <a:cubicBezTo>
                    <a:pt x="328" y="1580"/>
                    <a:pt x="496" y="1548"/>
                    <a:pt x="680" y="1530"/>
                  </a:cubicBezTo>
                  <a:lnTo>
                    <a:pt x="680" y="1530"/>
                  </a:lnTo>
                  <a:cubicBezTo>
                    <a:pt x="511" y="1641"/>
                    <a:pt x="368" y="1769"/>
                    <a:pt x="270" y="1983"/>
                  </a:cubicBezTo>
                  <a:lnTo>
                    <a:pt x="423" y="2567"/>
                  </a:lnTo>
                  <a:lnTo>
                    <a:pt x="660" y="3467"/>
                  </a:lnTo>
                  <a:lnTo>
                    <a:pt x="662" y="3485"/>
                  </a:lnTo>
                  <a:lnTo>
                    <a:pt x="680" y="3480"/>
                  </a:lnTo>
                  <a:lnTo>
                    <a:pt x="683" y="3495"/>
                  </a:lnTo>
                  <a:lnTo>
                    <a:pt x="700" y="3492"/>
                  </a:lnTo>
                  <a:lnTo>
                    <a:pt x="3352" y="2798"/>
                  </a:lnTo>
                  <a:lnTo>
                    <a:pt x="3445" y="2773"/>
                  </a:lnTo>
                  <a:lnTo>
                    <a:pt x="3425" y="2692"/>
                  </a:lnTo>
                  <a:lnTo>
                    <a:pt x="3392" y="2567"/>
                  </a:lnTo>
                  <a:lnTo>
                    <a:pt x="2730" y="46"/>
                  </a:lnTo>
                  <a:lnTo>
                    <a:pt x="2723" y="13"/>
                  </a:lnTo>
                  <a:lnTo>
                    <a:pt x="2708" y="1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ded9c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3" name="Google Shape;4283;p37"/>
          <p:cNvGrpSpPr/>
          <p:nvPr/>
        </p:nvGrpSpPr>
        <p:grpSpPr>
          <a:xfrm>
            <a:off x="932040" y="3546720"/>
            <a:ext cx="1044720" cy="1324080"/>
            <a:chOff x="932040" y="3546720"/>
            <a:chExt cx="1044720" cy="1324080"/>
          </a:xfrm>
        </p:grpSpPr>
        <p:sp>
          <p:nvSpPr>
            <p:cNvPr id="1174" name="Google Shape;4284;p37"/>
            <p:cNvSpPr/>
            <p:nvPr/>
          </p:nvSpPr>
          <p:spPr>
            <a:xfrm>
              <a:off x="967320" y="4404240"/>
              <a:ext cx="812520" cy="466560"/>
            </a:xfrm>
            <a:custGeom>
              <a:avLst/>
              <a:gdLst/>
              <a:ahLst/>
              <a:rect l="l" t="t" r="r" b="b"/>
              <a:pathLst>
                <a:path w="4864" h="2793">
                  <a:moveTo>
                    <a:pt x="1686" y="551"/>
                  </a:moveTo>
                  <a:cubicBezTo>
                    <a:pt x="1699" y="556"/>
                    <a:pt x="1711" y="559"/>
                    <a:pt x="1721" y="562"/>
                  </a:cubicBezTo>
                  <a:cubicBezTo>
                    <a:pt x="1709" y="559"/>
                    <a:pt x="1699" y="556"/>
                    <a:pt x="1686" y="551"/>
                  </a:cubicBezTo>
                  <a:close/>
                  <a:moveTo>
                    <a:pt x="1044" y="0"/>
                  </a:moveTo>
                  <a:cubicBezTo>
                    <a:pt x="1044" y="0"/>
                    <a:pt x="1052" y="16"/>
                    <a:pt x="1064" y="41"/>
                  </a:cubicBezTo>
                  <a:cubicBezTo>
                    <a:pt x="1112" y="134"/>
                    <a:pt x="1266" y="378"/>
                    <a:pt x="1578" y="511"/>
                  </a:cubicBezTo>
                  <a:cubicBezTo>
                    <a:pt x="1573" y="624"/>
                    <a:pt x="1553" y="909"/>
                    <a:pt x="1439" y="1266"/>
                  </a:cubicBezTo>
                  <a:cubicBezTo>
                    <a:pt x="1383" y="1445"/>
                    <a:pt x="1220" y="1483"/>
                    <a:pt x="1027" y="1483"/>
                  </a:cubicBezTo>
                  <a:cubicBezTo>
                    <a:pt x="880" y="1483"/>
                    <a:pt x="715" y="1461"/>
                    <a:pt x="565" y="1461"/>
                  </a:cubicBezTo>
                  <a:cubicBezTo>
                    <a:pt x="362" y="1461"/>
                    <a:pt x="186" y="1502"/>
                    <a:pt x="118" y="1694"/>
                  </a:cubicBezTo>
                  <a:cubicBezTo>
                    <a:pt x="0" y="2033"/>
                    <a:pt x="526" y="2320"/>
                    <a:pt x="2010" y="2667"/>
                  </a:cubicBezTo>
                  <a:cubicBezTo>
                    <a:pt x="2392" y="2757"/>
                    <a:pt x="2697" y="2793"/>
                    <a:pt x="2944" y="2793"/>
                  </a:cubicBezTo>
                  <a:cubicBezTo>
                    <a:pt x="3626" y="2793"/>
                    <a:pt x="3861" y="2516"/>
                    <a:pt x="4038" y="2325"/>
                  </a:cubicBezTo>
                  <a:cubicBezTo>
                    <a:pt x="4403" y="1938"/>
                    <a:pt x="4773" y="828"/>
                    <a:pt x="4864" y="541"/>
                  </a:cubicBezTo>
                  <a:lnTo>
                    <a:pt x="4682" y="466"/>
                  </a:lnTo>
                  <a:cubicBezTo>
                    <a:pt x="4267" y="1831"/>
                    <a:pt x="4038" y="2663"/>
                    <a:pt x="2997" y="2663"/>
                  </a:cubicBezTo>
                  <a:cubicBezTo>
                    <a:pt x="2922" y="2663"/>
                    <a:pt x="2842" y="2659"/>
                    <a:pt x="2758" y="2650"/>
                  </a:cubicBezTo>
                  <a:cubicBezTo>
                    <a:pt x="1444" y="2514"/>
                    <a:pt x="214" y="2061"/>
                    <a:pt x="297" y="1794"/>
                  </a:cubicBezTo>
                  <a:cubicBezTo>
                    <a:pt x="349" y="1622"/>
                    <a:pt x="567" y="1583"/>
                    <a:pt x="790" y="1583"/>
                  </a:cubicBezTo>
                  <a:cubicBezTo>
                    <a:pt x="957" y="1583"/>
                    <a:pt x="1126" y="1605"/>
                    <a:pt x="1228" y="1608"/>
                  </a:cubicBezTo>
                  <a:cubicBezTo>
                    <a:pt x="1231" y="1608"/>
                    <a:pt x="1235" y="1608"/>
                    <a:pt x="1238" y="1608"/>
                  </a:cubicBezTo>
                  <a:cubicBezTo>
                    <a:pt x="1557" y="1608"/>
                    <a:pt x="1665" y="1002"/>
                    <a:pt x="1794" y="574"/>
                  </a:cubicBezTo>
                  <a:cubicBezTo>
                    <a:pt x="1817" y="577"/>
                    <a:pt x="1840" y="578"/>
                    <a:pt x="1862" y="578"/>
                  </a:cubicBezTo>
                  <a:cubicBezTo>
                    <a:pt x="2140" y="578"/>
                    <a:pt x="2373" y="403"/>
                    <a:pt x="2373" y="403"/>
                  </a:cubicBezTo>
                  <a:lnTo>
                    <a:pt x="2363" y="400"/>
                  </a:lnTo>
                  <a:lnTo>
                    <a:pt x="2229" y="360"/>
                  </a:lnTo>
                  <a:lnTo>
                    <a:pt x="1200" y="48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e355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Google Shape;4285;p37"/>
            <p:cNvSpPr/>
            <p:nvPr/>
          </p:nvSpPr>
          <p:spPr>
            <a:xfrm>
              <a:off x="1665360" y="4181760"/>
              <a:ext cx="311400" cy="316800"/>
            </a:xfrm>
            <a:custGeom>
              <a:avLst/>
              <a:gdLst/>
              <a:ahLst/>
              <a:rect l="l" t="t" r="r" b="b"/>
              <a:pathLst>
                <a:path w="1865" h="1897">
                  <a:moveTo>
                    <a:pt x="921" y="197"/>
                  </a:moveTo>
                  <a:cubicBezTo>
                    <a:pt x="986" y="197"/>
                    <a:pt x="1052" y="206"/>
                    <a:pt x="1118" y="226"/>
                  </a:cubicBezTo>
                  <a:cubicBezTo>
                    <a:pt x="1472" y="332"/>
                    <a:pt x="1674" y="709"/>
                    <a:pt x="1566" y="1064"/>
                  </a:cubicBezTo>
                  <a:cubicBezTo>
                    <a:pt x="1477" y="1354"/>
                    <a:pt x="1211" y="1541"/>
                    <a:pt x="922" y="1541"/>
                  </a:cubicBezTo>
                  <a:cubicBezTo>
                    <a:pt x="857" y="1541"/>
                    <a:pt x="791" y="1531"/>
                    <a:pt x="725" y="1512"/>
                  </a:cubicBezTo>
                  <a:cubicBezTo>
                    <a:pt x="371" y="1403"/>
                    <a:pt x="172" y="1029"/>
                    <a:pt x="280" y="671"/>
                  </a:cubicBezTo>
                  <a:cubicBezTo>
                    <a:pt x="366" y="382"/>
                    <a:pt x="633" y="197"/>
                    <a:pt x="921" y="197"/>
                  </a:cubicBezTo>
                  <a:close/>
                  <a:moveTo>
                    <a:pt x="939" y="0"/>
                  </a:moveTo>
                  <a:cubicBezTo>
                    <a:pt x="574" y="0"/>
                    <a:pt x="233" y="244"/>
                    <a:pt x="119" y="624"/>
                  </a:cubicBezTo>
                  <a:cubicBezTo>
                    <a:pt x="1" y="1006"/>
                    <a:pt x="154" y="1403"/>
                    <a:pt x="464" y="1602"/>
                  </a:cubicBezTo>
                  <a:lnTo>
                    <a:pt x="426" y="1761"/>
                  </a:lnTo>
                  <a:lnTo>
                    <a:pt x="506" y="1796"/>
                  </a:lnTo>
                  <a:lnTo>
                    <a:pt x="688" y="1871"/>
                  </a:lnTo>
                  <a:lnTo>
                    <a:pt x="745" y="1897"/>
                  </a:lnTo>
                  <a:lnTo>
                    <a:pt x="836" y="1733"/>
                  </a:lnTo>
                  <a:cubicBezTo>
                    <a:pt x="859" y="1735"/>
                    <a:pt x="881" y="1736"/>
                    <a:pt x="904" y="1736"/>
                  </a:cubicBezTo>
                  <a:cubicBezTo>
                    <a:pt x="1269" y="1736"/>
                    <a:pt x="1610" y="1491"/>
                    <a:pt x="1727" y="1112"/>
                  </a:cubicBezTo>
                  <a:cubicBezTo>
                    <a:pt x="1865" y="654"/>
                    <a:pt x="1618" y="171"/>
                    <a:pt x="1176" y="35"/>
                  </a:cubicBezTo>
                  <a:cubicBezTo>
                    <a:pt x="1097" y="11"/>
                    <a:pt x="1018" y="0"/>
                    <a:pt x="939" y="0"/>
                  </a:cubicBez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Google Shape;4286;p37"/>
            <p:cNvSpPr/>
            <p:nvPr/>
          </p:nvSpPr>
          <p:spPr>
            <a:xfrm>
              <a:off x="1339920" y="3714840"/>
              <a:ext cx="616680" cy="756000"/>
            </a:xfrm>
            <a:custGeom>
              <a:avLst/>
              <a:gdLst/>
              <a:ahLst/>
              <a:rect l="l" t="t" r="r" b="b"/>
              <a:pathLst>
                <a:path w="3692" h="4525">
                  <a:moveTo>
                    <a:pt x="2468" y="1"/>
                  </a:moveTo>
                  <a:lnTo>
                    <a:pt x="2473" y="6"/>
                  </a:lnTo>
                  <a:lnTo>
                    <a:pt x="2446" y="169"/>
                  </a:lnTo>
                  <a:lnTo>
                    <a:pt x="2418" y="328"/>
                  </a:lnTo>
                  <a:lnTo>
                    <a:pt x="2411" y="381"/>
                  </a:lnTo>
                  <a:cubicBezTo>
                    <a:pt x="2821" y="481"/>
                    <a:pt x="3495" y="801"/>
                    <a:pt x="2899" y="1795"/>
                  </a:cubicBezTo>
                  <a:cubicBezTo>
                    <a:pt x="2398" y="2628"/>
                    <a:pt x="929" y="4089"/>
                    <a:pt x="0" y="4484"/>
                  </a:cubicBezTo>
                  <a:lnTo>
                    <a:pt x="134" y="4524"/>
                  </a:lnTo>
                  <a:cubicBezTo>
                    <a:pt x="1122" y="4049"/>
                    <a:pt x="2682" y="2640"/>
                    <a:pt x="3223" y="1523"/>
                  </a:cubicBezTo>
                  <a:cubicBezTo>
                    <a:pt x="3691" y="562"/>
                    <a:pt x="2785" y="122"/>
                    <a:pt x="246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Google Shape;4287;p37"/>
            <p:cNvSpPr/>
            <p:nvPr/>
          </p:nvSpPr>
          <p:spPr>
            <a:xfrm>
              <a:off x="932040" y="3567960"/>
              <a:ext cx="263160" cy="844200"/>
            </a:xfrm>
            <a:custGeom>
              <a:avLst/>
              <a:gdLst/>
              <a:ahLst/>
              <a:rect l="l" t="t" r="r" b="b"/>
              <a:pathLst>
                <a:path w="1576" h="5053">
                  <a:moveTo>
                    <a:pt x="1190" y="0"/>
                  </a:moveTo>
                  <a:cubicBezTo>
                    <a:pt x="764" y="0"/>
                    <a:pt x="136" y="148"/>
                    <a:pt x="81" y="999"/>
                  </a:cubicBezTo>
                  <a:cubicBezTo>
                    <a:pt x="1" y="2240"/>
                    <a:pt x="577" y="4126"/>
                    <a:pt x="1276" y="5045"/>
                  </a:cubicBezTo>
                  <a:cubicBezTo>
                    <a:pt x="1264" y="5020"/>
                    <a:pt x="1256" y="5004"/>
                    <a:pt x="1256" y="5004"/>
                  </a:cubicBezTo>
                  <a:lnTo>
                    <a:pt x="1256" y="5004"/>
                  </a:lnTo>
                  <a:lnTo>
                    <a:pt x="1412" y="5052"/>
                  </a:lnTo>
                  <a:cubicBezTo>
                    <a:pt x="768" y="4217"/>
                    <a:pt x="280" y="2348"/>
                    <a:pt x="237" y="1392"/>
                  </a:cubicBezTo>
                  <a:cubicBezTo>
                    <a:pt x="202" y="531"/>
                    <a:pt x="606" y="333"/>
                    <a:pt x="984" y="333"/>
                  </a:cubicBezTo>
                  <a:cubicBezTo>
                    <a:pt x="1169" y="333"/>
                    <a:pt x="1348" y="381"/>
                    <a:pt x="1465" y="421"/>
                  </a:cubicBezTo>
                  <a:lnTo>
                    <a:pt x="1453" y="410"/>
                  </a:lnTo>
                  <a:lnTo>
                    <a:pt x="1495" y="280"/>
                  </a:lnTo>
                  <a:lnTo>
                    <a:pt x="1508" y="242"/>
                  </a:lnTo>
                  <a:lnTo>
                    <a:pt x="1536" y="161"/>
                  </a:lnTo>
                  <a:lnTo>
                    <a:pt x="1576" y="41"/>
                  </a:lnTo>
                  <a:cubicBezTo>
                    <a:pt x="1547" y="33"/>
                    <a:pt x="1391" y="0"/>
                    <a:pt x="11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Google Shape;4288;p37"/>
            <p:cNvSpPr/>
            <p:nvPr/>
          </p:nvSpPr>
          <p:spPr>
            <a:xfrm>
              <a:off x="1248840" y="4496400"/>
              <a:ext cx="5760" cy="1440"/>
            </a:xfrm>
            <a:custGeom>
              <a:avLst/>
              <a:gdLst/>
              <a:ahLst/>
              <a:rect l="l" t="t" r="r" b="b"/>
              <a:pathLst>
                <a:path w="37" h="11">
                  <a:moveTo>
                    <a:pt x="1" y="0"/>
                  </a:moveTo>
                  <a:lnTo>
                    <a:pt x="1" y="0"/>
                  </a:lnTo>
                  <a:cubicBezTo>
                    <a:pt x="14" y="5"/>
                    <a:pt x="24" y="8"/>
                    <a:pt x="36" y="11"/>
                  </a:cubicBezTo>
                  <a:cubicBezTo>
                    <a:pt x="26" y="8"/>
                    <a:pt x="14" y="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Google Shape;4289;p37"/>
            <p:cNvSpPr/>
            <p:nvPr/>
          </p:nvSpPr>
          <p:spPr>
            <a:xfrm>
              <a:off x="1174680" y="3614400"/>
              <a:ext cx="108720" cy="101160"/>
            </a:xfrm>
            <a:custGeom>
              <a:avLst/>
              <a:gdLst/>
              <a:ahLst/>
              <a:rect l="l" t="t" r="r" b="b"/>
              <a:pathLst>
                <a:path w="653" h="607">
                  <a:moveTo>
                    <a:pt x="43" y="1"/>
                  </a:moveTo>
                  <a:lnTo>
                    <a:pt x="1" y="131"/>
                  </a:lnTo>
                  <a:lnTo>
                    <a:pt x="13" y="142"/>
                  </a:lnTo>
                  <a:lnTo>
                    <a:pt x="587" y="607"/>
                  </a:lnTo>
                  <a:lnTo>
                    <a:pt x="652" y="408"/>
                  </a:lnTo>
                  <a:cubicBezTo>
                    <a:pt x="496" y="303"/>
                    <a:pt x="209" y="106"/>
                    <a:pt x="43" y="1"/>
                  </a:cubicBezTo>
                  <a:close/>
                </a:path>
              </a:pathLst>
            </a:custGeom>
            <a:solidFill>
              <a:srgbClr val="e355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Google Shape;4290;p37"/>
            <p:cNvSpPr/>
            <p:nvPr/>
          </p:nvSpPr>
          <p:spPr>
            <a:xfrm>
              <a:off x="1188360" y="3546720"/>
              <a:ext cx="140040" cy="81000"/>
            </a:xfrm>
            <a:custGeom>
              <a:avLst/>
              <a:gdLst/>
              <a:ahLst/>
              <a:rect l="l" t="t" r="r" b="b"/>
              <a:pathLst>
                <a:path w="839" h="487">
                  <a:moveTo>
                    <a:pt x="838" y="1"/>
                  </a:moveTo>
                  <a:lnTo>
                    <a:pt x="41" y="164"/>
                  </a:lnTo>
                  <a:lnTo>
                    <a:pt x="41" y="167"/>
                  </a:lnTo>
                  <a:lnTo>
                    <a:pt x="1" y="287"/>
                  </a:lnTo>
                  <a:lnTo>
                    <a:pt x="677" y="486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rgbClr val="e355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Google Shape;4291;p37"/>
            <p:cNvSpPr/>
            <p:nvPr/>
          </p:nvSpPr>
          <p:spPr>
            <a:xfrm>
              <a:off x="1618200" y="3628800"/>
              <a:ext cx="135000" cy="175320"/>
            </a:xfrm>
            <a:custGeom>
              <a:avLst/>
              <a:gdLst/>
              <a:ahLst/>
              <a:rect l="l" t="t" r="r" b="b"/>
              <a:pathLst>
                <a:path w="809" h="1052">
                  <a:moveTo>
                    <a:pt x="185" y="0"/>
                  </a:moveTo>
                  <a:lnTo>
                    <a:pt x="76" y="619"/>
                  </a:lnTo>
                  <a:lnTo>
                    <a:pt x="781" y="684"/>
                  </a:lnTo>
                  <a:lnTo>
                    <a:pt x="808" y="521"/>
                  </a:lnTo>
                  <a:lnTo>
                    <a:pt x="803" y="516"/>
                  </a:lnTo>
                  <a:lnTo>
                    <a:pt x="185" y="0"/>
                  </a:lnTo>
                  <a:close/>
                  <a:moveTo>
                    <a:pt x="753" y="843"/>
                  </a:moveTo>
                  <a:lnTo>
                    <a:pt x="26" y="913"/>
                  </a:lnTo>
                  <a:lnTo>
                    <a:pt x="1" y="1052"/>
                  </a:lnTo>
                  <a:lnTo>
                    <a:pt x="1" y="1052"/>
                  </a:lnTo>
                  <a:lnTo>
                    <a:pt x="743" y="908"/>
                  </a:lnTo>
                  <a:lnTo>
                    <a:pt x="746" y="896"/>
                  </a:lnTo>
                  <a:lnTo>
                    <a:pt x="753" y="843"/>
                  </a:lnTo>
                  <a:close/>
                </a:path>
              </a:pathLst>
            </a:custGeom>
            <a:solidFill>
              <a:srgbClr val="e355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Google Shape;4292;p37"/>
            <p:cNvSpPr/>
            <p:nvPr/>
          </p:nvSpPr>
          <p:spPr>
            <a:xfrm>
              <a:off x="1693800" y="4214520"/>
              <a:ext cx="250920" cy="224640"/>
            </a:xfrm>
            <a:custGeom>
              <a:avLst/>
              <a:gdLst/>
              <a:ahLst/>
              <a:rect l="l" t="t" r="r" b="b"/>
              <a:pathLst>
                <a:path w="1503" h="1345">
                  <a:moveTo>
                    <a:pt x="753" y="364"/>
                  </a:moveTo>
                  <a:cubicBezTo>
                    <a:pt x="782" y="364"/>
                    <a:pt x="812" y="369"/>
                    <a:pt x="841" y="377"/>
                  </a:cubicBezTo>
                  <a:cubicBezTo>
                    <a:pt x="1002" y="428"/>
                    <a:pt x="1095" y="599"/>
                    <a:pt x="1045" y="762"/>
                  </a:cubicBezTo>
                  <a:cubicBezTo>
                    <a:pt x="1004" y="894"/>
                    <a:pt x="881" y="979"/>
                    <a:pt x="750" y="979"/>
                  </a:cubicBezTo>
                  <a:cubicBezTo>
                    <a:pt x="721" y="979"/>
                    <a:pt x="692" y="975"/>
                    <a:pt x="662" y="966"/>
                  </a:cubicBezTo>
                  <a:cubicBezTo>
                    <a:pt x="499" y="916"/>
                    <a:pt x="408" y="745"/>
                    <a:pt x="456" y="583"/>
                  </a:cubicBezTo>
                  <a:cubicBezTo>
                    <a:pt x="497" y="449"/>
                    <a:pt x="620" y="364"/>
                    <a:pt x="753" y="364"/>
                  </a:cubicBezTo>
                  <a:close/>
                  <a:moveTo>
                    <a:pt x="750" y="1"/>
                  </a:moveTo>
                  <a:cubicBezTo>
                    <a:pt x="462" y="1"/>
                    <a:pt x="195" y="186"/>
                    <a:pt x="109" y="475"/>
                  </a:cubicBezTo>
                  <a:cubicBezTo>
                    <a:pt x="1" y="833"/>
                    <a:pt x="200" y="1207"/>
                    <a:pt x="554" y="1316"/>
                  </a:cubicBezTo>
                  <a:cubicBezTo>
                    <a:pt x="620" y="1335"/>
                    <a:pt x="686" y="1345"/>
                    <a:pt x="751" y="1345"/>
                  </a:cubicBezTo>
                  <a:cubicBezTo>
                    <a:pt x="1040" y="1345"/>
                    <a:pt x="1306" y="1158"/>
                    <a:pt x="1395" y="868"/>
                  </a:cubicBezTo>
                  <a:cubicBezTo>
                    <a:pt x="1503" y="513"/>
                    <a:pt x="1301" y="136"/>
                    <a:pt x="947" y="30"/>
                  </a:cubicBezTo>
                  <a:cubicBezTo>
                    <a:pt x="881" y="10"/>
                    <a:pt x="815" y="1"/>
                    <a:pt x="750" y="1"/>
                  </a:cubicBezTo>
                  <a:close/>
                </a:path>
              </a:pathLst>
            </a:custGeom>
            <a:solidFill>
              <a:srgbClr val="e644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Google Shape;4293;p37"/>
            <p:cNvSpPr/>
            <p:nvPr/>
          </p:nvSpPr>
          <p:spPr>
            <a:xfrm>
              <a:off x="1762200" y="4275360"/>
              <a:ext cx="114480" cy="102600"/>
            </a:xfrm>
            <a:custGeom>
              <a:avLst/>
              <a:gdLst/>
              <a:ahLst/>
              <a:rect l="l" t="t" r="r" b="b"/>
              <a:pathLst>
                <a:path w="688" h="615">
                  <a:moveTo>
                    <a:pt x="345" y="0"/>
                  </a:moveTo>
                  <a:cubicBezTo>
                    <a:pt x="212" y="0"/>
                    <a:pt x="89" y="85"/>
                    <a:pt x="48" y="219"/>
                  </a:cubicBezTo>
                  <a:cubicBezTo>
                    <a:pt x="0" y="381"/>
                    <a:pt x="91" y="552"/>
                    <a:pt x="254" y="602"/>
                  </a:cubicBezTo>
                  <a:cubicBezTo>
                    <a:pt x="284" y="611"/>
                    <a:pt x="313" y="615"/>
                    <a:pt x="342" y="615"/>
                  </a:cubicBezTo>
                  <a:cubicBezTo>
                    <a:pt x="473" y="615"/>
                    <a:pt x="596" y="530"/>
                    <a:pt x="637" y="398"/>
                  </a:cubicBezTo>
                  <a:cubicBezTo>
                    <a:pt x="687" y="235"/>
                    <a:pt x="594" y="64"/>
                    <a:pt x="433" y="13"/>
                  </a:cubicBezTo>
                  <a:cubicBezTo>
                    <a:pt x="404" y="5"/>
                    <a:pt x="374" y="0"/>
                    <a:pt x="345" y="0"/>
                  </a:cubicBez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Google Shape;4294;p37"/>
            <p:cNvSpPr/>
            <p:nvPr/>
          </p:nvSpPr>
          <p:spPr>
            <a:xfrm>
              <a:off x="1181880" y="3594600"/>
              <a:ext cx="119520" cy="87840"/>
            </a:xfrm>
            <a:custGeom>
              <a:avLst/>
              <a:gdLst/>
              <a:ahLst/>
              <a:rect l="l" t="t" r="r" b="b"/>
              <a:pathLst>
                <a:path w="718" h="527">
                  <a:moveTo>
                    <a:pt x="41" y="0"/>
                  </a:moveTo>
                  <a:lnTo>
                    <a:pt x="13" y="81"/>
                  </a:lnTo>
                  <a:lnTo>
                    <a:pt x="0" y="119"/>
                  </a:lnTo>
                  <a:cubicBezTo>
                    <a:pt x="166" y="224"/>
                    <a:pt x="453" y="421"/>
                    <a:pt x="609" y="526"/>
                  </a:cubicBezTo>
                  <a:lnTo>
                    <a:pt x="644" y="418"/>
                  </a:lnTo>
                  <a:lnTo>
                    <a:pt x="717" y="19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Google Shape;4295;p37"/>
            <p:cNvSpPr/>
            <p:nvPr/>
          </p:nvSpPr>
          <p:spPr>
            <a:xfrm>
              <a:off x="1622520" y="3732120"/>
              <a:ext cx="126000" cy="48960"/>
            </a:xfrm>
            <a:custGeom>
              <a:avLst/>
              <a:gdLst/>
              <a:ahLst/>
              <a:rect l="l" t="t" r="r" b="b"/>
              <a:pathLst>
                <a:path w="755" h="295">
                  <a:moveTo>
                    <a:pt x="50" y="0"/>
                  </a:moveTo>
                  <a:lnTo>
                    <a:pt x="0" y="294"/>
                  </a:lnTo>
                  <a:lnTo>
                    <a:pt x="727" y="224"/>
                  </a:lnTo>
                  <a:lnTo>
                    <a:pt x="755" y="6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6" name="Google Shape;4296;p37"/>
          <p:cNvGrpSpPr/>
          <p:nvPr/>
        </p:nvGrpSpPr>
        <p:grpSpPr>
          <a:xfrm>
            <a:off x="5424120" y="4101840"/>
            <a:ext cx="615240" cy="410400"/>
            <a:chOff x="5424120" y="4101840"/>
            <a:chExt cx="615240" cy="410400"/>
          </a:xfrm>
        </p:grpSpPr>
        <p:sp>
          <p:nvSpPr>
            <p:cNvPr id="1187" name="Google Shape;4297;p37"/>
            <p:cNvSpPr/>
            <p:nvPr/>
          </p:nvSpPr>
          <p:spPr>
            <a:xfrm>
              <a:off x="5828040" y="4120200"/>
              <a:ext cx="20520" cy="10440"/>
            </a:xfrm>
            <a:custGeom>
              <a:avLst/>
              <a:gdLst/>
              <a:ahLst/>
              <a:rect l="l" t="t" r="r" b="b"/>
              <a:pathLst>
                <a:path w="87" h="46">
                  <a:moveTo>
                    <a:pt x="1" y="46"/>
                  </a:moveTo>
                  <a:cubicBezTo>
                    <a:pt x="28" y="30"/>
                    <a:pt x="58" y="15"/>
                    <a:pt x="86" y="0"/>
                  </a:cubicBezTo>
                  <a:cubicBezTo>
                    <a:pt x="58" y="15"/>
                    <a:pt x="28" y="30"/>
                    <a:pt x="1" y="4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Google Shape;4298;p37"/>
            <p:cNvSpPr/>
            <p:nvPr/>
          </p:nvSpPr>
          <p:spPr>
            <a:xfrm>
              <a:off x="5424120" y="4172400"/>
              <a:ext cx="376920" cy="339840"/>
            </a:xfrm>
            <a:custGeom>
              <a:avLst/>
              <a:gdLst/>
              <a:ahLst/>
              <a:rect l="l" t="t" r="r" b="b"/>
              <a:pathLst>
                <a:path w="1581" h="1426">
                  <a:moveTo>
                    <a:pt x="1366" y="0"/>
                  </a:moveTo>
                  <a:cubicBezTo>
                    <a:pt x="1330" y="20"/>
                    <a:pt x="1293" y="39"/>
                    <a:pt x="1258" y="59"/>
                  </a:cubicBezTo>
                  <a:lnTo>
                    <a:pt x="1258" y="59"/>
                  </a:lnTo>
                  <a:cubicBezTo>
                    <a:pt x="1294" y="39"/>
                    <a:pt x="1330" y="20"/>
                    <a:pt x="1366" y="0"/>
                  </a:cubicBezTo>
                  <a:close/>
                  <a:moveTo>
                    <a:pt x="1258" y="59"/>
                  </a:moveTo>
                  <a:cubicBezTo>
                    <a:pt x="1107" y="143"/>
                    <a:pt x="958" y="231"/>
                    <a:pt x="805" y="315"/>
                  </a:cubicBezTo>
                  <a:cubicBezTo>
                    <a:pt x="501" y="481"/>
                    <a:pt x="0" y="747"/>
                    <a:pt x="307" y="1246"/>
                  </a:cubicBezTo>
                  <a:cubicBezTo>
                    <a:pt x="389" y="1378"/>
                    <a:pt x="511" y="1425"/>
                    <a:pt x="649" y="1425"/>
                  </a:cubicBezTo>
                  <a:cubicBezTo>
                    <a:pt x="915" y="1425"/>
                    <a:pt x="1238" y="1246"/>
                    <a:pt x="1432" y="1150"/>
                  </a:cubicBezTo>
                  <a:cubicBezTo>
                    <a:pt x="1470" y="1132"/>
                    <a:pt x="1523" y="1110"/>
                    <a:pt x="1580" y="1080"/>
                  </a:cubicBezTo>
                  <a:cubicBezTo>
                    <a:pt x="1465" y="1002"/>
                    <a:pt x="1334" y="856"/>
                    <a:pt x="1266" y="715"/>
                  </a:cubicBezTo>
                  <a:cubicBezTo>
                    <a:pt x="1243" y="662"/>
                    <a:pt x="1223" y="609"/>
                    <a:pt x="1211" y="559"/>
                  </a:cubicBezTo>
                  <a:cubicBezTo>
                    <a:pt x="949" y="715"/>
                    <a:pt x="612" y="911"/>
                    <a:pt x="509" y="929"/>
                  </a:cubicBezTo>
                  <a:cubicBezTo>
                    <a:pt x="492" y="931"/>
                    <a:pt x="476" y="933"/>
                    <a:pt x="462" y="933"/>
                  </a:cubicBezTo>
                  <a:cubicBezTo>
                    <a:pt x="281" y="933"/>
                    <a:pt x="315" y="720"/>
                    <a:pt x="541" y="591"/>
                  </a:cubicBezTo>
                  <a:cubicBezTo>
                    <a:pt x="717" y="488"/>
                    <a:pt x="946" y="332"/>
                    <a:pt x="1221" y="166"/>
                  </a:cubicBezTo>
                  <a:cubicBezTo>
                    <a:pt x="1231" y="131"/>
                    <a:pt x="1241" y="98"/>
                    <a:pt x="1256" y="61"/>
                  </a:cubicBezTo>
                  <a:cubicBezTo>
                    <a:pt x="1257" y="60"/>
                    <a:pt x="1258" y="60"/>
                    <a:pt x="1258" y="5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Google Shape;4299;p37"/>
            <p:cNvSpPr/>
            <p:nvPr/>
          </p:nvSpPr>
          <p:spPr>
            <a:xfrm>
              <a:off x="5796720" y="4136760"/>
              <a:ext cx="20880" cy="11160"/>
            </a:xfrm>
            <a:custGeom>
              <a:avLst/>
              <a:gdLst/>
              <a:ahLst/>
              <a:rect l="l" t="t" r="r" b="b"/>
              <a:pathLst>
                <a:path w="89" h="49">
                  <a:moveTo>
                    <a:pt x="1" y="49"/>
                  </a:moveTo>
                  <a:cubicBezTo>
                    <a:pt x="28" y="33"/>
                    <a:pt x="59" y="16"/>
                    <a:pt x="89" y="1"/>
                  </a:cubicBezTo>
                  <a:cubicBezTo>
                    <a:pt x="59" y="16"/>
                    <a:pt x="28" y="33"/>
                    <a:pt x="1" y="4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Google Shape;4300;p37"/>
            <p:cNvSpPr/>
            <p:nvPr/>
          </p:nvSpPr>
          <p:spPr>
            <a:xfrm>
              <a:off x="5848560" y="4106880"/>
              <a:ext cx="31680" cy="13320"/>
            </a:xfrm>
            <a:custGeom>
              <a:avLst/>
              <a:gdLst/>
              <a:ahLst/>
              <a:rect l="l" t="t" r="r" b="b"/>
              <a:pathLst>
                <a:path w="134" h="57">
                  <a:moveTo>
                    <a:pt x="0" y="56"/>
                  </a:moveTo>
                  <a:cubicBezTo>
                    <a:pt x="45" y="34"/>
                    <a:pt x="88" y="16"/>
                    <a:pt x="133" y="1"/>
                  </a:cubicBezTo>
                  <a:cubicBezTo>
                    <a:pt x="88" y="16"/>
                    <a:pt x="45" y="34"/>
                    <a:pt x="0" y="5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Google Shape;4301;p37"/>
            <p:cNvSpPr/>
            <p:nvPr/>
          </p:nvSpPr>
          <p:spPr>
            <a:xfrm>
              <a:off x="5712840" y="4101840"/>
              <a:ext cx="326520" cy="328320"/>
            </a:xfrm>
            <a:custGeom>
              <a:avLst/>
              <a:gdLst/>
              <a:ahLst/>
              <a:rect l="l" t="t" r="r" b="b"/>
              <a:pathLst>
                <a:path w="1370" h="1378">
                  <a:moveTo>
                    <a:pt x="834" y="0"/>
                  </a:moveTo>
                  <a:cubicBezTo>
                    <a:pt x="790" y="0"/>
                    <a:pt x="746" y="8"/>
                    <a:pt x="702" y="21"/>
                  </a:cubicBezTo>
                  <a:cubicBezTo>
                    <a:pt x="657" y="36"/>
                    <a:pt x="614" y="54"/>
                    <a:pt x="569" y="76"/>
                  </a:cubicBezTo>
                  <a:cubicBezTo>
                    <a:pt x="541" y="91"/>
                    <a:pt x="511" y="106"/>
                    <a:pt x="484" y="122"/>
                  </a:cubicBezTo>
                  <a:cubicBezTo>
                    <a:pt x="469" y="129"/>
                    <a:pt x="453" y="139"/>
                    <a:pt x="441" y="147"/>
                  </a:cubicBezTo>
                  <a:cubicBezTo>
                    <a:pt x="411" y="162"/>
                    <a:pt x="380" y="179"/>
                    <a:pt x="353" y="195"/>
                  </a:cubicBezTo>
                  <a:cubicBezTo>
                    <a:pt x="338" y="202"/>
                    <a:pt x="323" y="210"/>
                    <a:pt x="307" y="217"/>
                  </a:cubicBezTo>
                  <a:cubicBezTo>
                    <a:pt x="257" y="242"/>
                    <a:pt x="207" y="268"/>
                    <a:pt x="157" y="295"/>
                  </a:cubicBezTo>
                  <a:cubicBezTo>
                    <a:pt x="119" y="315"/>
                    <a:pt x="81" y="335"/>
                    <a:pt x="46" y="356"/>
                  </a:cubicBezTo>
                  <a:cubicBezTo>
                    <a:pt x="31" y="393"/>
                    <a:pt x="21" y="426"/>
                    <a:pt x="11" y="461"/>
                  </a:cubicBezTo>
                  <a:cubicBezTo>
                    <a:pt x="43" y="441"/>
                    <a:pt x="76" y="421"/>
                    <a:pt x="111" y="401"/>
                  </a:cubicBezTo>
                  <a:cubicBezTo>
                    <a:pt x="189" y="355"/>
                    <a:pt x="501" y="142"/>
                    <a:pt x="685" y="142"/>
                  </a:cubicBezTo>
                  <a:cubicBezTo>
                    <a:pt x="734" y="142"/>
                    <a:pt x="774" y="157"/>
                    <a:pt x="798" y="195"/>
                  </a:cubicBezTo>
                  <a:cubicBezTo>
                    <a:pt x="911" y="368"/>
                    <a:pt x="368" y="630"/>
                    <a:pt x="277" y="683"/>
                  </a:cubicBezTo>
                  <a:cubicBezTo>
                    <a:pt x="219" y="720"/>
                    <a:pt x="119" y="783"/>
                    <a:pt x="1" y="854"/>
                  </a:cubicBezTo>
                  <a:cubicBezTo>
                    <a:pt x="13" y="904"/>
                    <a:pt x="33" y="957"/>
                    <a:pt x="56" y="1010"/>
                  </a:cubicBezTo>
                  <a:cubicBezTo>
                    <a:pt x="124" y="1151"/>
                    <a:pt x="255" y="1297"/>
                    <a:pt x="370" y="1375"/>
                  </a:cubicBezTo>
                  <a:cubicBezTo>
                    <a:pt x="370" y="1377"/>
                    <a:pt x="373" y="1377"/>
                    <a:pt x="373" y="1377"/>
                  </a:cubicBezTo>
                  <a:cubicBezTo>
                    <a:pt x="657" y="1244"/>
                    <a:pt x="1206" y="990"/>
                    <a:pt x="1309" y="642"/>
                  </a:cubicBezTo>
                  <a:cubicBezTo>
                    <a:pt x="1369" y="431"/>
                    <a:pt x="1253" y="177"/>
                    <a:pt x="1017" y="49"/>
                  </a:cubicBezTo>
                  <a:cubicBezTo>
                    <a:pt x="955" y="14"/>
                    <a:pt x="894" y="0"/>
                    <a:pt x="834" y="0"/>
                  </a:cubicBezTo>
                  <a:close/>
                </a:path>
              </a:pathLst>
            </a:custGeom>
            <a:solidFill>
              <a:srgbClr val="1b6b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Google Shape;4302;p37"/>
            <p:cNvSpPr/>
            <p:nvPr/>
          </p:nvSpPr>
          <p:spPr>
            <a:xfrm>
              <a:off x="5491080" y="4135680"/>
              <a:ext cx="438840" cy="258840"/>
            </a:xfrm>
            <a:custGeom>
              <a:avLst/>
              <a:gdLst/>
              <a:ahLst/>
              <a:rect l="l" t="t" r="r" b="b"/>
              <a:pathLst>
                <a:path w="1841" h="1087">
                  <a:moveTo>
                    <a:pt x="1614" y="1"/>
                  </a:moveTo>
                  <a:cubicBezTo>
                    <a:pt x="1430" y="1"/>
                    <a:pt x="1118" y="214"/>
                    <a:pt x="1040" y="260"/>
                  </a:cubicBezTo>
                  <a:cubicBezTo>
                    <a:pt x="1005" y="280"/>
                    <a:pt x="972" y="300"/>
                    <a:pt x="940" y="320"/>
                  </a:cubicBezTo>
                  <a:cubicBezTo>
                    <a:pt x="665" y="486"/>
                    <a:pt x="436" y="642"/>
                    <a:pt x="260" y="745"/>
                  </a:cubicBezTo>
                  <a:cubicBezTo>
                    <a:pt x="34" y="874"/>
                    <a:pt x="0" y="1087"/>
                    <a:pt x="181" y="1087"/>
                  </a:cubicBezTo>
                  <a:cubicBezTo>
                    <a:pt x="195" y="1087"/>
                    <a:pt x="211" y="1085"/>
                    <a:pt x="228" y="1083"/>
                  </a:cubicBezTo>
                  <a:cubicBezTo>
                    <a:pt x="331" y="1065"/>
                    <a:pt x="668" y="869"/>
                    <a:pt x="930" y="713"/>
                  </a:cubicBezTo>
                  <a:cubicBezTo>
                    <a:pt x="1048" y="642"/>
                    <a:pt x="1148" y="579"/>
                    <a:pt x="1206" y="542"/>
                  </a:cubicBezTo>
                  <a:cubicBezTo>
                    <a:pt x="1297" y="489"/>
                    <a:pt x="1840" y="227"/>
                    <a:pt x="1727" y="54"/>
                  </a:cubicBezTo>
                  <a:cubicBezTo>
                    <a:pt x="1703" y="16"/>
                    <a:pt x="1663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3" name="Google Shape;4247;p37"/>
          <p:cNvSpPr/>
          <p:nvPr/>
        </p:nvSpPr>
        <p:spPr>
          <a:xfrm>
            <a:off x="4703040" y="2760480"/>
            <a:ext cx="2124000" cy="12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285840" indent="-285840">
              <a:lnSpc>
                <a:spcPct val="100000"/>
              </a:lnSpc>
              <a:buClr>
                <a:srgbClr val="383633"/>
              </a:buClr>
              <a:buFont typeface="Arial"/>
              <a:buChar char="•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194" name="Google Shape;4069;p34"/>
          <p:cNvSpPr/>
          <p:nvPr/>
        </p:nvSpPr>
        <p:spPr>
          <a:xfrm>
            <a:off x="7940160" y="25920"/>
            <a:ext cx="1350360" cy="972720"/>
          </a:xfrm>
          <a:custGeom>
            <a:avLst/>
            <a:gdLst/>
            <a:ahLst/>
            <a:rect l="l" t="t" r="r" b="b"/>
            <a:pathLst>
              <a:path w="18827" h="13563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CaixaDeTexto 6"/>
          <p:cNvSpPr/>
          <p:nvPr/>
        </p:nvSpPr>
        <p:spPr>
          <a:xfrm>
            <a:off x="8167320" y="194040"/>
            <a:ext cx="9766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d2edf7"/>
                </a:solidFill>
                <a:latin typeface="Chelsea Market"/>
                <a:ea typeface="Arial"/>
              </a:rPr>
              <a:t>01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6" name="Google Shape;5477;p48"/>
          <p:cNvGrpSpPr/>
          <p:nvPr/>
        </p:nvGrpSpPr>
        <p:grpSpPr>
          <a:xfrm>
            <a:off x="6685200" y="2880720"/>
            <a:ext cx="855000" cy="701280"/>
            <a:chOff x="6685200" y="2880720"/>
            <a:chExt cx="855000" cy="701280"/>
          </a:xfrm>
        </p:grpSpPr>
        <p:sp>
          <p:nvSpPr>
            <p:cNvPr id="1197" name="Google Shape;5478;p48"/>
            <p:cNvSpPr/>
            <p:nvPr/>
          </p:nvSpPr>
          <p:spPr>
            <a:xfrm flipV="1" rot="8313600">
              <a:off x="6867360" y="3155040"/>
              <a:ext cx="23760" cy="12600"/>
            </a:xfrm>
            <a:custGeom>
              <a:avLst/>
              <a:gdLst/>
              <a:ahLst/>
              <a:rect l="l" t="t" r="r" b="b"/>
              <a:pathLst>
                <a:path w="87" h="46">
                  <a:moveTo>
                    <a:pt x="1" y="46"/>
                  </a:moveTo>
                  <a:cubicBezTo>
                    <a:pt x="28" y="30"/>
                    <a:pt x="58" y="15"/>
                    <a:pt x="86" y="0"/>
                  </a:cubicBezTo>
                  <a:cubicBezTo>
                    <a:pt x="58" y="15"/>
                    <a:pt x="28" y="30"/>
                    <a:pt x="1" y="4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Google Shape;5479;p48"/>
            <p:cNvSpPr/>
            <p:nvPr/>
          </p:nvSpPr>
          <p:spPr>
            <a:xfrm flipV="1" rot="8313600">
              <a:off x="7023960" y="2976120"/>
              <a:ext cx="439920" cy="396720"/>
            </a:xfrm>
            <a:custGeom>
              <a:avLst/>
              <a:gdLst/>
              <a:ahLst/>
              <a:rect l="l" t="t" r="r" b="b"/>
              <a:pathLst>
                <a:path w="1581" h="1426">
                  <a:moveTo>
                    <a:pt x="1366" y="0"/>
                  </a:moveTo>
                  <a:cubicBezTo>
                    <a:pt x="1330" y="20"/>
                    <a:pt x="1293" y="39"/>
                    <a:pt x="1258" y="59"/>
                  </a:cubicBezTo>
                  <a:lnTo>
                    <a:pt x="1258" y="59"/>
                  </a:lnTo>
                  <a:cubicBezTo>
                    <a:pt x="1294" y="39"/>
                    <a:pt x="1330" y="20"/>
                    <a:pt x="1366" y="0"/>
                  </a:cubicBezTo>
                  <a:close/>
                  <a:moveTo>
                    <a:pt x="1258" y="59"/>
                  </a:moveTo>
                  <a:cubicBezTo>
                    <a:pt x="1107" y="143"/>
                    <a:pt x="958" y="231"/>
                    <a:pt x="805" y="315"/>
                  </a:cubicBezTo>
                  <a:cubicBezTo>
                    <a:pt x="501" y="481"/>
                    <a:pt x="0" y="747"/>
                    <a:pt x="307" y="1246"/>
                  </a:cubicBezTo>
                  <a:cubicBezTo>
                    <a:pt x="389" y="1378"/>
                    <a:pt x="511" y="1425"/>
                    <a:pt x="649" y="1425"/>
                  </a:cubicBezTo>
                  <a:cubicBezTo>
                    <a:pt x="915" y="1425"/>
                    <a:pt x="1238" y="1246"/>
                    <a:pt x="1432" y="1150"/>
                  </a:cubicBezTo>
                  <a:cubicBezTo>
                    <a:pt x="1470" y="1132"/>
                    <a:pt x="1523" y="1110"/>
                    <a:pt x="1580" y="1080"/>
                  </a:cubicBezTo>
                  <a:cubicBezTo>
                    <a:pt x="1465" y="1002"/>
                    <a:pt x="1334" y="856"/>
                    <a:pt x="1266" y="715"/>
                  </a:cubicBezTo>
                  <a:cubicBezTo>
                    <a:pt x="1243" y="662"/>
                    <a:pt x="1223" y="609"/>
                    <a:pt x="1211" y="559"/>
                  </a:cubicBezTo>
                  <a:cubicBezTo>
                    <a:pt x="949" y="715"/>
                    <a:pt x="612" y="911"/>
                    <a:pt x="509" y="929"/>
                  </a:cubicBezTo>
                  <a:cubicBezTo>
                    <a:pt x="492" y="931"/>
                    <a:pt x="476" y="933"/>
                    <a:pt x="462" y="933"/>
                  </a:cubicBezTo>
                  <a:cubicBezTo>
                    <a:pt x="281" y="933"/>
                    <a:pt x="315" y="720"/>
                    <a:pt x="541" y="591"/>
                  </a:cubicBezTo>
                  <a:cubicBezTo>
                    <a:pt x="717" y="488"/>
                    <a:pt x="946" y="332"/>
                    <a:pt x="1221" y="166"/>
                  </a:cubicBezTo>
                  <a:cubicBezTo>
                    <a:pt x="1231" y="131"/>
                    <a:pt x="1241" y="98"/>
                    <a:pt x="1256" y="61"/>
                  </a:cubicBezTo>
                  <a:cubicBezTo>
                    <a:pt x="1257" y="60"/>
                    <a:pt x="1258" y="60"/>
                    <a:pt x="1258" y="5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Google Shape;5480;p48"/>
            <p:cNvSpPr/>
            <p:nvPr/>
          </p:nvSpPr>
          <p:spPr>
            <a:xfrm flipV="1" rot="8313600">
              <a:off x="6907320" y="3143160"/>
              <a:ext cx="24480" cy="13680"/>
            </a:xfrm>
            <a:custGeom>
              <a:avLst/>
              <a:gdLst/>
              <a:ahLst/>
              <a:rect l="l" t="t" r="r" b="b"/>
              <a:pathLst>
                <a:path w="89" h="49">
                  <a:moveTo>
                    <a:pt x="1" y="49"/>
                  </a:moveTo>
                  <a:cubicBezTo>
                    <a:pt x="28" y="33"/>
                    <a:pt x="59" y="16"/>
                    <a:pt x="89" y="1"/>
                  </a:cubicBezTo>
                  <a:cubicBezTo>
                    <a:pt x="59" y="16"/>
                    <a:pt x="28" y="33"/>
                    <a:pt x="1" y="4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Google Shape;5481;p48"/>
            <p:cNvSpPr/>
            <p:nvPr/>
          </p:nvSpPr>
          <p:spPr>
            <a:xfrm flipV="1" rot="8313600">
              <a:off x="6828480" y="3163320"/>
              <a:ext cx="37080" cy="15480"/>
            </a:xfrm>
            <a:custGeom>
              <a:avLst/>
              <a:gdLst/>
              <a:ahLst/>
              <a:rect l="l" t="t" r="r" b="b"/>
              <a:pathLst>
                <a:path w="134" h="57">
                  <a:moveTo>
                    <a:pt x="0" y="56"/>
                  </a:moveTo>
                  <a:cubicBezTo>
                    <a:pt x="45" y="34"/>
                    <a:pt x="88" y="16"/>
                    <a:pt x="133" y="1"/>
                  </a:cubicBezTo>
                  <a:cubicBezTo>
                    <a:pt x="88" y="16"/>
                    <a:pt x="45" y="34"/>
                    <a:pt x="0" y="5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Google Shape;5482;p48"/>
            <p:cNvSpPr/>
            <p:nvPr/>
          </p:nvSpPr>
          <p:spPr>
            <a:xfrm flipV="1" rot="8313600">
              <a:off x="6764040" y="3119760"/>
              <a:ext cx="381240" cy="383400"/>
            </a:xfrm>
            <a:custGeom>
              <a:avLst/>
              <a:gdLst/>
              <a:ahLst/>
              <a:rect l="l" t="t" r="r" b="b"/>
              <a:pathLst>
                <a:path w="1370" h="1378">
                  <a:moveTo>
                    <a:pt x="834" y="0"/>
                  </a:moveTo>
                  <a:cubicBezTo>
                    <a:pt x="790" y="0"/>
                    <a:pt x="746" y="8"/>
                    <a:pt x="702" y="21"/>
                  </a:cubicBezTo>
                  <a:cubicBezTo>
                    <a:pt x="657" y="36"/>
                    <a:pt x="614" y="54"/>
                    <a:pt x="569" y="76"/>
                  </a:cubicBezTo>
                  <a:cubicBezTo>
                    <a:pt x="541" y="91"/>
                    <a:pt x="511" y="106"/>
                    <a:pt x="484" y="122"/>
                  </a:cubicBezTo>
                  <a:cubicBezTo>
                    <a:pt x="469" y="129"/>
                    <a:pt x="453" y="139"/>
                    <a:pt x="441" y="147"/>
                  </a:cubicBezTo>
                  <a:cubicBezTo>
                    <a:pt x="411" y="162"/>
                    <a:pt x="380" y="179"/>
                    <a:pt x="353" y="195"/>
                  </a:cubicBezTo>
                  <a:cubicBezTo>
                    <a:pt x="338" y="202"/>
                    <a:pt x="323" y="210"/>
                    <a:pt x="307" y="217"/>
                  </a:cubicBezTo>
                  <a:cubicBezTo>
                    <a:pt x="257" y="242"/>
                    <a:pt x="207" y="268"/>
                    <a:pt x="157" y="295"/>
                  </a:cubicBezTo>
                  <a:cubicBezTo>
                    <a:pt x="119" y="315"/>
                    <a:pt x="81" y="335"/>
                    <a:pt x="46" y="356"/>
                  </a:cubicBezTo>
                  <a:cubicBezTo>
                    <a:pt x="31" y="393"/>
                    <a:pt x="21" y="426"/>
                    <a:pt x="11" y="461"/>
                  </a:cubicBezTo>
                  <a:cubicBezTo>
                    <a:pt x="43" y="441"/>
                    <a:pt x="76" y="421"/>
                    <a:pt x="111" y="401"/>
                  </a:cubicBezTo>
                  <a:cubicBezTo>
                    <a:pt x="189" y="355"/>
                    <a:pt x="501" y="142"/>
                    <a:pt x="685" y="142"/>
                  </a:cubicBezTo>
                  <a:cubicBezTo>
                    <a:pt x="734" y="142"/>
                    <a:pt x="774" y="157"/>
                    <a:pt x="798" y="195"/>
                  </a:cubicBezTo>
                  <a:cubicBezTo>
                    <a:pt x="911" y="368"/>
                    <a:pt x="368" y="630"/>
                    <a:pt x="277" y="683"/>
                  </a:cubicBezTo>
                  <a:cubicBezTo>
                    <a:pt x="219" y="720"/>
                    <a:pt x="119" y="783"/>
                    <a:pt x="1" y="854"/>
                  </a:cubicBezTo>
                  <a:cubicBezTo>
                    <a:pt x="13" y="904"/>
                    <a:pt x="33" y="957"/>
                    <a:pt x="56" y="1010"/>
                  </a:cubicBezTo>
                  <a:cubicBezTo>
                    <a:pt x="124" y="1151"/>
                    <a:pt x="255" y="1297"/>
                    <a:pt x="370" y="1375"/>
                  </a:cubicBezTo>
                  <a:cubicBezTo>
                    <a:pt x="370" y="1377"/>
                    <a:pt x="373" y="1377"/>
                    <a:pt x="373" y="1377"/>
                  </a:cubicBezTo>
                  <a:cubicBezTo>
                    <a:pt x="657" y="1244"/>
                    <a:pt x="1206" y="990"/>
                    <a:pt x="1309" y="642"/>
                  </a:cubicBezTo>
                  <a:cubicBezTo>
                    <a:pt x="1369" y="431"/>
                    <a:pt x="1253" y="177"/>
                    <a:pt x="1017" y="49"/>
                  </a:cubicBezTo>
                  <a:cubicBezTo>
                    <a:pt x="955" y="14"/>
                    <a:pt x="894" y="0"/>
                    <a:pt x="834" y="0"/>
                  </a:cubicBezTo>
                  <a:close/>
                </a:path>
              </a:pathLst>
            </a:custGeom>
            <a:solidFill>
              <a:srgbClr val="1b6b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Google Shape;5483;p48"/>
            <p:cNvSpPr/>
            <p:nvPr/>
          </p:nvSpPr>
          <p:spPr>
            <a:xfrm flipV="1" rot="8313600">
              <a:off x="6842880" y="3034080"/>
              <a:ext cx="512280" cy="302400"/>
            </a:xfrm>
            <a:custGeom>
              <a:avLst/>
              <a:gdLst/>
              <a:ahLst/>
              <a:rect l="l" t="t" r="r" b="b"/>
              <a:pathLst>
                <a:path w="1841" h="1087">
                  <a:moveTo>
                    <a:pt x="1614" y="1"/>
                  </a:moveTo>
                  <a:cubicBezTo>
                    <a:pt x="1430" y="1"/>
                    <a:pt x="1118" y="214"/>
                    <a:pt x="1040" y="260"/>
                  </a:cubicBezTo>
                  <a:cubicBezTo>
                    <a:pt x="1005" y="280"/>
                    <a:pt x="972" y="300"/>
                    <a:pt x="940" y="320"/>
                  </a:cubicBezTo>
                  <a:cubicBezTo>
                    <a:pt x="665" y="486"/>
                    <a:pt x="436" y="642"/>
                    <a:pt x="260" y="745"/>
                  </a:cubicBezTo>
                  <a:cubicBezTo>
                    <a:pt x="34" y="874"/>
                    <a:pt x="0" y="1087"/>
                    <a:pt x="181" y="1087"/>
                  </a:cubicBezTo>
                  <a:cubicBezTo>
                    <a:pt x="195" y="1087"/>
                    <a:pt x="211" y="1085"/>
                    <a:pt x="228" y="1083"/>
                  </a:cubicBezTo>
                  <a:cubicBezTo>
                    <a:pt x="331" y="1065"/>
                    <a:pt x="668" y="869"/>
                    <a:pt x="930" y="713"/>
                  </a:cubicBezTo>
                  <a:cubicBezTo>
                    <a:pt x="1048" y="642"/>
                    <a:pt x="1148" y="579"/>
                    <a:pt x="1206" y="542"/>
                  </a:cubicBezTo>
                  <a:cubicBezTo>
                    <a:pt x="1297" y="489"/>
                    <a:pt x="1840" y="227"/>
                    <a:pt x="1727" y="54"/>
                  </a:cubicBezTo>
                  <a:cubicBezTo>
                    <a:pt x="1703" y="16"/>
                    <a:pt x="1663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3" name="Google Shape;5501;p48"/>
          <p:cNvGrpSpPr/>
          <p:nvPr/>
        </p:nvGrpSpPr>
        <p:grpSpPr>
          <a:xfrm>
            <a:off x="893880" y="2306880"/>
            <a:ext cx="550440" cy="529920"/>
            <a:chOff x="893880" y="2306880"/>
            <a:chExt cx="550440" cy="529920"/>
          </a:xfrm>
        </p:grpSpPr>
        <p:sp>
          <p:nvSpPr>
            <p:cNvPr id="1204" name="Google Shape;5502;p48"/>
            <p:cNvSpPr/>
            <p:nvPr/>
          </p:nvSpPr>
          <p:spPr>
            <a:xfrm rot="1882200">
              <a:off x="938520" y="2437200"/>
              <a:ext cx="460800" cy="301320"/>
            </a:xfrm>
            <a:custGeom>
              <a:avLst/>
              <a:gdLst/>
              <a:ahLst/>
              <a:rect l="l" t="t" r="r" b="b"/>
              <a:pathLst>
                <a:path w="1933" h="1264">
                  <a:moveTo>
                    <a:pt x="1763" y="1"/>
                  </a:moveTo>
                  <a:cubicBezTo>
                    <a:pt x="1487" y="1"/>
                    <a:pt x="1154" y="32"/>
                    <a:pt x="836" y="112"/>
                  </a:cubicBezTo>
                  <a:cubicBezTo>
                    <a:pt x="486" y="197"/>
                    <a:pt x="204" y="333"/>
                    <a:pt x="5" y="509"/>
                  </a:cubicBezTo>
                  <a:cubicBezTo>
                    <a:pt x="0" y="532"/>
                    <a:pt x="0" y="555"/>
                    <a:pt x="5" y="575"/>
                  </a:cubicBezTo>
                  <a:lnTo>
                    <a:pt x="0" y="575"/>
                  </a:lnTo>
                  <a:cubicBezTo>
                    <a:pt x="78" y="831"/>
                    <a:pt x="131" y="967"/>
                    <a:pt x="302" y="1176"/>
                  </a:cubicBezTo>
                  <a:cubicBezTo>
                    <a:pt x="411" y="1237"/>
                    <a:pt x="544" y="1264"/>
                    <a:pt x="686" y="1264"/>
                  </a:cubicBezTo>
                  <a:cubicBezTo>
                    <a:pt x="1161" y="1264"/>
                    <a:pt x="1744" y="968"/>
                    <a:pt x="1897" y="660"/>
                  </a:cubicBezTo>
                  <a:cubicBezTo>
                    <a:pt x="1933" y="379"/>
                    <a:pt x="1920" y="298"/>
                    <a:pt x="1849" y="51"/>
                  </a:cubicBezTo>
                  <a:lnTo>
                    <a:pt x="1849" y="51"/>
                  </a:lnTo>
                  <a:cubicBezTo>
                    <a:pt x="1912" y="275"/>
                    <a:pt x="1555" y="577"/>
                    <a:pt x="1049" y="728"/>
                  </a:cubicBezTo>
                  <a:cubicBezTo>
                    <a:pt x="860" y="785"/>
                    <a:pt x="676" y="812"/>
                    <a:pt x="517" y="812"/>
                  </a:cubicBezTo>
                  <a:cubicBezTo>
                    <a:pt x="288" y="812"/>
                    <a:pt x="109" y="756"/>
                    <a:pt x="38" y="650"/>
                  </a:cubicBezTo>
                  <a:cubicBezTo>
                    <a:pt x="267" y="426"/>
                    <a:pt x="599" y="301"/>
                    <a:pt x="866" y="235"/>
                  </a:cubicBezTo>
                  <a:cubicBezTo>
                    <a:pt x="1172" y="157"/>
                    <a:pt x="1480" y="130"/>
                    <a:pt x="1733" y="130"/>
                  </a:cubicBezTo>
                  <a:cubicBezTo>
                    <a:pt x="1775" y="130"/>
                    <a:pt x="1816" y="131"/>
                    <a:pt x="1855" y="132"/>
                  </a:cubicBezTo>
                  <a:cubicBezTo>
                    <a:pt x="1857" y="104"/>
                    <a:pt x="1857" y="77"/>
                    <a:pt x="1847" y="51"/>
                  </a:cubicBezTo>
                  <a:cubicBezTo>
                    <a:pt x="1847" y="51"/>
                    <a:pt x="1847" y="49"/>
                    <a:pt x="1847" y="49"/>
                  </a:cubicBezTo>
                  <a:cubicBezTo>
                    <a:pt x="1847" y="46"/>
                    <a:pt x="1844" y="41"/>
                    <a:pt x="1844" y="36"/>
                  </a:cubicBezTo>
                  <a:cubicBezTo>
                    <a:pt x="1844" y="36"/>
                    <a:pt x="1844" y="36"/>
                    <a:pt x="1844" y="39"/>
                  </a:cubicBezTo>
                  <a:cubicBezTo>
                    <a:pt x="1839" y="31"/>
                    <a:pt x="1837" y="24"/>
                    <a:pt x="1834" y="16"/>
                  </a:cubicBezTo>
                  <a:cubicBezTo>
                    <a:pt x="1832" y="14"/>
                    <a:pt x="1829" y="9"/>
                    <a:pt x="1827" y="6"/>
                  </a:cubicBezTo>
                  <a:cubicBezTo>
                    <a:pt x="1827" y="4"/>
                    <a:pt x="1827" y="4"/>
                    <a:pt x="1827" y="1"/>
                  </a:cubicBezTo>
                  <a:lnTo>
                    <a:pt x="1824" y="1"/>
                  </a:lnTo>
                  <a:cubicBezTo>
                    <a:pt x="1804" y="1"/>
                    <a:pt x="1784" y="1"/>
                    <a:pt x="1763" y="1"/>
                  </a:cubicBezTo>
                  <a:close/>
                </a:path>
              </a:pathLst>
            </a:custGeom>
            <a:solidFill>
              <a:srgbClr val="ded9c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Google Shape;5503;p48"/>
            <p:cNvSpPr/>
            <p:nvPr/>
          </p:nvSpPr>
          <p:spPr>
            <a:xfrm rot="1882200">
              <a:off x="1421280" y="2567880"/>
              <a:ext cx="1800" cy="2160"/>
            </a:xfrm>
            <a:custGeom>
              <a:avLst/>
              <a:gdLst/>
              <a:ahLst/>
              <a:rect l="l" t="t" r="r" b="b"/>
              <a:pathLst>
                <a:path w="9" h="11">
                  <a:moveTo>
                    <a:pt x="1" y="0"/>
                  </a:moveTo>
                  <a:cubicBezTo>
                    <a:pt x="3" y="3"/>
                    <a:pt x="6" y="8"/>
                    <a:pt x="8" y="10"/>
                  </a:cubicBezTo>
                  <a:cubicBezTo>
                    <a:pt x="6" y="8"/>
                    <a:pt x="3" y="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Google Shape;5504;p48"/>
            <p:cNvSpPr/>
            <p:nvPr/>
          </p:nvSpPr>
          <p:spPr>
            <a:xfrm rot="1882200">
              <a:off x="998640" y="2408040"/>
              <a:ext cx="433800" cy="160560"/>
            </a:xfrm>
            <a:custGeom>
              <a:avLst/>
              <a:gdLst/>
              <a:ahLst/>
              <a:rect l="l" t="t" r="r" b="b"/>
              <a:pathLst>
                <a:path w="1820" h="675">
                  <a:moveTo>
                    <a:pt x="1336" y="0"/>
                  </a:moveTo>
                  <a:cubicBezTo>
                    <a:pt x="1177" y="0"/>
                    <a:pt x="993" y="27"/>
                    <a:pt x="803" y="83"/>
                  </a:cubicBezTo>
                  <a:cubicBezTo>
                    <a:pt x="360" y="214"/>
                    <a:pt x="31" y="463"/>
                    <a:pt x="0" y="674"/>
                  </a:cubicBezTo>
                  <a:cubicBezTo>
                    <a:pt x="199" y="498"/>
                    <a:pt x="481" y="362"/>
                    <a:pt x="831" y="277"/>
                  </a:cubicBezTo>
                  <a:cubicBezTo>
                    <a:pt x="1149" y="197"/>
                    <a:pt x="1482" y="166"/>
                    <a:pt x="1758" y="166"/>
                  </a:cubicBezTo>
                  <a:cubicBezTo>
                    <a:pt x="1779" y="166"/>
                    <a:pt x="1799" y="166"/>
                    <a:pt x="1819" y="166"/>
                  </a:cubicBezTo>
                  <a:cubicBezTo>
                    <a:pt x="1750" y="58"/>
                    <a:pt x="1570" y="0"/>
                    <a:pt x="133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Google Shape;5505;p48"/>
            <p:cNvSpPr/>
            <p:nvPr/>
          </p:nvSpPr>
          <p:spPr>
            <a:xfrm rot="1882200">
              <a:off x="976680" y="2471400"/>
              <a:ext cx="1080" cy="2880"/>
            </a:xfrm>
            <a:custGeom>
              <a:avLst/>
              <a:gdLst/>
              <a:ahLst/>
              <a:rect l="l" t="t" r="r" b="b"/>
              <a:pathLst>
                <a:path w="6" h="13">
                  <a:moveTo>
                    <a:pt x="5" y="13"/>
                  </a:moveTo>
                  <a:cubicBezTo>
                    <a:pt x="3" y="8"/>
                    <a:pt x="3" y="5"/>
                    <a:pt x="0" y="0"/>
                  </a:cubicBezTo>
                  <a:cubicBezTo>
                    <a:pt x="3" y="5"/>
                    <a:pt x="3" y="8"/>
                    <a:pt x="5" y="1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Google Shape;5506;p48"/>
            <p:cNvSpPr/>
            <p:nvPr/>
          </p:nvSpPr>
          <p:spPr>
            <a:xfrm rot="1882200">
              <a:off x="972360" y="2457720"/>
              <a:ext cx="446760" cy="181440"/>
            </a:xfrm>
            <a:custGeom>
              <a:avLst/>
              <a:gdLst/>
              <a:ahLst/>
              <a:rect l="l" t="t" r="r" b="b"/>
              <a:pathLst>
                <a:path w="1875" h="762">
                  <a:moveTo>
                    <a:pt x="1809" y="0"/>
                  </a:moveTo>
                  <a:cubicBezTo>
                    <a:pt x="1819" y="26"/>
                    <a:pt x="1819" y="53"/>
                    <a:pt x="1817" y="81"/>
                  </a:cubicBezTo>
                  <a:cubicBezTo>
                    <a:pt x="1778" y="80"/>
                    <a:pt x="1737" y="79"/>
                    <a:pt x="1695" y="79"/>
                  </a:cubicBezTo>
                  <a:cubicBezTo>
                    <a:pt x="1442" y="79"/>
                    <a:pt x="1134" y="106"/>
                    <a:pt x="828" y="184"/>
                  </a:cubicBezTo>
                  <a:cubicBezTo>
                    <a:pt x="561" y="250"/>
                    <a:pt x="229" y="375"/>
                    <a:pt x="0" y="599"/>
                  </a:cubicBezTo>
                  <a:cubicBezTo>
                    <a:pt x="71" y="705"/>
                    <a:pt x="250" y="761"/>
                    <a:pt x="479" y="761"/>
                  </a:cubicBezTo>
                  <a:cubicBezTo>
                    <a:pt x="638" y="761"/>
                    <a:pt x="822" y="734"/>
                    <a:pt x="1011" y="677"/>
                  </a:cubicBezTo>
                  <a:cubicBezTo>
                    <a:pt x="1517" y="526"/>
                    <a:pt x="1874" y="224"/>
                    <a:pt x="181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9" name="Google Shape;5507;p48"/>
          <p:cNvGrpSpPr/>
          <p:nvPr/>
        </p:nvGrpSpPr>
        <p:grpSpPr>
          <a:xfrm>
            <a:off x="1020240" y="915480"/>
            <a:ext cx="658800" cy="754200"/>
            <a:chOff x="1020240" y="915480"/>
            <a:chExt cx="658800" cy="754200"/>
          </a:xfrm>
        </p:grpSpPr>
        <p:sp>
          <p:nvSpPr>
            <p:cNvPr id="1210" name="Google Shape;5508;p48"/>
            <p:cNvSpPr/>
            <p:nvPr/>
          </p:nvSpPr>
          <p:spPr>
            <a:xfrm rot="21408000">
              <a:off x="1400760" y="1087560"/>
              <a:ext cx="21600" cy="40680"/>
            </a:xfrm>
            <a:custGeom>
              <a:avLst/>
              <a:gdLst/>
              <a:ahLst/>
              <a:rect l="l" t="t" r="r" b="b"/>
              <a:pathLst>
                <a:path w="89" h="165">
                  <a:moveTo>
                    <a:pt x="1" y="1"/>
                  </a:moveTo>
                  <a:cubicBezTo>
                    <a:pt x="31" y="53"/>
                    <a:pt x="61" y="109"/>
                    <a:pt x="89" y="164"/>
                  </a:cubicBezTo>
                  <a:cubicBezTo>
                    <a:pt x="61" y="109"/>
                    <a:pt x="31" y="5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Google Shape;5509;p48"/>
            <p:cNvSpPr/>
            <p:nvPr/>
          </p:nvSpPr>
          <p:spPr>
            <a:xfrm rot="21408000">
              <a:off x="1194480" y="1129680"/>
              <a:ext cx="469800" cy="527040"/>
            </a:xfrm>
            <a:custGeom>
              <a:avLst/>
              <a:gdLst/>
              <a:ahLst/>
              <a:rect l="l" t="t" r="r" b="b"/>
              <a:pathLst>
                <a:path w="1893" h="2123">
                  <a:moveTo>
                    <a:pt x="987" y="1"/>
                  </a:moveTo>
                  <a:cubicBezTo>
                    <a:pt x="996" y="19"/>
                    <a:pt x="1006" y="37"/>
                    <a:pt x="1015" y="55"/>
                  </a:cubicBezTo>
                  <a:lnTo>
                    <a:pt x="1015" y="55"/>
                  </a:lnTo>
                  <a:cubicBezTo>
                    <a:pt x="1006" y="37"/>
                    <a:pt x="996" y="19"/>
                    <a:pt x="987" y="1"/>
                  </a:cubicBezTo>
                  <a:close/>
                  <a:moveTo>
                    <a:pt x="1015" y="55"/>
                  </a:moveTo>
                  <a:lnTo>
                    <a:pt x="1015" y="55"/>
                  </a:lnTo>
                  <a:cubicBezTo>
                    <a:pt x="1033" y="91"/>
                    <a:pt x="1052" y="128"/>
                    <a:pt x="1070" y="164"/>
                  </a:cubicBezTo>
                  <a:cubicBezTo>
                    <a:pt x="1060" y="212"/>
                    <a:pt x="1045" y="255"/>
                    <a:pt x="1032" y="298"/>
                  </a:cubicBezTo>
                  <a:cubicBezTo>
                    <a:pt x="1201" y="670"/>
                    <a:pt x="1326" y="994"/>
                    <a:pt x="1440" y="1228"/>
                  </a:cubicBezTo>
                  <a:cubicBezTo>
                    <a:pt x="1555" y="1469"/>
                    <a:pt x="1501" y="1677"/>
                    <a:pt x="1375" y="1677"/>
                  </a:cubicBezTo>
                  <a:cubicBezTo>
                    <a:pt x="1334" y="1677"/>
                    <a:pt x="1284" y="1654"/>
                    <a:pt x="1231" y="1603"/>
                  </a:cubicBezTo>
                  <a:cubicBezTo>
                    <a:pt x="1135" y="1513"/>
                    <a:pt x="921" y="1067"/>
                    <a:pt x="760" y="715"/>
                  </a:cubicBezTo>
                  <a:cubicBezTo>
                    <a:pt x="710" y="760"/>
                    <a:pt x="655" y="801"/>
                    <a:pt x="592" y="838"/>
                  </a:cubicBezTo>
                  <a:cubicBezTo>
                    <a:pt x="421" y="939"/>
                    <a:pt x="179" y="997"/>
                    <a:pt x="1" y="997"/>
                  </a:cubicBezTo>
                  <a:cubicBezTo>
                    <a:pt x="43" y="1070"/>
                    <a:pt x="79" y="1130"/>
                    <a:pt x="106" y="1176"/>
                  </a:cubicBezTo>
                  <a:cubicBezTo>
                    <a:pt x="284" y="1491"/>
                    <a:pt x="594" y="2123"/>
                    <a:pt x="1020" y="2123"/>
                  </a:cubicBezTo>
                  <a:cubicBezTo>
                    <a:pt x="1083" y="2123"/>
                    <a:pt x="1148" y="2109"/>
                    <a:pt x="1216" y="2079"/>
                  </a:cubicBezTo>
                  <a:cubicBezTo>
                    <a:pt x="1893" y="1777"/>
                    <a:pt x="1558" y="1140"/>
                    <a:pt x="1359" y="750"/>
                  </a:cubicBezTo>
                  <a:cubicBezTo>
                    <a:pt x="1243" y="520"/>
                    <a:pt x="1133" y="284"/>
                    <a:pt x="1015" y="5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Google Shape;5510;p48"/>
            <p:cNvSpPr/>
            <p:nvPr/>
          </p:nvSpPr>
          <p:spPr>
            <a:xfrm rot="21408000">
              <a:off x="1032480" y="926280"/>
              <a:ext cx="414000" cy="460440"/>
            </a:xfrm>
            <a:custGeom>
              <a:avLst/>
              <a:gdLst/>
              <a:ahLst/>
              <a:rect l="l" t="t" r="r" b="b"/>
              <a:pathLst>
                <a:path w="1669" h="1856">
                  <a:moveTo>
                    <a:pt x="793" y="1"/>
                  </a:moveTo>
                  <a:cubicBezTo>
                    <a:pt x="486" y="1"/>
                    <a:pt x="223" y="176"/>
                    <a:pt x="144" y="419"/>
                  </a:cubicBezTo>
                  <a:cubicBezTo>
                    <a:pt x="1" y="855"/>
                    <a:pt x="396" y="1514"/>
                    <a:pt x="597" y="1856"/>
                  </a:cubicBezTo>
                  <a:lnTo>
                    <a:pt x="600" y="1856"/>
                  </a:lnTo>
                  <a:cubicBezTo>
                    <a:pt x="778" y="1856"/>
                    <a:pt x="1020" y="1798"/>
                    <a:pt x="1191" y="1697"/>
                  </a:cubicBezTo>
                  <a:cubicBezTo>
                    <a:pt x="1254" y="1660"/>
                    <a:pt x="1309" y="1619"/>
                    <a:pt x="1359" y="1574"/>
                  </a:cubicBezTo>
                  <a:cubicBezTo>
                    <a:pt x="1289" y="1416"/>
                    <a:pt x="1226" y="1277"/>
                    <a:pt x="1191" y="1199"/>
                  </a:cubicBezTo>
                  <a:cubicBezTo>
                    <a:pt x="1135" y="1076"/>
                    <a:pt x="756" y="414"/>
                    <a:pt x="997" y="314"/>
                  </a:cubicBezTo>
                  <a:cubicBezTo>
                    <a:pt x="1015" y="306"/>
                    <a:pt x="1032" y="303"/>
                    <a:pt x="1050" y="303"/>
                  </a:cubicBezTo>
                  <a:cubicBezTo>
                    <a:pt x="1280" y="303"/>
                    <a:pt x="1510" y="899"/>
                    <a:pt x="1568" y="1023"/>
                  </a:cubicBezTo>
                  <a:cubicBezTo>
                    <a:pt x="1591" y="1068"/>
                    <a:pt x="1611" y="1114"/>
                    <a:pt x="1631" y="1157"/>
                  </a:cubicBezTo>
                  <a:cubicBezTo>
                    <a:pt x="1644" y="1114"/>
                    <a:pt x="1659" y="1071"/>
                    <a:pt x="1669" y="1023"/>
                  </a:cubicBezTo>
                  <a:cubicBezTo>
                    <a:pt x="1641" y="968"/>
                    <a:pt x="1613" y="913"/>
                    <a:pt x="1586" y="860"/>
                  </a:cubicBezTo>
                  <a:cubicBezTo>
                    <a:pt x="1583" y="857"/>
                    <a:pt x="1583" y="855"/>
                    <a:pt x="1581" y="852"/>
                  </a:cubicBezTo>
                  <a:cubicBezTo>
                    <a:pt x="1553" y="797"/>
                    <a:pt x="1523" y="741"/>
                    <a:pt x="1493" y="689"/>
                  </a:cubicBezTo>
                  <a:cubicBezTo>
                    <a:pt x="1329" y="397"/>
                    <a:pt x="1234" y="39"/>
                    <a:pt x="871" y="4"/>
                  </a:cubicBezTo>
                  <a:cubicBezTo>
                    <a:pt x="845" y="2"/>
                    <a:pt x="819" y="1"/>
                    <a:pt x="793" y="1"/>
                  </a:cubicBezTo>
                  <a:close/>
                </a:path>
              </a:pathLst>
            </a:custGeom>
            <a:solidFill>
              <a:srgbClr val="e355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Google Shape;5511;p48"/>
            <p:cNvSpPr/>
            <p:nvPr/>
          </p:nvSpPr>
          <p:spPr>
            <a:xfrm rot="21408000">
              <a:off x="1226520" y="992520"/>
              <a:ext cx="347400" cy="554400"/>
            </a:xfrm>
            <a:custGeom>
              <a:avLst/>
              <a:gdLst/>
              <a:ahLst/>
              <a:rect l="l" t="t" r="r" b="b"/>
              <a:pathLst>
                <a:path w="1400" h="2234">
                  <a:moveTo>
                    <a:pt x="295" y="1"/>
                  </a:moveTo>
                  <a:cubicBezTo>
                    <a:pt x="277" y="1"/>
                    <a:pt x="260" y="4"/>
                    <a:pt x="242" y="12"/>
                  </a:cubicBezTo>
                  <a:cubicBezTo>
                    <a:pt x="1" y="112"/>
                    <a:pt x="380" y="774"/>
                    <a:pt x="436" y="897"/>
                  </a:cubicBezTo>
                  <a:cubicBezTo>
                    <a:pt x="471" y="975"/>
                    <a:pt x="534" y="1114"/>
                    <a:pt x="604" y="1272"/>
                  </a:cubicBezTo>
                  <a:cubicBezTo>
                    <a:pt x="765" y="1624"/>
                    <a:pt x="979" y="2070"/>
                    <a:pt x="1075" y="2160"/>
                  </a:cubicBezTo>
                  <a:cubicBezTo>
                    <a:pt x="1128" y="2211"/>
                    <a:pt x="1178" y="2234"/>
                    <a:pt x="1219" y="2234"/>
                  </a:cubicBezTo>
                  <a:cubicBezTo>
                    <a:pt x="1345" y="2234"/>
                    <a:pt x="1399" y="2026"/>
                    <a:pt x="1284" y="1785"/>
                  </a:cubicBezTo>
                  <a:cubicBezTo>
                    <a:pt x="1170" y="1551"/>
                    <a:pt x="1045" y="1227"/>
                    <a:pt x="876" y="855"/>
                  </a:cubicBezTo>
                  <a:cubicBezTo>
                    <a:pt x="856" y="812"/>
                    <a:pt x="836" y="766"/>
                    <a:pt x="813" y="721"/>
                  </a:cubicBezTo>
                  <a:cubicBezTo>
                    <a:pt x="755" y="597"/>
                    <a:pt x="525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4" name="Google Shape;4069;p34"/>
          <p:cNvSpPr/>
          <p:nvPr/>
        </p:nvSpPr>
        <p:spPr>
          <a:xfrm>
            <a:off x="7940160" y="25920"/>
            <a:ext cx="1350360" cy="972720"/>
          </a:xfrm>
          <a:custGeom>
            <a:avLst/>
            <a:gdLst/>
            <a:ahLst/>
            <a:rect l="l" t="t" r="r" b="b"/>
            <a:pathLst>
              <a:path w="18827" h="13563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CaixaDeTexto 4"/>
          <p:cNvSpPr/>
          <p:nvPr/>
        </p:nvSpPr>
        <p:spPr>
          <a:xfrm>
            <a:off x="8178840" y="221400"/>
            <a:ext cx="72036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d2edf7"/>
                </a:solidFill>
                <a:latin typeface="Chelsea Market"/>
                <a:ea typeface="Arial"/>
              </a:rPr>
              <a:t>02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216" name="PlaceHolder 1"/>
          <p:cNvSpPr>
            <a:spLocks noGrp="1"/>
          </p:cNvSpPr>
          <p:nvPr>
            <p:ph type="title"/>
          </p:nvPr>
        </p:nvSpPr>
        <p:spPr>
          <a:xfrm>
            <a:off x="1465200" y="727920"/>
            <a:ext cx="6213600" cy="800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1b6b87"/>
                </a:solidFill>
                <a:latin typeface="Chelsea Market"/>
                <a:ea typeface="Chelsea Market"/>
              </a:rPr>
              <a:t>Banco de Dados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7" name="" descr=""/>
          <p:cNvPicPr/>
          <p:nvPr/>
        </p:nvPicPr>
        <p:blipFill>
          <a:blip r:embed="rId1"/>
          <a:stretch/>
        </p:blipFill>
        <p:spPr>
          <a:xfrm>
            <a:off x="1260000" y="1468080"/>
            <a:ext cx="6510960" cy="346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" name="Google Shape;5477;p48"/>
          <p:cNvGrpSpPr/>
          <p:nvPr/>
        </p:nvGrpSpPr>
        <p:grpSpPr>
          <a:xfrm>
            <a:off x="6685200" y="2880720"/>
            <a:ext cx="855000" cy="701280"/>
            <a:chOff x="6685200" y="2880720"/>
            <a:chExt cx="855000" cy="701280"/>
          </a:xfrm>
        </p:grpSpPr>
        <p:sp>
          <p:nvSpPr>
            <p:cNvPr id="1219" name="Google Shape;5478;p48"/>
            <p:cNvSpPr/>
            <p:nvPr/>
          </p:nvSpPr>
          <p:spPr>
            <a:xfrm flipV="1" rot="8313600">
              <a:off x="6867360" y="3155040"/>
              <a:ext cx="23760" cy="12600"/>
            </a:xfrm>
            <a:custGeom>
              <a:avLst/>
              <a:gdLst/>
              <a:ahLst/>
              <a:rect l="l" t="t" r="r" b="b"/>
              <a:pathLst>
                <a:path w="87" h="46">
                  <a:moveTo>
                    <a:pt x="1" y="46"/>
                  </a:moveTo>
                  <a:cubicBezTo>
                    <a:pt x="28" y="30"/>
                    <a:pt x="58" y="15"/>
                    <a:pt x="86" y="0"/>
                  </a:cubicBezTo>
                  <a:cubicBezTo>
                    <a:pt x="58" y="15"/>
                    <a:pt x="28" y="30"/>
                    <a:pt x="1" y="4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Google Shape;5479;p48"/>
            <p:cNvSpPr/>
            <p:nvPr/>
          </p:nvSpPr>
          <p:spPr>
            <a:xfrm flipV="1" rot="8313600">
              <a:off x="7023960" y="2976120"/>
              <a:ext cx="439920" cy="396720"/>
            </a:xfrm>
            <a:custGeom>
              <a:avLst/>
              <a:gdLst/>
              <a:ahLst/>
              <a:rect l="l" t="t" r="r" b="b"/>
              <a:pathLst>
                <a:path w="1581" h="1426">
                  <a:moveTo>
                    <a:pt x="1366" y="0"/>
                  </a:moveTo>
                  <a:cubicBezTo>
                    <a:pt x="1330" y="20"/>
                    <a:pt x="1293" y="39"/>
                    <a:pt x="1258" y="59"/>
                  </a:cubicBezTo>
                  <a:lnTo>
                    <a:pt x="1258" y="59"/>
                  </a:lnTo>
                  <a:cubicBezTo>
                    <a:pt x="1294" y="39"/>
                    <a:pt x="1330" y="20"/>
                    <a:pt x="1366" y="0"/>
                  </a:cubicBezTo>
                  <a:close/>
                  <a:moveTo>
                    <a:pt x="1258" y="59"/>
                  </a:moveTo>
                  <a:cubicBezTo>
                    <a:pt x="1107" y="143"/>
                    <a:pt x="958" y="231"/>
                    <a:pt x="805" y="315"/>
                  </a:cubicBezTo>
                  <a:cubicBezTo>
                    <a:pt x="501" y="481"/>
                    <a:pt x="0" y="747"/>
                    <a:pt x="307" y="1246"/>
                  </a:cubicBezTo>
                  <a:cubicBezTo>
                    <a:pt x="389" y="1378"/>
                    <a:pt x="511" y="1425"/>
                    <a:pt x="649" y="1425"/>
                  </a:cubicBezTo>
                  <a:cubicBezTo>
                    <a:pt x="915" y="1425"/>
                    <a:pt x="1238" y="1246"/>
                    <a:pt x="1432" y="1150"/>
                  </a:cubicBezTo>
                  <a:cubicBezTo>
                    <a:pt x="1470" y="1132"/>
                    <a:pt x="1523" y="1110"/>
                    <a:pt x="1580" y="1080"/>
                  </a:cubicBezTo>
                  <a:cubicBezTo>
                    <a:pt x="1465" y="1002"/>
                    <a:pt x="1334" y="856"/>
                    <a:pt x="1266" y="715"/>
                  </a:cubicBezTo>
                  <a:cubicBezTo>
                    <a:pt x="1243" y="662"/>
                    <a:pt x="1223" y="609"/>
                    <a:pt x="1211" y="559"/>
                  </a:cubicBezTo>
                  <a:cubicBezTo>
                    <a:pt x="949" y="715"/>
                    <a:pt x="612" y="911"/>
                    <a:pt x="509" y="929"/>
                  </a:cubicBezTo>
                  <a:cubicBezTo>
                    <a:pt x="492" y="931"/>
                    <a:pt x="476" y="933"/>
                    <a:pt x="462" y="933"/>
                  </a:cubicBezTo>
                  <a:cubicBezTo>
                    <a:pt x="281" y="933"/>
                    <a:pt x="315" y="720"/>
                    <a:pt x="541" y="591"/>
                  </a:cubicBezTo>
                  <a:cubicBezTo>
                    <a:pt x="717" y="488"/>
                    <a:pt x="946" y="332"/>
                    <a:pt x="1221" y="166"/>
                  </a:cubicBezTo>
                  <a:cubicBezTo>
                    <a:pt x="1231" y="131"/>
                    <a:pt x="1241" y="98"/>
                    <a:pt x="1256" y="61"/>
                  </a:cubicBezTo>
                  <a:cubicBezTo>
                    <a:pt x="1257" y="60"/>
                    <a:pt x="1258" y="60"/>
                    <a:pt x="1258" y="5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Google Shape;5480;p48"/>
            <p:cNvSpPr/>
            <p:nvPr/>
          </p:nvSpPr>
          <p:spPr>
            <a:xfrm flipV="1" rot="8313600">
              <a:off x="6907320" y="3143160"/>
              <a:ext cx="24480" cy="13680"/>
            </a:xfrm>
            <a:custGeom>
              <a:avLst/>
              <a:gdLst/>
              <a:ahLst/>
              <a:rect l="l" t="t" r="r" b="b"/>
              <a:pathLst>
                <a:path w="89" h="49">
                  <a:moveTo>
                    <a:pt x="1" y="49"/>
                  </a:moveTo>
                  <a:cubicBezTo>
                    <a:pt x="28" y="33"/>
                    <a:pt x="59" y="16"/>
                    <a:pt x="89" y="1"/>
                  </a:cubicBezTo>
                  <a:cubicBezTo>
                    <a:pt x="59" y="16"/>
                    <a:pt x="28" y="33"/>
                    <a:pt x="1" y="4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Google Shape;5481;p48"/>
            <p:cNvSpPr/>
            <p:nvPr/>
          </p:nvSpPr>
          <p:spPr>
            <a:xfrm flipV="1" rot="8313600">
              <a:off x="6828480" y="3163320"/>
              <a:ext cx="37080" cy="15480"/>
            </a:xfrm>
            <a:custGeom>
              <a:avLst/>
              <a:gdLst/>
              <a:ahLst/>
              <a:rect l="l" t="t" r="r" b="b"/>
              <a:pathLst>
                <a:path w="134" h="57">
                  <a:moveTo>
                    <a:pt x="0" y="56"/>
                  </a:moveTo>
                  <a:cubicBezTo>
                    <a:pt x="45" y="34"/>
                    <a:pt x="88" y="16"/>
                    <a:pt x="133" y="1"/>
                  </a:cubicBezTo>
                  <a:cubicBezTo>
                    <a:pt x="88" y="16"/>
                    <a:pt x="45" y="34"/>
                    <a:pt x="0" y="5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Google Shape;5482;p48"/>
            <p:cNvSpPr/>
            <p:nvPr/>
          </p:nvSpPr>
          <p:spPr>
            <a:xfrm flipV="1" rot="8313600">
              <a:off x="6764040" y="3119760"/>
              <a:ext cx="381240" cy="383400"/>
            </a:xfrm>
            <a:custGeom>
              <a:avLst/>
              <a:gdLst/>
              <a:ahLst/>
              <a:rect l="l" t="t" r="r" b="b"/>
              <a:pathLst>
                <a:path w="1370" h="1378">
                  <a:moveTo>
                    <a:pt x="834" y="0"/>
                  </a:moveTo>
                  <a:cubicBezTo>
                    <a:pt x="790" y="0"/>
                    <a:pt x="746" y="8"/>
                    <a:pt x="702" y="21"/>
                  </a:cubicBezTo>
                  <a:cubicBezTo>
                    <a:pt x="657" y="36"/>
                    <a:pt x="614" y="54"/>
                    <a:pt x="569" y="76"/>
                  </a:cubicBezTo>
                  <a:cubicBezTo>
                    <a:pt x="541" y="91"/>
                    <a:pt x="511" y="106"/>
                    <a:pt x="484" y="122"/>
                  </a:cubicBezTo>
                  <a:cubicBezTo>
                    <a:pt x="469" y="129"/>
                    <a:pt x="453" y="139"/>
                    <a:pt x="441" y="147"/>
                  </a:cubicBezTo>
                  <a:cubicBezTo>
                    <a:pt x="411" y="162"/>
                    <a:pt x="380" y="179"/>
                    <a:pt x="353" y="195"/>
                  </a:cubicBezTo>
                  <a:cubicBezTo>
                    <a:pt x="338" y="202"/>
                    <a:pt x="323" y="210"/>
                    <a:pt x="307" y="217"/>
                  </a:cubicBezTo>
                  <a:cubicBezTo>
                    <a:pt x="257" y="242"/>
                    <a:pt x="207" y="268"/>
                    <a:pt x="157" y="295"/>
                  </a:cubicBezTo>
                  <a:cubicBezTo>
                    <a:pt x="119" y="315"/>
                    <a:pt x="81" y="335"/>
                    <a:pt x="46" y="356"/>
                  </a:cubicBezTo>
                  <a:cubicBezTo>
                    <a:pt x="31" y="393"/>
                    <a:pt x="21" y="426"/>
                    <a:pt x="11" y="461"/>
                  </a:cubicBezTo>
                  <a:cubicBezTo>
                    <a:pt x="43" y="441"/>
                    <a:pt x="76" y="421"/>
                    <a:pt x="111" y="401"/>
                  </a:cubicBezTo>
                  <a:cubicBezTo>
                    <a:pt x="189" y="355"/>
                    <a:pt x="501" y="142"/>
                    <a:pt x="685" y="142"/>
                  </a:cubicBezTo>
                  <a:cubicBezTo>
                    <a:pt x="734" y="142"/>
                    <a:pt x="774" y="157"/>
                    <a:pt x="798" y="195"/>
                  </a:cubicBezTo>
                  <a:cubicBezTo>
                    <a:pt x="911" y="368"/>
                    <a:pt x="368" y="630"/>
                    <a:pt x="277" y="683"/>
                  </a:cubicBezTo>
                  <a:cubicBezTo>
                    <a:pt x="219" y="720"/>
                    <a:pt x="119" y="783"/>
                    <a:pt x="1" y="854"/>
                  </a:cubicBezTo>
                  <a:cubicBezTo>
                    <a:pt x="13" y="904"/>
                    <a:pt x="33" y="957"/>
                    <a:pt x="56" y="1010"/>
                  </a:cubicBezTo>
                  <a:cubicBezTo>
                    <a:pt x="124" y="1151"/>
                    <a:pt x="255" y="1297"/>
                    <a:pt x="370" y="1375"/>
                  </a:cubicBezTo>
                  <a:cubicBezTo>
                    <a:pt x="370" y="1377"/>
                    <a:pt x="373" y="1377"/>
                    <a:pt x="373" y="1377"/>
                  </a:cubicBezTo>
                  <a:cubicBezTo>
                    <a:pt x="657" y="1244"/>
                    <a:pt x="1206" y="990"/>
                    <a:pt x="1309" y="642"/>
                  </a:cubicBezTo>
                  <a:cubicBezTo>
                    <a:pt x="1369" y="431"/>
                    <a:pt x="1253" y="177"/>
                    <a:pt x="1017" y="49"/>
                  </a:cubicBezTo>
                  <a:cubicBezTo>
                    <a:pt x="955" y="14"/>
                    <a:pt x="894" y="0"/>
                    <a:pt x="834" y="0"/>
                  </a:cubicBezTo>
                  <a:close/>
                </a:path>
              </a:pathLst>
            </a:custGeom>
            <a:solidFill>
              <a:srgbClr val="1b6b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Google Shape;5483;p48"/>
            <p:cNvSpPr/>
            <p:nvPr/>
          </p:nvSpPr>
          <p:spPr>
            <a:xfrm flipV="1" rot="8313600">
              <a:off x="6842880" y="3034080"/>
              <a:ext cx="512280" cy="302400"/>
            </a:xfrm>
            <a:custGeom>
              <a:avLst/>
              <a:gdLst/>
              <a:ahLst/>
              <a:rect l="l" t="t" r="r" b="b"/>
              <a:pathLst>
                <a:path w="1841" h="1087">
                  <a:moveTo>
                    <a:pt x="1614" y="1"/>
                  </a:moveTo>
                  <a:cubicBezTo>
                    <a:pt x="1430" y="1"/>
                    <a:pt x="1118" y="214"/>
                    <a:pt x="1040" y="260"/>
                  </a:cubicBezTo>
                  <a:cubicBezTo>
                    <a:pt x="1005" y="280"/>
                    <a:pt x="972" y="300"/>
                    <a:pt x="940" y="320"/>
                  </a:cubicBezTo>
                  <a:cubicBezTo>
                    <a:pt x="665" y="486"/>
                    <a:pt x="436" y="642"/>
                    <a:pt x="260" y="745"/>
                  </a:cubicBezTo>
                  <a:cubicBezTo>
                    <a:pt x="34" y="874"/>
                    <a:pt x="0" y="1087"/>
                    <a:pt x="181" y="1087"/>
                  </a:cubicBezTo>
                  <a:cubicBezTo>
                    <a:pt x="195" y="1087"/>
                    <a:pt x="211" y="1085"/>
                    <a:pt x="228" y="1083"/>
                  </a:cubicBezTo>
                  <a:cubicBezTo>
                    <a:pt x="331" y="1065"/>
                    <a:pt x="668" y="869"/>
                    <a:pt x="930" y="713"/>
                  </a:cubicBezTo>
                  <a:cubicBezTo>
                    <a:pt x="1048" y="642"/>
                    <a:pt x="1148" y="579"/>
                    <a:pt x="1206" y="542"/>
                  </a:cubicBezTo>
                  <a:cubicBezTo>
                    <a:pt x="1297" y="489"/>
                    <a:pt x="1840" y="227"/>
                    <a:pt x="1727" y="54"/>
                  </a:cubicBezTo>
                  <a:cubicBezTo>
                    <a:pt x="1703" y="16"/>
                    <a:pt x="1663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5" name="Google Shape;5501;p48"/>
          <p:cNvGrpSpPr/>
          <p:nvPr/>
        </p:nvGrpSpPr>
        <p:grpSpPr>
          <a:xfrm>
            <a:off x="893880" y="2306880"/>
            <a:ext cx="550440" cy="529920"/>
            <a:chOff x="893880" y="2306880"/>
            <a:chExt cx="550440" cy="529920"/>
          </a:xfrm>
        </p:grpSpPr>
        <p:sp>
          <p:nvSpPr>
            <p:cNvPr id="1226" name="Google Shape;5502;p48"/>
            <p:cNvSpPr/>
            <p:nvPr/>
          </p:nvSpPr>
          <p:spPr>
            <a:xfrm rot="1882200">
              <a:off x="938520" y="2437200"/>
              <a:ext cx="460800" cy="301320"/>
            </a:xfrm>
            <a:custGeom>
              <a:avLst/>
              <a:gdLst/>
              <a:ahLst/>
              <a:rect l="l" t="t" r="r" b="b"/>
              <a:pathLst>
                <a:path w="1933" h="1264">
                  <a:moveTo>
                    <a:pt x="1763" y="1"/>
                  </a:moveTo>
                  <a:cubicBezTo>
                    <a:pt x="1487" y="1"/>
                    <a:pt x="1154" y="32"/>
                    <a:pt x="836" y="112"/>
                  </a:cubicBezTo>
                  <a:cubicBezTo>
                    <a:pt x="486" y="197"/>
                    <a:pt x="204" y="333"/>
                    <a:pt x="5" y="509"/>
                  </a:cubicBezTo>
                  <a:cubicBezTo>
                    <a:pt x="0" y="532"/>
                    <a:pt x="0" y="555"/>
                    <a:pt x="5" y="575"/>
                  </a:cubicBezTo>
                  <a:lnTo>
                    <a:pt x="0" y="575"/>
                  </a:lnTo>
                  <a:cubicBezTo>
                    <a:pt x="78" y="831"/>
                    <a:pt x="131" y="967"/>
                    <a:pt x="302" y="1176"/>
                  </a:cubicBezTo>
                  <a:cubicBezTo>
                    <a:pt x="411" y="1237"/>
                    <a:pt x="544" y="1264"/>
                    <a:pt x="686" y="1264"/>
                  </a:cubicBezTo>
                  <a:cubicBezTo>
                    <a:pt x="1161" y="1264"/>
                    <a:pt x="1744" y="968"/>
                    <a:pt x="1897" y="660"/>
                  </a:cubicBezTo>
                  <a:cubicBezTo>
                    <a:pt x="1933" y="379"/>
                    <a:pt x="1920" y="298"/>
                    <a:pt x="1849" y="51"/>
                  </a:cubicBezTo>
                  <a:lnTo>
                    <a:pt x="1849" y="51"/>
                  </a:lnTo>
                  <a:cubicBezTo>
                    <a:pt x="1912" y="275"/>
                    <a:pt x="1555" y="577"/>
                    <a:pt x="1049" y="728"/>
                  </a:cubicBezTo>
                  <a:cubicBezTo>
                    <a:pt x="860" y="785"/>
                    <a:pt x="676" y="812"/>
                    <a:pt x="517" y="812"/>
                  </a:cubicBezTo>
                  <a:cubicBezTo>
                    <a:pt x="288" y="812"/>
                    <a:pt x="109" y="756"/>
                    <a:pt x="38" y="650"/>
                  </a:cubicBezTo>
                  <a:cubicBezTo>
                    <a:pt x="267" y="426"/>
                    <a:pt x="599" y="301"/>
                    <a:pt x="866" y="235"/>
                  </a:cubicBezTo>
                  <a:cubicBezTo>
                    <a:pt x="1172" y="157"/>
                    <a:pt x="1480" y="130"/>
                    <a:pt x="1733" y="130"/>
                  </a:cubicBezTo>
                  <a:cubicBezTo>
                    <a:pt x="1775" y="130"/>
                    <a:pt x="1816" y="131"/>
                    <a:pt x="1855" y="132"/>
                  </a:cubicBezTo>
                  <a:cubicBezTo>
                    <a:pt x="1857" y="104"/>
                    <a:pt x="1857" y="77"/>
                    <a:pt x="1847" y="51"/>
                  </a:cubicBezTo>
                  <a:cubicBezTo>
                    <a:pt x="1847" y="51"/>
                    <a:pt x="1847" y="49"/>
                    <a:pt x="1847" y="49"/>
                  </a:cubicBezTo>
                  <a:cubicBezTo>
                    <a:pt x="1847" y="46"/>
                    <a:pt x="1844" y="41"/>
                    <a:pt x="1844" y="36"/>
                  </a:cubicBezTo>
                  <a:cubicBezTo>
                    <a:pt x="1844" y="36"/>
                    <a:pt x="1844" y="36"/>
                    <a:pt x="1844" y="39"/>
                  </a:cubicBezTo>
                  <a:cubicBezTo>
                    <a:pt x="1839" y="31"/>
                    <a:pt x="1837" y="24"/>
                    <a:pt x="1834" y="16"/>
                  </a:cubicBezTo>
                  <a:cubicBezTo>
                    <a:pt x="1832" y="14"/>
                    <a:pt x="1829" y="9"/>
                    <a:pt x="1827" y="6"/>
                  </a:cubicBezTo>
                  <a:cubicBezTo>
                    <a:pt x="1827" y="4"/>
                    <a:pt x="1827" y="4"/>
                    <a:pt x="1827" y="1"/>
                  </a:cubicBezTo>
                  <a:lnTo>
                    <a:pt x="1824" y="1"/>
                  </a:lnTo>
                  <a:cubicBezTo>
                    <a:pt x="1804" y="1"/>
                    <a:pt x="1784" y="1"/>
                    <a:pt x="1763" y="1"/>
                  </a:cubicBezTo>
                  <a:close/>
                </a:path>
              </a:pathLst>
            </a:custGeom>
            <a:solidFill>
              <a:srgbClr val="ded9c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Google Shape;5503;p48"/>
            <p:cNvSpPr/>
            <p:nvPr/>
          </p:nvSpPr>
          <p:spPr>
            <a:xfrm rot="1882200">
              <a:off x="1421280" y="2567880"/>
              <a:ext cx="1800" cy="2160"/>
            </a:xfrm>
            <a:custGeom>
              <a:avLst/>
              <a:gdLst/>
              <a:ahLst/>
              <a:rect l="l" t="t" r="r" b="b"/>
              <a:pathLst>
                <a:path w="9" h="11">
                  <a:moveTo>
                    <a:pt x="1" y="0"/>
                  </a:moveTo>
                  <a:cubicBezTo>
                    <a:pt x="3" y="3"/>
                    <a:pt x="6" y="8"/>
                    <a:pt x="8" y="10"/>
                  </a:cubicBezTo>
                  <a:cubicBezTo>
                    <a:pt x="6" y="8"/>
                    <a:pt x="3" y="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Google Shape;5504;p48"/>
            <p:cNvSpPr/>
            <p:nvPr/>
          </p:nvSpPr>
          <p:spPr>
            <a:xfrm rot="1882200">
              <a:off x="998640" y="2408040"/>
              <a:ext cx="433800" cy="160560"/>
            </a:xfrm>
            <a:custGeom>
              <a:avLst/>
              <a:gdLst/>
              <a:ahLst/>
              <a:rect l="l" t="t" r="r" b="b"/>
              <a:pathLst>
                <a:path w="1820" h="675">
                  <a:moveTo>
                    <a:pt x="1336" y="0"/>
                  </a:moveTo>
                  <a:cubicBezTo>
                    <a:pt x="1177" y="0"/>
                    <a:pt x="993" y="27"/>
                    <a:pt x="803" y="83"/>
                  </a:cubicBezTo>
                  <a:cubicBezTo>
                    <a:pt x="360" y="214"/>
                    <a:pt x="31" y="463"/>
                    <a:pt x="0" y="674"/>
                  </a:cubicBezTo>
                  <a:cubicBezTo>
                    <a:pt x="199" y="498"/>
                    <a:pt x="481" y="362"/>
                    <a:pt x="831" y="277"/>
                  </a:cubicBezTo>
                  <a:cubicBezTo>
                    <a:pt x="1149" y="197"/>
                    <a:pt x="1482" y="166"/>
                    <a:pt x="1758" y="166"/>
                  </a:cubicBezTo>
                  <a:cubicBezTo>
                    <a:pt x="1779" y="166"/>
                    <a:pt x="1799" y="166"/>
                    <a:pt x="1819" y="166"/>
                  </a:cubicBezTo>
                  <a:cubicBezTo>
                    <a:pt x="1750" y="58"/>
                    <a:pt x="1570" y="0"/>
                    <a:pt x="133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Google Shape;5505;p48"/>
            <p:cNvSpPr/>
            <p:nvPr/>
          </p:nvSpPr>
          <p:spPr>
            <a:xfrm rot="1882200">
              <a:off x="976680" y="2471400"/>
              <a:ext cx="1080" cy="2880"/>
            </a:xfrm>
            <a:custGeom>
              <a:avLst/>
              <a:gdLst/>
              <a:ahLst/>
              <a:rect l="l" t="t" r="r" b="b"/>
              <a:pathLst>
                <a:path w="6" h="13">
                  <a:moveTo>
                    <a:pt x="5" y="13"/>
                  </a:moveTo>
                  <a:cubicBezTo>
                    <a:pt x="3" y="8"/>
                    <a:pt x="3" y="5"/>
                    <a:pt x="0" y="0"/>
                  </a:cubicBezTo>
                  <a:cubicBezTo>
                    <a:pt x="3" y="5"/>
                    <a:pt x="3" y="8"/>
                    <a:pt x="5" y="1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Google Shape;5506;p48"/>
            <p:cNvSpPr/>
            <p:nvPr/>
          </p:nvSpPr>
          <p:spPr>
            <a:xfrm rot="1882200">
              <a:off x="972360" y="2457720"/>
              <a:ext cx="446760" cy="181440"/>
            </a:xfrm>
            <a:custGeom>
              <a:avLst/>
              <a:gdLst/>
              <a:ahLst/>
              <a:rect l="l" t="t" r="r" b="b"/>
              <a:pathLst>
                <a:path w="1875" h="762">
                  <a:moveTo>
                    <a:pt x="1809" y="0"/>
                  </a:moveTo>
                  <a:cubicBezTo>
                    <a:pt x="1819" y="26"/>
                    <a:pt x="1819" y="53"/>
                    <a:pt x="1817" y="81"/>
                  </a:cubicBezTo>
                  <a:cubicBezTo>
                    <a:pt x="1778" y="80"/>
                    <a:pt x="1737" y="79"/>
                    <a:pt x="1695" y="79"/>
                  </a:cubicBezTo>
                  <a:cubicBezTo>
                    <a:pt x="1442" y="79"/>
                    <a:pt x="1134" y="106"/>
                    <a:pt x="828" y="184"/>
                  </a:cubicBezTo>
                  <a:cubicBezTo>
                    <a:pt x="561" y="250"/>
                    <a:pt x="229" y="375"/>
                    <a:pt x="0" y="599"/>
                  </a:cubicBezTo>
                  <a:cubicBezTo>
                    <a:pt x="71" y="705"/>
                    <a:pt x="250" y="761"/>
                    <a:pt x="479" y="761"/>
                  </a:cubicBezTo>
                  <a:cubicBezTo>
                    <a:pt x="638" y="761"/>
                    <a:pt x="822" y="734"/>
                    <a:pt x="1011" y="677"/>
                  </a:cubicBezTo>
                  <a:cubicBezTo>
                    <a:pt x="1517" y="526"/>
                    <a:pt x="1874" y="224"/>
                    <a:pt x="181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1" name="Google Shape;5507;p48"/>
          <p:cNvGrpSpPr/>
          <p:nvPr/>
        </p:nvGrpSpPr>
        <p:grpSpPr>
          <a:xfrm>
            <a:off x="1020240" y="915480"/>
            <a:ext cx="658800" cy="754200"/>
            <a:chOff x="1020240" y="915480"/>
            <a:chExt cx="658800" cy="754200"/>
          </a:xfrm>
        </p:grpSpPr>
        <p:sp>
          <p:nvSpPr>
            <p:cNvPr id="1232" name="Google Shape;5508;p48"/>
            <p:cNvSpPr/>
            <p:nvPr/>
          </p:nvSpPr>
          <p:spPr>
            <a:xfrm rot="21408000">
              <a:off x="1400760" y="1087560"/>
              <a:ext cx="21600" cy="40680"/>
            </a:xfrm>
            <a:custGeom>
              <a:avLst/>
              <a:gdLst/>
              <a:ahLst/>
              <a:rect l="l" t="t" r="r" b="b"/>
              <a:pathLst>
                <a:path w="89" h="165">
                  <a:moveTo>
                    <a:pt x="1" y="1"/>
                  </a:moveTo>
                  <a:cubicBezTo>
                    <a:pt x="31" y="53"/>
                    <a:pt x="61" y="109"/>
                    <a:pt x="89" y="164"/>
                  </a:cubicBezTo>
                  <a:cubicBezTo>
                    <a:pt x="61" y="109"/>
                    <a:pt x="31" y="5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Google Shape;5509;p48"/>
            <p:cNvSpPr/>
            <p:nvPr/>
          </p:nvSpPr>
          <p:spPr>
            <a:xfrm rot="21408000">
              <a:off x="1194480" y="1129680"/>
              <a:ext cx="469800" cy="527040"/>
            </a:xfrm>
            <a:custGeom>
              <a:avLst/>
              <a:gdLst/>
              <a:ahLst/>
              <a:rect l="l" t="t" r="r" b="b"/>
              <a:pathLst>
                <a:path w="1893" h="2123">
                  <a:moveTo>
                    <a:pt x="987" y="1"/>
                  </a:moveTo>
                  <a:cubicBezTo>
                    <a:pt x="996" y="19"/>
                    <a:pt x="1006" y="37"/>
                    <a:pt x="1015" y="55"/>
                  </a:cubicBezTo>
                  <a:lnTo>
                    <a:pt x="1015" y="55"/>
                  </a:lnTo>
                  <a:cubicBezTo>
                    <a:pt x="1006" y="37"/>
                    <a:pt x="996" y="19"/>
                    <a:pt x="987" y="1"/>
                  </a:cubicBezTo>
                  <a:close/>
                  <a:moveTo>
                    <a:pt x="1015" y="55"/>
                  </a:moveTo>
                  <a:lnTo>
                    <a:pt x="1015" y="55"/>
                  </a:lnTo>
                  <a:cubicBezTo>
                    <a:pt x="1033" y="91"/>
                    <a:pt x="1052" y="128"/>
                    <a:pt x="1070" y="164"/>
                  </a:cubicBezTo>
                  <a:cubicBezTo>
                    <a:pt x="1060" y="212"/>
                    <a:pt x="1045" y="255"/>
                    <a:pt x="1032" y="298"/>
                  </a:cubicBezTo>
                  <a:cubicBezTo>
                    <a:pt x="1201" y="670"/>
                    <a:pt x="1326" y="994"/>
                    <a:pt x="1440" y="1228"/>
                  </a:cubicBezTo>
                  <a:cubicBezTo>
                    <a:pt x="1555" y="1469"/>
                    <a:pt x="1501" y="1677"/>
                    <a:pt x="1375" y="1677"/>
                  </a:cubicBezTo>
                  <a:cubicBezTo>
                    <a:pt x="1334" y="1677"/>
                    <a:pt x="1284" y="1654"/>
                    <a:pt x="1231" y="1603"/>
                  </a:cubicBezTo>
                  <a:cubicBezTo>
                    <a:pt x="1135" y="1513"/>
                    <a:pt x="921" y="1067"/>
                    <a:pt x="760" y="715"/>
                  </a:cubicBezTo>
                  <a:cubicBezTo>
                    <a:pt x="710" y="760"/>
                    <a:pt x="655" y="801"/>
                    <a:pt x="592" y="838"/>
                  </a:cubicBezTo>
                  <a:cubicBezTo>
                    <a:pt x="421" y="939"/>
                    <a:pt x="179" y="997"/>
                    <a:pt x="1" y="997"/>
                  </a:cubicBezTo>
                  <a:cubicBezTo>
                    <a:pt x="43" y="1070"/>
                    <a:pt x="79" y="1130"/>
                    <a:pt x="106" y="1176"/>
                  </a:cubicBezTo>
                  <a:cubicBezTo>
                    <a:pt x="284" y="1491"/>
                    <a:pt x="594" y="2123"/>
                    <a:pt x="1020" y="2123"/>
                  </a:cubicBezTo>
                  <a:cubicBezTo>
                    <a:pt x="1083" y="2123"/>
                    <a:pt x="1148" y="2109"/>
                    <a:pt x="1216" y="2079"/>
                  </a:cubicBezTo>
                  <a:cubicBezTo>
                    <a:pt x="1893" y="1777"/>
                    <a:pt x="1558" y="1140"/>
                    <a:pt x="1359" y="750"/>
                  </a:cubicBezTo>
                  <a:cubicBezTo>
                    <a:pt x="1243" y="520"/>
                    <a:pt x="1133" y="284"/>
                    <a:pt x="1015" y="5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Google Shape;5510;p48"/>
            <p:cNvSpPr/>
            <p:nvPr/>
          </p:nvSpPr>
          <p:spPr>
            <a:xfrm rot="21408000">
              <a:off x="1032480" y="926280"/>
              <a:ext cx="414000" cy="460440"/>
            </a:xfrm>
            <a:custGeom>
              <a:avLst/>
              <a:gdLst/>
              <a:ahLst/>
              <a:rect l="l" t="t" r="r" b="b"/>
              <a:pathLst>
                <a:path w="1669" h="1856">
                  <a:moveTo>
                    <a:pt x="793" y="1"/>
                  </a:moveTo>
                  <a:cubicBezTo>
                    <a:pt x="486" y="1"/>
                    <a:pt x="223" y="176"/>
                    <a:pt x="144" y="419"/>
                  </a:cubicBezTo>
                  <a:cubicBezTo>
                    <a:pt x="1" y="855"/>
                    <a:pt x="396" y="1514"/>
                    <a:pt x="597" y="1856"/>
                  </a:cubicBezTo>
                  <a:lnTo>
                    <a:pt x="600" y="1856"/>
                  </a:lnTo>
                  <a:cubicBezTo>
                    <a:pt x="778" y="1856"/>
                    <a:pt x="1020" y="1798"/>
                    <a:pt x="1191" y="1697"/>
                  </a:cubicBezTo>
                  <a:cubicBezTo>
                    <a:pt x="1254" y="1660"/>
                    <a:pt x="1309" y="1619"/>
                    <a:pt x="1359" y="1574"/>
                  </a:cubicBezTo>
                  <a:cubicBezTo>
                    <a:pt x="1289" y="1416"/>
                    <a:pt x="1226" y="1277"/>
                    <a:pt x="1191" y="1199"/>
                  </a:cubicBezTo>
                  <a:cubicBezTo>
                    <a:pt x="1135" y="1076"/>
                    <a:pt x="756" y="414"/>
                    <a:pt x="997" y="314"/>
                  </a:cubicBezTo>
                  <a:cubicBezTo>
                    <a:pt x="1015" y="306"/>
                    <a:pt x="1032" y="303"/>
                    <a:pt x="1050" y="303"/>
                  </a:cubicBezTo>
                  <a:cubicBezTo>
                    <a:pt x="1280" y="303"/>
                    <a:pt x="1510" y="899"/>
                    <a:pt x="1568" y="1023"/>
                  </a:cubicBezTo>
                  <a:cubicBezTo>
                    <a:pt x="1591" y="1068"/>
                    <a:pt x="1611" y="1114"/>
                    <a:pt x="1631" y="1157"/>
                  </a:cubicBezTo>
                  <a:cubicBezTo>
                    <a:pt x="1644" y="1114"/>
                    <a:pt x="1659" y="1071"/>
                    <a:pt x="1669" y="1023"/>
                  </a:cubicBezTo>
                  <a:cubicBezTo>
                    <a:pt x="1641" y="968"/>
                    <a:pt x="1613" y="913"/>
                    <a:pt x="1586" y="860"/>
                  </a:cubicBezTo>
                  <a:cubicBezTo>
                    <a:pt x="1583" y="857"/>
                    <a:pt x="1583" y="855"/>
                    <a:pt x="1581" y="852"/>
                  </a:cubicBezTo>
                  <a:cubicBezTo>
                    <a:pt x="1553" y="797"/>
                    <a:pt x="1523" y="741"/>
                    <a:pt x="1493" y="689"/>
                  </a:cubicBezTo>
                  <a:cubicBezTo>
                    <a:pt x="1329" y="397"/>
                    <a:pt x="1234" y="39"/>
                    <a:pt x="871" y="4"/>
                  </a:cubicBezTo>
                  <a:cubicBezTo>
                    <a:pt x="845" y="2"/>
                    <a:pt x="819" y="1"/>
                    <a:pt x="793" y="1"/>
                  </a:cubicBezTo>
                  <a:close/>
                </a:path>
              </a:pathLst>
            </a:custGeom>
            <a:solidFill>
              <a:srgbClr val="e355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Google Shape;5511;p48"/>
            <p:cNvSpPr/>
            <p:nvPr/>
          </p:nvSpPr>
          <p:spPr>
            <a:xfrm rot="21408000">
              <a:off x="1226520" y="992520"/>
              <a:ext cx="347400" cy="554400"/>
            </a:xfrm>
            <a:custGeom>
              <a:avLst/>
              <a:gdLst/>
              <a:ahLst/>
              <a:rect l="l" t="t" r="r" b="b"/>
              <a:pathLst>
                <a:path w="1400" h="2234">
                  <a:moveTo>
                    <a:pt x="295" y="1"/>
                  </a:moveTo>
                  <a:cubicBezTo>
                    <a:pt x="277" y="1"/>
                    <a:pt x="260" y="4"/>
                    <a:pt x="242" y="12"/>
                  </a:cubicBezTo>
                  <a:cubicBezTo>
                    <a:pt x="1" y="112"/>
                    <a:pt x="380" y="774"/>
                    <a:pt x="436" y="897"/>
                  </a:cubicBezTo>
                  <a:cubicBezTo>
                    <a:pt x="471" y="975"/>
                    <a:pt x="534" y="1114"/>
                    <a:pt x="604" y="1272"/>
                  </a:cubicBezTo>
                  <a:cubicBezTo>
                    <a:pt x="765" y="1624"/>
                    <a:pt x="979" y="2070"/>
                    <a:pt x="1075" y="2160"/>
                  </a:cubicBezTo>
                  <a:cubicBezTo>
                    <a:pt x="1128" y="2211"/>
                    <a:pt x="1178" y="2234"/>
                    <a:pt x="1219" y="2234"/>
                  </a:cubicBezTo>
                  <a:cubicBezTo>
                    <a:pt x="1345" y="2234"/>
                    <a:pt x="1399" y="2026"/>
                    <a:pt x="1284" y="1785"/>
                  </a:cubicBezTo>
                  <a:cubicBezTo>
                    <a:pt x="1170" y="1551"/>
                    <a:pt x="1045" y="1227"/>
                    <a:pt x="876" y="855"/>
                  </a:cubicBezTo>
                  <a:cubicBezTo>
                    <a:pt x="856" y="812"/>
                    <a:pt x="836" y="766"/>
                    <a:pt x="813" y="721"/>
                  </a:cubicBezTo>
                  <a:cubicBezTo>
                    <a:pt x="755" y="597"/>
                    <a:pt x="525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6" name="Google Shape;4069;p34"/>
          <p:cNvSpPr/>
          <p:nvPr/>
        </p:nvSpPr>
        <p:spPr>
          <a:xfrm>
            <a:off x="7940160" y="25920"/>
            <a:ext cx="1350360" cy="972720"/>
          </a:xfrm>
          <a:custGeom>
            <a:avLst/>
            <a:gdLst/>
            <a:ahLst/>
            <a:rect l="l" t="t" r="r" b="b"/>
            <a:pathLst>
              <a:path w="18827" h="13563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1b6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7" name="CaixaDeTexto 4"/>
          <p:cNvSpPr/>
          <p:nvPr/>
        </p:nvSpPr>
        <p:spPr>
          <a:xfrm>
            <a:off x="8178840" y="221400"/>
            <a:ext cx="7203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d2edf7"/>
                </a:solidFill>
                <a:latin typeface="Chelsea Market"/>
                <a:ea typeface="Arial"/>
              </a:rPr>
              <a:t>03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38" name="PlaceHolder 1"/>
          <p:cNvSpPr>
            <a:spLocks noGrp="1"/>
          </p:cNvSpPr>
          <p:nvPr>
            <p:ph type="title"/>
          </p:nvPr>
        </p:nvSpPr>
        <p:spPr>
          <a:xfrm>
            <a:off x="1526400" y="0"/>
            <a:ext cx="6213600" cy="800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1b6b87"/>
                </a:solidFill>
                <a:latin typeface="Chelsea Market"/>
                <a:ea typeface="Chelsea Market"/>
              </a:rPr>
              <a:t>Sistema Inteligente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9" name="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8514720" cy="434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3934;p33"/>
          <p:cNvSpPr/>
          <p:nvPr/>
        </p:nvSpPr>
        <p:spPr>
          <a:xfrm>
            <a:off x="3708360" y="1590840"/>
            <a:ext cx="4227480" cy="14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5600" spc="-1" strike="noStrike">
                <a:solidFill>
                  <a:srgbClr val="1b6b87"/>
                </a:solidFill>
                <a:latin typeface="Chelsea Market"/>
                <a:ea typeface="Arial"/>
              </a:rPr>
              <a:t>Muito Obrigado!</a:t>
            </a:r>
            <a:endParaRPr b="0" lang="pt-BR" sz="5600" spc="-1" strike="noStrike">
              <a:latin typeface="Arial"/>
            </a:endParaRPr>
          </a:p>
        </p:txBody>
      </p:sp>
      <p:grpSp>
        <p:nvGrpSpPr>
          <p:cNvPr id="1241" name="Google Shape;7245;p67"/>
          <p:cNvGrpSpPr/>
          <p:nvPr/>
        </p:nvGrpSpPr>
        <p:grpSpPr>
          <a:xfrm>
            <a:off x="1051920" y="1462680"/>
            <a:ext cx="2299680" cy="1724400"/>
            <a:chOff x="1051920" y="1462680"/>
            <a:chExt cx="2299680" cy="1724400"/>
          </a:xfrm>
        </p:grpSpPr>
        <p:sp>
          <p:nvSpPr>
            <p:cNvPr id="1242" name="Google Shape;7246;p67"/>
            <p:cNvSpPr/>
            <p:nvPr/>
          </p:nvSpPr>
          <p:spPr>
            <a:xfrm>
              <a:off x="1452600" y="2264400"/>
              <a:ext cx="1745640" cy="922680"/>
            </a:xfrm>
            <a:custGeom>
              <a:avLst/>
              <a:gdLst/>
              <a:ahLst/>
              <a:rect l="l" t="t" r="r" b="b"/>
              <a:pathLst>
                <a:path w="6721" h="3553">
                  <a:moveTo>
                    <a:pt x="401" y="0"/>
                  </a:moveTo>
                  <a:lnTo>
                    <a:pt x="144" y="1379"/>
                  </a:lnTo>
                  <a:lnTo>
                    <a:pt x="142" y="1206"/>
                  </a:lnTo>
                  <a:lnTo>
                    <a:pt x="26" y="1825"/>
                  </a:lnTo>
                  <a:cubicBezTo>
                    <a:pt x="21" y="1840"/>
                    <a:pt x="13" y="1855"/>
                    <a:pt x="1" y="1862"/>
                  </a:cubicBezTo>
                  <a:cubicBezTo>
                    <a:pt x="8" y="1872"/>
                    <a:pt x="18" y="1882"/>
                    <a:pt x="26" y="1892"/>
                  </a:cubicBezTo>
                  <a:lnTo>
                    <a:pt x="29" y="2011"/>
                  </a:lnTo>
                  <a:cubicBezTo>
                    <a:pt x="29" y="2043"/>
                    <a:pt x="54" y="2071"/>
                    <a:pt x="84" y="2074"/>
                  </a:cubicBezTo>
                  <a:lnTo>
                    <a:pt x="86" y="2074"/>
                  </a:lnTo>
                  <a:cubicBezTo>
                    <a:pt x="88" y="2074"/>
                    <a:pt x="90" y="2074"/>
                    <a:pt x="92" y="2074"/>
                  </a:cubicBezTo>
                  <a:cubicBezTo>
                    <a:pt x="117" y="2074"/>
                    <a:pt x="138" y="2057"/>
                    <a:pt x="149" y="2033"/>
                  </a:cubicBezTo>
                  <a:cubicBezTo>
                    <a:pt x="944" y="2939"/>
                    <a:pt x="1795" y="3553"/>
                    <a:pt x="1795" y="3553"/>
                  </a:cubicBezTo>
                  <a:cubicBezTo>
                    <a:pt x="1795" y="3553"/>
                    <a:pt x="3473" y="3201"/>
                    <a:pt x="4917" y="2101"/>
                  </a:cubicBezTo>
                  <a:cubicBezTo>
                    <a:pt x="4925" y="2106"/>
                    <a:pt x="4932" y="2109"/>
                    <a:pt x="4940" y="2109"/>
                  </a:cubicBezTo>
                  <a:cubicBezTo>
                    <a:pt x="4944" y="2110"/>
                    <a:pt x="4949" y="2110"/>
                    <a:pt x="4953" y="2110"/>
                  </a:cubicBezTo>
                  <a:cubicBezTo>
                    <a:pt x="4982" y="2110"/>
                    <a:pt x="5004" y="2089"/>
                    <a:pt x="5010" y="2061"/>
                  </a:cubicBezTo>
                  <a:lnTo>
                    <a:pt x="5020" y="2021"/>
                  </a:lnTo>
                  <a:cubicBezTo>
                    <a:pt x="5435" y="1694"/>
                    <a:pt x="5825" y="1301"/>
                    <a:pt x="6145" y="838"/>
                  </a:cubicBezTo>
                  <a:lnTo>
                    <a:pt x="6698" y="896"/>
                  </a:lnTo>
                  <a:lnTo>
                    <a:pt x="6721" y="770"/>
                  </a:lnTo>
                  <a:lnTo>
                    <a:pt x="6225" y="718"/>
                  </a:lnTo>
                  <a:cubicBezTo>
                    <a:pt x="6228" y="712"/>
                    <a:pt x="6233" y="707"/>
                    <a:pt x="6235" y="702"/>
                  </a:cubicBezTo>
                  <a:lnTo>
                    <a:pt x="5800" y="657"/>
                  </a:lnTo>
                  <a:cubicBezTo>
                    <a:pt x="5795" y="662"/>
                    <a:pt x="5793" y="667"/>
                    <a:pt x="5790" y="672"/>
                  </a:cubicBezTo>
                  <a:lnTo>
                    <a:pt x="5581" y="652"/>
                  </a:lnTo>
                  <a:lnTo>
                    <a:pt x="5576" y="634"/>
                  </a:lnTo>
                  <a:lnTo>
                    <a:pt x="5438" y="619"/>
                  </a:lnTo>
                  <a:lnTo>
                    <a:pt x="5473" y="730"/>
                  </a:lnTo>
                  <a:cubicBezTo>
                    <a:pt x="5481" y="755"/>
                    <a:pt x="5501" y="773"/>
                    <a:pt x="5526" y="775"/>
                  </a:cubicBezTo>
                  <a:lnTo>
                    <a:pt x="5702" y="793"/>
                  </a:lnTo>
                  <a:cubicBezTo>
                    <a:pt x="5543" y="999"/>
                    <a:pt x="5365" y="1193"/>
                    <a:pt x="5174" y="1372"/>
                  </a:cubicBezTo>
                  <a:lnTo>
                    <a:pt x="5355" y="612"/>
                  </a:lnTo>
                  <a:cubicBezTo>
                    <a:pt x="5332" y="607"/>
                    <a:pt x="5314" y="592"/>
                    <a:pt x="5307" y="569"/>
                  </a:cubicBezTo>
                  <a:lnTo>
                    <a:pt x="5267" y="438"/>
                  </a:lnTo>
                  <a:lnTo>
                    <a:pt x="5050" y="1352"/>
                  </a:lnTo>
                  <a:lnTo>
                    <a:pt x="5070" y="954"/>
                  </a:lnTo>
                  <a:lnTo>
                    <a:pt x="4852" y="1872"/>
                  </a:lnTo>
                  <a:cubicBezTo>
                    <a:pt x="4845" y="1900"/>
                    <a:pt x="4819" y="1921"/>
                    <a:pt x="4790" y="1921"/>
                  </a:cubicBezTo>
                  <a:cubicBezTo>
                    <a:pt x="4787" y="1921"/>
                    <a:pt x="4784" y="1921"/>
                    <a:pt x="4781" y="1920"/>
                  </a:cubicBezTo>
                  <a:cubicBezTo>
                    <a:pt x="4748" y="1915"/>
                    <a:pt x="4726" y="1885"/>
                    <a:pt x="4728" y="1855"/>
                  </a:cubicBezTo>
                  <a:lnTo>
                    <a:pt x="4733" y="1747"/>
                  </a:lnTo>
                  <a:lnTo>
                    <a:pt x="4733" y="1747"/>
                  </a:lnTo>
                  <a:cubicBezTo>
                    <a:pt x="3438" y="2748"/>
                    <a:pt x="1870" y="3188"/>
                    <a:pt x="1870" y="3188"/>
                  </a:cubicBezTo>
                  <a:cubicBezTo>
                    <a:pt x="1870" y="3188"/>
                    <a:pt x="1005" y="2692"/>
                    <a:pt x="174" y="1902"/>
                  </a:cubicBezTo>
                  <a:lnTo>
                    <a:pt x="494" y="179"/>
                  </a:lnTo>
                  <a:cubicBezTo>
                    <a:pt x="479" y="172"/>
                    <a:pt x="466" y="159"/>
                    <a:pt x="459" y="144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Google Shape;7247;p67"/>
            <p:cNvSpPr/>
            <p:nvPr/>
          </p:nvSpPr>
          <p:spPr>
            <a:xfrm>
              <a:off x="2808360" y="1494360"/>
              <a:ext cx="543240" cy="921600"/>
            </a:xfrm>
            <a:custGeom>
              <a:avLst/>
              <a:gdLst/>
              <a:ahLst/>
              <a:rect l="l" t="t" r="r" b="b"/>
              <a:pathLst>
                <a:path w="2092" h="3549">
                  <a:moveTo>
                    <a:pt x="1" y="1"/>
                  </a:moveTo>
                  <a:lnTo>
                    <a:pt x="1" y="1"/>
                  </a:lnTo>
                  <a:cubicBezTo>
                    <a:pt x="954" y="340"/>
                    <a:pt x="1601" y="1372"/>
                    <a:pt x="964" y="2927"/>
                  </a:cubicBezTo>
                  <a:cubicBezTo>
                    <a:pt x="881" y="3128"/>
                    <a:pt x="778" y="3322"/>
                    <a:pt x="660" y="3503"/>
                  </a:cubicBezTo>
                  <a:lnTo>
                    <a:pt x="1090" y="3548"/>
                  </a:lnTo>
                  <a:cubicBezTo>
                    <a:pt x="1156" y="3443"/>
                    <a:pt x="1216" y="3329"/>
                    <a:pt x="1271" y="3216"/>
                  </a:cubicBezTo>
                  <a:cubicBezTo>
                    <a:pt x="2092" y="1556"/>
                    <a:pt x="1171" y="335"/>
                    <a:pt x="1" y="1"/>
                  </a:cubicBez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Google Shape;7248;p67"/>
            <p:cNvSpPr/>
            <p:nvPr/>
          </p:nvSpPr>
          <p:spPr>
            <a:xfrm>
              <a:off x="1290600" y="2525040"/>
              <a:ext cx="136080" cy="190440"/>
            </a:xfrm>
            <a:custGeom>
              <a:avLst/>
              <a:gdLst/>
              <a:ahLst/>
              <a:rect l="l" t="t" r="r" b="b"/>
              <a:pathLst>
                <a:path w="525" h="735">
                  <a:moveTo>
                    <a:pt x="1" y="0"/>
                  </a:moveTo>
                  <a:lnTo>
                    <a:pt x="1" y="0"/>
                  </a:lnTo>
                  <a:cubicBezTo>
                    <a:pt x="157" y="257"/>
                    <a:pt x="336" y="504"/>
                    <a:pt x="524" y="735"/>
                  </a:cubicBezTo>
                  <a:lnTo>
                    <a:pt x="522" y="622"/>
                  </a:lnTo>
                  <a:cubicBezTo>
                    <a:pt x="338" y="428"/>
                    <a:pt x="159" y="219"/>
                    <a:pt x="1" y="0"/>
                  </a:cubicBez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Google Shape;7249;p67"/>
            <p:cNvSpPr/>
            <p:nvPr/>
          </p:nvSpPr>
          <p:spPr>
            <a:xfrm>
              <a:off x="1801080" y="1510560"/>
              <a:ext cx="306000" cy="350280"/>
            </a:xfrm>
            <a:custGeom>
              <a:avLst/>
              <a:gdLst/>
              <a:ahLst/>
              <a:rect l="l" t="t" r="r" b="b"/>
              <a:pathLst>
                <a:path w="1179" h="1350">
                  <a:moveTo>
                    <a:pt x="1" y="1"/>
                  </a:moveTo>
                  <a:lnTo>
                    <a:pt x="1" y="1"/>
                  </a:lnTo>
                  <a:cubicBezTo>
                    <a:pt x="481" y="174"/>
                    <a:pt x="876" y="599"/>
                    <a:pt x="1020" y="1349"/>
                  </a:cubicBezTo>
                  <a:cubicBezTo>
                    <a:pt x="1068" y="1231"/>
                    <a:pt x="1120" y="1120"/>
                    <a:pt x="1178" y="1017"/>
                  </a:cubicBezTo>
                  <a:cubicBezTo>
                    <a:pt x="929" y="426"/>
                    <a:pt x="491" y="104"/>
                    <a:pt x="1" y="1"/>
                  </a:cubicBez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Google Shape;7250;p67"/>
            <p:cNvSpPr/>
            <p:nvPr/>
          </p:nvSpPr>
          <p:spPr>
            <a:xfrm>
              <a:off x="2796480" y="2423160"/>
              <a:ext cx="137160" cy="197280"/>
            </a:xfrm>
            <a:custGeom>
              <a:avLst/>
              <a:gdLst/>
              <a:ahLst/>
              <a:rect l="l" t="t" r="r" b="b"/>
              <a:pathLst>
                <a:path w="529" h="761">
                  <a:moveTo>
                    <a:pt x="182" y="1"/>
                  </a:moveTo>
                  <a:lnTo>
                    <a:pt x="1" y="761"/>
                  </a:lnTo>
                  <a:cubicBezTo>
                    <a:pt x="192" y="582"/>
                    <a:pt x="370" y="388"/>
                    <a:pt x="529" y="182"/>
                  </a:cubicBezTo>
                  <a:lnTo>
                    <a:pt x="353" y="164"/>
                  </a:lnTo>
                  <a:cubicBezTo>
                    <a:pt x="328" y="162"/>
                    <a:pt x="308" y="144"/>
                    <a:pt x="300" y="119"/>
                  </a:cubicBezTo>
                  <a:lnTo>
                    <a:pt x="265" y="8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e355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Google Shape;7251;p67"/>
            <p:cNvSpPr/>
            <p:nvPr/>
          </p:nvSpPr>
          <p:spPr>
            <a:xfrm>
              <a:off x="2121480" y="2197080"/>
              <a:ext cx="19800" cy="348480"/>
            </a:xfrm>
            <a:custGeom>
              <a:avLst/>
              <a:gdLst/>
              <a:ahLst/>
              <a:rect l="l" t="t" r="r" b="b"/>
              <a:pathLst>
                <a:path w="77" h="1342">
                  <a:moveTo>
                    <a:pt x="76" y="0"/>
                  </a:moveTo>
                  <a:lnTo>
                    <a:pt x="46" y="68"/>
                  </a:lnTo>
                  <a:lnTo>
                    <a:pt x="1" y="1341"/>
                  </a:lnTo>
                  <a:lnTo>
                    <a:pt x="31" y="123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e644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Google Shape;7252;p67"/>
            <p:cNvSpPr/>
            <p:nvPr/>
          </p:nvSpPr>
          <p:spPr>
            <a:xfrm>
              <a:off x="2764800" y="2343960"/>
              <a:ext cx="56160" cy="271080"/>
            </a:xfrm>
            <a:custGeom>
              <a:avLst/>
              <a:gdLst/>
              <a:ahLst/>
              <a:rect l="l" t="t" r="r" b="b"/>
              <a:pathLst>
                <a:path w="217" h="1045">
                  <a:moveTo>
                    <a:pt x="176" y="0"/>
                  </a:moveTo>
                  <a:lnTo>
                    <a:pt x="20" y="647"/>
                  </a:lnTo>
                  <a:lnTo>
                    <a:pt x="0" y="1045"/>
                  </a:lnTo>
                  <a:lnTo>
                    <a:pt x="217" y="131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44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Google Shape;7253;p67"/>
            <p:cNvSpPr/>
            <p:nvPr/>
          </p:nvSpPr>
          <p:spPr>
            <a:xfrm>
              <a:off x="2722680" y="2066400"/>
              <a:ext cx="37800" cy="503280"/>
            </a:xfrm>
            <a:custGeom>
              <a:avLst/>
              <a:gdLst/>
              <a:ahLst/>
              <a:rect l="l" t="t" r="r" b="b"/>
              <a:pathLst>
                <a:path w="147" h="1938">
                  <a:moveTo>
                    <a:pt x="146" y="0"/>
                  </a:moveTo>
                  <a:lnTo>
                    <a:pt x="88" y="259"/>
                  </a:lnTo>
                  <a:lnTo>
                    <a:pt x="0" y="1937"/>
                  </a:lnTo>
                  <a:lnTo>
                    <a:pt x="56" y="1701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644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Google Shape;7254;p67"/>
            <p:cNvSpPr/>
            <p:nvPr/>
          </p:nvSpPr>
          <p:spPr>
            <a:xfrm>
              <a:off x="1055520" y="1462680"/>
              <a:ext cx="2168280" cy="951120"/>
            </a:xfrm>
            <a:custGeom>
              <a:avLst/>
              <a:gdLst/>
              <a:ahLst/>
              <a:rect l="l" t="t" r="r" b="b"/>
              <a:pathLst>
                <a:path w="8347" h="3662">
                  <a:moveTo>
                    <a:pt x="6032" y="1"/>
                  </a:moveTo>
                  <a:cubicBezTo>
                    <a:pt x="5286" y="1"/>
                    <a:pt x="4503" y="378"/>
                    <a:pt x="4047" y="1201"/>
                  </a:cubicBezTo>
                  <a:cubicBezTo>
                    <a:pt x="3989" y="1304"/>
                    <a:pt x="3937" y="1415"/>
                    <a:pt x="3889" y="1533"/>
                  </a:cubicBezTo>
                  <a:cubicBezTo>
                    <a:pt x="3745" y="783"/>
                    <a:pt x="3350" y="358"/>
                    <a:pt x="2870" y="185"/>
                  </a:cubicBezTo>
                  <a:cubicBezTo>
                    <a:pt x="2701" y="124"/>
                    <a:pt x="2521" y="96"/>
                    <a:pt x="2338" y="96"/>
                  </a:cubicBezTo>
                  <a:cubicBezTo>
                    <a:pt x="1232" y="96"/>
                    <a:pt x="0" y="1144"/>
                    <a:pt x="233" y="2595"/>
                  </a:cubicBezTo>
                  <a:cubicBezTo>
                    <a:pt x="251" y="2708"/>
                    <a:pt x="276" y="2819"/>
                    <a:pt x="309" y="2929"/>
                  </a:cubicBezTo>
                  <a:lnTo>
                    <a:pt x="892" y="2990"/>
                  </a:lnTo>
                  <a:lnTo>
                    <a:pt x="1363" y="1138"/>
                  </a:lnTo>
                  <a:cubicBezTo>
                    <a:pt x="1370" y="1110"/>
                    <a:pt x="1395" y="1090"/>
                    <a:pt x="1425" y="1090"/>
                  </a:cubicBezTo>
                  <a:cubicBezTo>
                    <a:pt x="1427" y="1090"/>
                    <a:pt x="1429" y="1090"/>
                    <a:pt x="1431" y="1090"/>
                  </a:cubicBezTo>
                  <a:cubicBezTo>
                    <a:pt x="1461" y="1095"/>
                    <a:pt x="1486" y="1121"/>
                    <a:pt x="1486" y="1153"/>
                  </a:cubicBezTo>
                  <a:lnTo>
                    <a:pt x="1489" y="1282"/>
                  </a:lnTo>
                  <a:lnTo>
                    <a:pt x="1494" y="1254"/>
                  </a:lnTo>
                  <a:cubicBezTo>
                    <a:pt x="1500" y="1225"/>
                    <a:pt x="1525" y="1205"/>
                    <a:pt x="1554" y="1205"/>
                  </a:cubicBezTo>
                  <a:cubicBezTo>
                    <a:pt x="1557" y="1205"/>
                    <a:pt x="1561" y="1206"/>
                    <a:pt x="1564" y="1206"/>
                  </a:cubicBezTo>
                  <a:cubicBezTo>
                    <a:pt x="1594" y="1209"/>
                    <a:pt x="1619" y="1236"/>
                    <a:pt x="1619" y="1269"/>
                  </a:cubicBezTo>
                  <a:lnTo>
                    <a:pt x="1660" y="3662"/>
                  </a:lnTo>
                  <a:lnTo>
                    <a:pt x="1821" y="2799"/>
                  </a:lnTo>
                  <a:cubicBezTo>
                    <a:pt x="1826" y="2771"/>
                    <a:pt x="1848" y="2751"/>
                    <a:pt x="1876" y="2748"/>
                  </a:cubicBezTo>
                  <a:cubicBezTo>
                    <a:pt x="1879" y="2748"/>
                    <a:pt x="1882" y="2747"/>
                    <a:pt x="1886" y="2747"/>
                  </a:cubicBezTo>
                  <a:cubicBezTo>
                    <a:pt x="1909" y="2747"/>
                    <a:pt x="1930" y="2764"/>
                    <a:pt x="1939" y="2786"/>
                  </a:cubicBezTo>
                  <a:lnTo>
                    <a:pt x="1989" y="2902"/>
                  </a:lnTo>
                  <a:cubicBezTo>
                    <a:pt x="1994" y="2899"/>
                    <a:pt x="2002" y="2897"/>
                    <a:pt x="2009" y="2897"/>
                  </a:cubicBezTo>
                  <a:cubicBezTo>
                    <a:pt x="2011" y="2897"/>
                    <a:pt x="2013" y="2897"/>
                    <a:pt x="2015" y="2897"/>
                  </a:cubicBezTo>
                  <a:cubicBezTo>
                    <a:pt x="2041" y="2897"/>
                    <a:pt x="2063" y="2911"/>
                    <a:pt x="2072" y="2935"/>
                  </a:cubicBezTo>
                  <a:lnTo>
                    <a:pt x="2163" y="3153"/>
                  </a:lnTo>
                  <a:lnTo>
                    <a:pt x="3615" y="3304"/>
                  </a:lnTo>
                  <a:lnTo>
                    <a:pt x="4047" y="2336"/>
                  </a:lnTo>
                  <a:cubicBezTo>
                    <a:pt x="4058" y="2312"/>
                    <a:pt x="4080" y="2299"/>
                    <a:pt x="4105" y="2299"/>
                  </a:cubicBezTo>
                  <a:cubicBezTo>
                    <a:pt x="4109" y="2299"/>
                    <a:pt x="4113" y="2300"/>
                    <a:pt x="4118" y="2301"/>
                  </a:cubicBezTo>
                  <a:cubicBezTo>
                    <a:pt x="4148" y="2308"/>
                    <a:pt x="4168" y="2333"/>
                    <a:pt x="4168" y="2363"/>
                  </a:cubicBezTo>
                  <a:lnTo>
                    <a:pt x="4161" y="2555"/>
                  </a:lnTo>
                  <a:lnTo>
                    <a:pt x="4196" y="2474"/>
                  </a:lnTo>
                  <a:cubicBezTo>
                    <a:pt x="4207" y="2450"/>
                    <a:pt x="4229" y="2435"/>
                    <a:pt x="4256" y="2435"/>
                  </a:cubicBezTo>
                  <a:cubicBezTo>
                    <a:pt x="4260" y="2435"/>
                    <a:pt x="4265" y="2436"/>
                    <a:pt x="4269" y="2436"/>
                  </a:cubicBezTo>
                  <a:cubicBezTo>
                    <a:pt x="4296" y="2444"/>
                    <a:pt x="4317" y="2472"/>
                    <a:pt x="4317" y="2502"/>
                  </a:cubicBezTo>
                  <a:lnTo>
                    <a:pt x="4279" y="3564"/>
                  </a:lnTo>
                  <a:lnTo>
                    <a:pt x="4405" y="3123"/>
                  </a:lnTo>
                  <a:cubicBezTo>
                    <a:pt x="4412" y="3098"/>
                    <a:pt x="4432" y="3083"/>
                    <a:pt x="4457" y="3078"/>
                  </a:cubicBezTo>
                  <a:cubicBezTo>
                    <a:pt x="4460" y="3078"/>
                    <a:pt x="4462" y="3078"/>
                    <a:pt x="4464" y="3078"/>
                  </a:cubicBezTo>
                  <a:cubicBezTo>
                    <a:pt x="4487" y="3078"/>
                    <a:pt x="4509" y="3090"/>
                    <a:pt x="4520" y="3108"/>
                  </a:cubicBezTo>
                  <a:lnTo>
                    <a:pt x="4593" y="3236"/>
                  </a:lnTo>
                  <a:cubicBezTo>
                    <a:pt x="4598" y="3234"/>
                    <a:pt x="4603" y="3231"/>
                    <a:pt x="4608" y="3231"/>
                  </a:cubicBezTo>
                  <a:cubicBezTo>
                    <a:pt x="4610" y="3231"/>
                    <a:pt x="4613" y="3231"/>
                    <a:pt x="4615" y="3231"/>
                  </a:cubicBezTo>
                  <a:cubicBezTo>
                    <a:pt x="4637" y="3231"/>
                    <a:pt x="4657" y="3243"/>
                    <a:pt x="4669" y="3262"/>
                  </a:cubicBezTo>
                  <a:lnTo>
                    <a:pt x="4737" y="3380"/>
                  </a:lnTo>
                  <a:lnTo>
                    <a:pt x="5969" y="3508"/>
                  </a:lnTo>
                  <a:lnTo>
                    <a:pt x="6437" y="1455"/>
                  </a:lnTo>
                  <a:cubicBezTo>
                    <a:pt x="6444" y="1428"/>
                    <a:pt x="6472" y="1407"/>
                    <a:pt x="6499" y="1407"/>
                  </a:cubicBezTo>
                  <a:cubicBezTo>
                    <a:pt x="6502" y="1407"/>
                    <a:pt x="6505" y="1407"/>
                    <a:pt x="6508" y="1407"/>
                  </a:cubicBezTo>
                  <a:cubicBezTo>
                    <a:pt x="6541" y="1412"/>
                    <a:pt x="6563" y="1440"/>
                    <a:pt x="6563" y="1473"/>
                  </a:cubicBezTo>
                  <a:lnTo>
                    <a:pt x="6543" y="1840"/>
                  </a:lnTo>
                  <a:lnTo>
                    <a:pt x="6603" y="1571"/>
                  </a:lnTo>
                  <a:cubicBezTo>
                    <a:pt x="6610" y="1541"/>
                    <a:pt x="6638" y="1520"/>
                    <a:pt x="6665" y="1520"/>
                  </a:cubicBezTo>
                  <a:cubicBezTo>
                    <a:pt x="6668" y="1520"/>
                    <a:pt x="6671" y="1520"/>
                    <a:pt x="6674" y="1521"/>
                  </a:cubicBezTo>
                  <a:cubicBezTo>
                    <a:pt x="6707" y="1526"/>
                    <a:pt x="6732" y="1556"/>
                    <a:pt x="6729" y="1589"/>
                  </a:cubicBezTo>
                  <a:lnTo>
                    <a:pt x="6636" y="3345"/>
                  </a:lnTo>
                  <a:lnTo>
                    <a:pt x="6684" y="3143"/>
                  </a:lnTo>
                  <a:cubicBezTo>
                    <a:pt x="6692" y="3116"/>
                    <a:pt x="6714" y="3096"/>
                    <a:pt x="6742" y="3096"/>
                  </a:cubicBezTo>
                  <a:cubicBezTo>
                    <a:pt x="6744" y="3095"/>
                    <a:pt x="6745" y="3095"/>
                    <a:pt x="6747" y="3095"/>
                  </a:cubicBezTo>
                  <a:cubicBezTo>
                    <a:pt x="6773" y="3095"/>
                    <a:pt x="6798" y="3112"/>
                    <a:pt x="6805" y="3138"/>
                  </a:cubicBezTo>
                  <a:lnTo>
                    <a:pt x="6850" y="3287"/>
                  </a:lnTo>
                  <a:cubicBezTo>
                    <a:pt x="6860" y="3262"/>
                    <a:pt x="6883" y="3244"/>
                    <a:pt x="6908" y="3244"/>
                  </a:cubicBezTo>
                  <a:cubicBezTo>
                    <a:pt x="6909" y="3244"/>
                    <a:pt x="6911" y="3244"/>
                    <a:pt x="6913" y="3244"/>
                  </a:cubicBezTo>
                  <a:cubicBezTo>
                    <a:pt x="6938" y="3244"/>
                    <a:pt x="6961" y="3263"/>
                    <a:pt x="6971" y="3289"/>
                  </a:cubicBezTo>
                  <a:lnTo>
                    <a:pt x="7064" y="3589"/>
                  </a:lnTo>
                  <a:lnTo>
                    <a:pt x="7406" y="3624"/>
                  </a:lnTo>
                  <a:cubicBezTo>
                    <a:pt x="7524" y="3443"/>
                    <a:pt x="7627" y="3249"/>
                    <a:pt x="7710" y="3048"/>
                  </a:cubicBezTo>
                  <a:cubicBezTo>
                    <a:pt x="8347" y="1493"/>
                    <a:pt x="7700" y="461"/>
                    <a:pt x="6747" y="122"/>
                  </a:cubicBezTo>
                  <a:cubicBezTo>
                    <a:pt x="6521" y="42"/>
                    <a:pt x="6279" y="1"/>
                    <a:pt x="6032" y="1"/>
                  </a:cubicBezTo>
                  <a:close/>
                </a:path>
              </a:pathLst>
            </a:custGeom>
            <a:solidFill>
              <a:srgbClr val="e355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Google Shape;7255;p67"/>
            <p:cNvSpPr/>
            <p:nvPr/>
          </p:nvSpPr>
          <p:spPr>
            <a:xfrm>
              <a:off x="2306520" y="2032200"/>
              <a:ext cx="411840" cy="382680"/>
            </a:xfrm>
            <a:custGeom>
              <a:avLst/>
              <a:gdLst/>
              <a:ahLst/>
              <a:rect l="l" t="t" r="r" b="b"/>
              <a:pathLst>
                <a:path w="1586" h="1475">
                  <a:moveTo>
                    <a:pt x="1586" y="0"/>
                  </a:moveTo>
                  <a:lnTo>
                    <a:pt x="1266" y="1397"/>
                  </a:lnTo>
                  <a:cubicBezTo>
                    <a:pt x="1259" y="1428"/>
                    <a:pt x="1232" y="1447"/>
                    <a:pt x="1203" y="1447"/>
                  </a:cubicBezTo>
                  <a:cubicBezTo>
                    <a:pt x="1202" y="1447"/>
                    <a:pt x="1200" y="1447"/>
                    <a:pt x="1198" y="1447"/>
                  </a:cubicBezTo>
                  <a:lnTo>
                    <a:pt x="1" y="1321"/>
                  </a:lnTo>
                  <a:lnTo>
                    <a:pt x="11" y="1339"/>
                  </a:lnTo>
                  <a:lnTo>
                    <a:pt x="1314" y="1475"/>
                  </a:lnTo>
                  <a:lnTo>
                    <a:pt x="1566" y="36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e644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Google Shape;7256;p67"/>
            <p:cNvSpPr/>
            <p:nvPr/>
          </p:nvSpPr>
          <p:spPr>
            <a:xfrm>
              <a:off x="1497960" y="2294640"/>
              <a:ext cx="1205280" cy="798120"/>
            </a:xfrm>
            <a:custGeom>
              <a:avLst/>
              <a:gdLst/>
              <a:ahLst/>
              <a:rect l="l" t="t" r="r" b="b"/>
              <a:pathLst>
                <a:path w="4640" h="3073">
                  <a:moveTo>
                    <a:pt x="2310" y="0"/>
                  </a:moveTo>
                  <a:lnTo>
                    <a:pt x="2152" y="357"/>
                  </a:lnTo>
                  <a:cubicBezTo>
                    <a:pt x="2142" y="381"/>
                    <a:pt x="2120" y="395"/>
                    <a:pt x="2095" y="395"/>
                  </a:cubicBezTo>
                  <a:cubicBezTo>
                    <a:pt x="2093" y="395"/>
                    <a:pt x="2091" y="395"/>
                    <a:pt x="2089" y="395"/>
                  </a:cubicBezTo>
                  <a:lnTo>
                    <a:pt x="471" y="227"/>
                  </a:lnTo>
                  <a:cubicBezTo>
                    <a:pt x="448" y="224"/>
                    <a:pt x="428" y="209"/>
                    <a:pt x="418" y="189"/>
                  </a:cubicBezTo>
                  <a:lnTo>
                    <a:pt x="370" y="71"/>
                  </a:lnTo>
                  <a:lnTo>
                    <a:pt x="338" y="66"/>
                  </a:lnTo>
                  <a:cubicBezTo>
                    <a:pt x="333" y="66"/>
                    <a:pt x="325" y="66"/>
                    <a:pt x="320" y="63"/>
                  </a:cubicBezTo>
                  <a:lnTo>
                    <a:pt x="0" y="1786"/>
                  </a:lnTo>
                  <a:cubicBezTo>
                    <a:pt x="831" y="2576"/>
                    <a:pt x="1696" y="3072"/>
                    <a:pt x="1696" y="3072"/>
                  </a:cubicBezTo>
                  <a:cubicBezTo>
                    <a:pt x="1696" y="3072"/>
                    <a:pt x="3264" y="2632"/>
                    <a:pt x="4559" y="1631"/>
                  </a:cubicBezTo>
                  <a:lnTo>
                    <a:pt x="4640" y="101"/>
                  </a:lnTo>
                  <a:lnTo>
                    <a:pt x="4537" y="549"/>
                  </a:lnTo>
                  <a:cubicBezTo>
                    <a:pt x="4530" y="580"/>
                    <a:pt x="4504" y="599"/>
                    <a:pt x="4474" y="599"/>
                  </a:cubicBezTo>
                  <a:cubicBezTo>
                    <a:pt x="4472" y="599"/>
                    <a:pt x="4471" y="599"/>
                    <a:pt x="4469" y="599"/>
                  </a:cubicBezTo>
                  <a:lnTo>
                    <a:pt x="3077" y="456"/>
                  </a:lnTo>
                  <a:cubicBezTo>
                    <a:pt x="3057" y="453"/>
                    <a:pt x="3040" y="440"/>
                    <a:pt x="3030" y="423"/>
                  </a:cubicBezTo>
                  <a:lnTo>
                    <a:pt x="2957" y="297"/>
                  </a:lnTo>
                  <a:lnTo>
                    <a:pt x="2926" y="295"/>
                  </a:lnTo>
                  <a:cubicBezTo>
                    <a:pt x="2924" y="292"/>
                    <a:pt x="2924" y="292"/>
                    <a:pt x="2921" y="292"/>
                  </a:cubicBezTo>
                  <a:lnTo>
                    <a:pt x="2526" y="1676"/>
                  </a:lnTo>
                  <a:cubicBezTo>
                    <a:pt x="2518" y="1702"/>
                    <a:pt x="2494" y="1723"/>
                    <a:pt x="2468" y="1723"/>
                  </a:cubicBezTo>
                  <a:cubicBezTo>
                    <a:pt x="2464" y="1723"/>
                    <a:pt x="2460" y="1722"/>
                    <a:pt x="2456" y="1721"/>
                  </a:cubicBezTo>
                  <a:cubicBezTo>
                    <a:pt x="2423" y="1716"/>
                    <a:pt x="2401" y="1688"/>
                    <a:pt x="2401" y="1656"/>
                  </a:cubicBezTo>
                  <a:lnTo>
                    <a:pt x="2411" y="1379"/>
                  </a:lnTo>
                  <a:lnTo>
                    <a:pt x="2381" y="1487"/>
                  </a:lnTo>
                  <a:cubicBezTo>
                    <a:pt x="2374" y="1515"/>
                    <a:pt x="2349" y="1534"/>
                    <a:pt x="2323" y="1534"/>
                  </a:cubicBezTo>
                  <a:cubicBezTo>
                    <a:pt x="2319" y="1534"/>
                    <a:pt x="2314" y="1533"/>
                    <a:pt x="2310" y="1532"/>
                  </a:cubicBezTo>
                  <a:cubicBezTo>
                    <a:pt x="2280" y="1527"/>
                    <a:pt x="2257" y="1500"/>
                    <a:pt x="2257" y="1469"/>
                  </a:cubicBezTo>
                  <a:lnTo>
                    <a:pt x="2310" y="0"/>
                  </a:lnTo>
                  <a:close/>
                </a:path>
              </a:pathLst>
            </a:custGeom>
            <a:solidFill>
              <a:srgbClr val="e355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Google Shape;7257;p67"/>
            <p:cNvSpPr/>
            <p:nvPr/>
          </p:nvSpPr>
          <p:spPr>
            <a:xfrm>
              <a:off x="1161000" y="2042640"/>
              <a:ext cx="264600" cy="643680"/>
            </a:xfrm>
            <a:custGeom>
              <a:avLst/>
              <a:gdLst/>
              <a:ahLst/>
              <a:rect l="l" t="t" r="r" b="b"/>
              <a:pathLst>
                <a:path w="1020" h="2479">
                  <a:moveTo>
                    <a:pt x="974" y="1"/>
                  </a:moveTo>
                  <a:lnTo>
                    <a:pt x="723" y="999"/>
                  </a:lnTo>
                  <a:cubicBezTo>
                    <a:pt x="716" y="1029"/>
                    <a:pt x="693" y="1048"/>
                    <a:pt x="665" y="1048"/>
                  </a:cubicBezTo>
                  <a:cubicBezTo>
                    <a:pt x="662" y="1048"/>
                    <a:pt x="658" y="1048"/>
                    <a:pt x="655" y="1047"/>
                  </a:cubicBezTo>
                  <a:lnTo>
                    <a:pt x="1" y="979"/>
                  </a:lnTo>
                  <a:lnTo>
                    <a:pt x="1" y="979"/>
                  </a:lnTo>
                  <a:cubicBezTo>
                    <a:pt x="124" y="1289"/>
                    <a:pt x="298" y="1581"/>
                    <a:pt x="499" y="1857"/>
                  </a:cubicBezTo>
                  <a:cubicBezTo>
                    <a:pt x="657" y="2076"/>
                    <a:pt x="836" y="2285"/>
                    <a:pt x="1020" y="2479"/>
                  </a:cubicBezTo>
                  <a:lnTo>
                    <a:pt x="974" y="1"/>
                  </a:lnTo>
                  <a:close/>
                </a:path>
              </a:pathLst>
            </a:custGeom>
            <a:solidFill>
              <a:srgbClr val="e355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Google Shape;7258;p67"/>
            <p:cNvSpPr/>
            <p:nvPr/>
          </p:nvSpPr>
          <p:spPr>
            <a:xfrm>
              <a:off x="2901240" y="2428920"/>
              <a:ext cx="57960" cy="9720"/>
            </a:xfrm>
            <a:custGeom>
              <a:avLst/>
              <a:gdLst/>
              <a:ahLst/>
              <a:rect l="l" t="t" r="r" b="b"/>
              <a:pathLst>
                <a:path w="225" h="39">
                  <a:moveTo>
                    <a:pt x="0" y="0"/>
                  </a:moveTo>
                  <a:lnTo>
                    <a:pt x="5" y="18"/>
                  </a:lnTo>
                  <a:lnTo>
                    <a:pt x="214" y="38"/>
                  </a:lnTo>
                  <a:cubicBezTo>
                    <a:pt x="217" y="33"/>
                    <a:pt x="219" y="28"/>
                    <a:pt x="224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44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Google Shape;7259;p67"/>
            <p:cNvSpPr/>
            <p:nvPr/>
          </p:nvSpPr>
          <p:spPr>
            <a:xfrm>
              <a:off x="1444320" y="1917360"/>
              <a:ext cx="10800" cy="588960"/>
            </a:xfrm>
            <a:custGeom>
              <a:avLst/>
              <a:gdLst/>
              <a:ahLst/>
              <a:rect l="l" t="t" r="r" b="b"/>
              <a:pathLst>
                <a:path w="43" h="2268">
                  <a:moveTo>
                    <a:pt x="5" y="1"/>
                  </a:moveTo>
                  <a:lnTo>
                    <a:pt x="0" y="16"/>
                  </a:lnTo>
                  <a:lnTo>
                    <a:pt x="43" y="2267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e644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Google Shape;7260;p67"/>
            <p:cNvSpPr/>
            <p:nvPr/>
          </p:nvSpPr>
          <p:spPr>
            <a:xfrm>
              <a:off x="2159280" y="2319840"/>
              <a:ext cx="72360" cy="271080"/>
            </a:xfrm>
            <a:custGeom>
              <a:avLst/>
              <a:gdLst/>
              <a:ahLst/>
              <a:rect l="l" t="t" r="r" b="b"/>
              <a:pathLst>
                <a:path w="280" h="1045">
                  <a:moveTo>
                    <a:pt x="237" y="0"/>
                  </a:moveTo>
                  <a:lnTo>
                    <a:pt x="11" y="780"/>
                  </a:lnTo>
                  <a:lnTo>
                    <a:pt x="1" y="1044"/>
                  </a:lnTo>
                  <a:lnTo>
                    <a:pt x="280" y="7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644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Google Shape;7261;p67"/>
            <p:cNvSpPr/>
            <p:nvPr/>
          </p:nvSpPr>
          <p:spPr>
            <a:xfrm>
              <a:off x="1489320" y="2249280"/>
              <a:ext cx="67320" cy="373320"/>
            </a:xfrm>
            <a:custGeom>
              <a:avLst/>
              <a:gdLst/>
              <a:ahLst/>
              <a:rect l="l" t="t" r="r" b="b"/>
              <a:pathLst>
                <a:path w="260" h="1438">
                  <a:moveTo>
                    <a:pt x="235" y="1"/>
                  </a:moveTo>
                  <a:lnTo>
                    <a:pt x="1" y="1264"/>
                  </a:lnTo>
                  <a:lnTo>
                    <a:pt x="3" y="1437"/>
                  </a:lnTo>
                  <a:lnTo>
                    <a:pt x="260" y="5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e644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Google Shape;7262;p67"/>
            <p:cNvSpPr/>
            <p:nvPr/>
          </p:nvSpPr>
          <p:spPr>
            <a:xfrm>
              <a:off x="1146240" y="1884600"/>
              <a:ext cx="265320" cy="396000"/>
            </a:xfrm>
            <a:custGeom>
              <a:avLst/>
              <a:gdLst/>
              <a:ahLst/>
              <a:rect l="l" t="t" r="r" b="b"/>
              <a:pathLst>
                <a:path w="1023" h="1526">
                  <a:moveTo>
                    <a:pt x="1020" y="1"/>
                  </a:moveTo>
                  <a:lnTo>
                    <a:pt x="655" y="1452"/>
                  </a:lnTo>
                  <a:cubicBezTo>
                    <a:pt x="646" y="1481"/>
                    <a:pt x="621" y="1498"/>
                    <a:pt x="593" y="1498"/>
                  </a:cubicBezTo>
                  <a:cubicBezTo>
                    <a:pt x="591" y="1498"/>
                    <a:pt x="589" y="1498"/>
                    <a:pt x="587" y="1498"/>
                  </a:cubicBezTo>
                  <a:lnTo>
                    <a:pt x="1" y="1437"/>
                  </a:lnTo>
                  <a:lnTo>
                    <a:pt x="1" y="1437"/>
                  </a:lnTo>
                  <a:cubicBezTo>
                    <a:pt x="3" y="1442"/>
                    <a:pt x="6" y="1450"/>
                    <a:pt x="8" y="1455"/>
                  </a:cubicBezTo>
                  <a:lnTo>
                    <a:pt x="673" y="1525"/>
                  </a:lnTo>
                  <a:lnTo>
                    <a:pt x="1022" y="124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e644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Google Shape;7263;p67"/>
            <p:cNvSpPr/>
            <p:nvPr/>
          </p:nvSpPr>
          <p:spPr>
            <a:xfrm>
              <a:off x="1631160" y="2159280"/>
              <a:ext cx="471240" cy="203040"/>
            </a:xfrm>
            <a:custGeom>
              <a:avLst/>
              <a:gdLst/>
              <a:ahLst/>
              <a:rect l="l" t="t" r="r" b="b"/>
              <a:pathLst>
                <a:path w="1815" h="783">
                  <a:moveTo>
                    <a:pt x="1815" y="0"/>
                  </a:moveTo>
                  <a:lnTo>
                    <a:pt x="1495" y="717"/>
                  </a:lnTo>
                  <a:cubicBezTo>
                    <a:pt x="1484" y="741"/>
                    <a:pt x="1461" y="755"/>
                    <a:pt x="1438" y="755"/>
                  </a:cubicBezTo>
                  <a:cubicBezTo>
                    <a:pt x="1436" y="755"/>
                    <a:pt x="1434" y="755"/>
                    <a:pt x="1432" y="755"/>
                  </a:cubicBezTo>
                  <a:lnTo>
                    <a:pt x="1" y="607"/>
                  </a:lnTo>
                  <a:lnTo>
                    <a:pt x="8" y="624"/>
                  </a:lnTo>
                  <a:lnTo>
                    <a:pt x="1543" y="783"/>
                  </a:lnTo>
                  <a:lnTo>
                    <a:pt x="1810" y="182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rgbClr val="e644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Google Shape;7264;p67"/>
            <p:cNvSpPr/>
            <p:nvPr/>
          </p:nvSpPr>
          <p:spPr>
            <a:xfrm>
              <a:off x="2129040" y="2095560"/>
              <a:ext cx="47880" cy="423000"/>
            </a:xfrm>
            <a:custGeom>
              <a:avLst/>
              <a:gdLst/>
              <a:ahLst/>
              <a:rect l="l" t="t" r="r" b="b"/>
              <a:pathLst>
                <a:path w="185" h="1630">
                  <a:moveTo>
                    <a:pt x="124" y="0"/>
                  </a:moveTo>
                  <a:cubicBezTo>
                    <a:pt x="97" y="0"/>
                    <a:pt x="75" y="15"/>
                    <a:pt x="64" y="39"/>
                  </a:cubicBezTo>
                  <a:lnTo>
                    <a:pt x="29" y="120"/>
                  </a:lnTo>
                  <a:lnTo>
                    <a:pt x="16" y="459"/>
                  </a:lnTo>
                  <a:lnTo>
                    <a:pt x="46" y="391"/>
                  </a:lnTo>
                  <a:lnTo>
                    <a:pt x="1" y="1629"/>
                  </a:lnTo>
                  <a:lnTo>
                    <a:pt x="147" y="1129"/>
                  </a:lnTo>
                  <a:lnTo>
                    <a:pt x="185" y="67"/>
                  </a:lnTo>
                  <a:cubicBezTo>
                    <a:pt x="185" y="37"/>
                    <a:pt x="164" y="9"/>
                    <a:pt x="137" y="1"/>
                  </a:cubicBezTo>
                  <a:cubicBezTo>
                    <a:pt x="133" y="1"/>
                    <a:pt x="128" y="0"/>
                    <a:pt x="124" y="0"/>
                  </a:cubicBez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Google Shape;7265;p67"/>
            <p:cNvSpPr/>
            <p:nvPr/>
          </p:nvSpPr>
          <p:spPr>
            <a:xfrm>
              <a:off x="2737080" y="1857600"/>
              <a:ext cx="67320" cy="650520"/>
            </a:xfrm>
            <a:custGeom>
              <a:avLst/>
              <a:gdLst/>
              <a:ahLst/>
              <a:rect l="l" t="t" r="r" b="b"/>
              <a:pathLst>
                <a:path w="260" h="2505">
                  <a:moveTo>
                    <a:pt x="193" y="1"/>
                  </a:moveTo>
                  <a:cubicBezTo>
                    <a:pt x="166" y="1"/>
                    <a:pt x="138" y="22"/>
                    <a:pt x="131" y="52"/>
                  </a:cubicBezTo>
                  <a:lnTo>
                    <a:pt x="71" y="321"/>
                  </a:lnTo>
                  <a:lnTo>
                    <a:pt x="33" y="1063"/>
                  </a:lnTo>
                  <a:lnTo>
                    <a:pt x="91" y="804"/>
                  </a:lnTo>
                  <a:lnTo>
                    <a:pt x="1" y="2505"/>
                  </a:lnTo>
                  <a:lnTo>
                    <a:pt x="164" y="1826"/>
                  </a:lnTo>
                  <a:lnTo>
                    <a:pt x="257" y="70"/>
                  </a:lnTo>
                  <a:cubicBezTo>
                    <a:pt x="260" y="37"/>
                    <a:pt x="235" y="7"/>
                    <a:pt x="202" y="2"/>
                  </a:cubicBezTo>
                  <a:cubicBezTo>
                    <a:pt x="199" y="1"/>
                    <a:pt x="196" y="1"/>
                    <a:pt x="193" y="1"/>
                  </a:cubicBez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Google Shape;7266;p67"/>
            <p:cNvSpPr/>
            <p:nvPr/>
          </p:nvSpPr>
          <p:spPr>
            <a:xfrm>
              <a:off x="1082520" y="1916640"/>
              <a:ext cx="331560" cy="397800"/>
            </a:xfrm>
            <a:custGeom>
              <a:avLst/>
              <a:gdLst/>
              <a:ahLst/>
              <a:rect l="l" t="t" r="r" b="b"/>
              <a:pathLst>
                <a:path w="1277" h="1533">
                  <a:moveTo>
                    <a:pt x="1266" y="0"/>
                  </a:moveTo>
                  <a:lnTo>
                    <a:pt x="917" y="1401"/>
                  </a:lnTo>
                  <a:lnTo>
                    <a:pt x="252" y="1331"/>
                  </a:lnTo>
                  <a:lnTo>
                    <a:pt x="1" y="1306"/>
                  </a:lnTo>
                  <a:lnTo>
                    <a:pt x="8" y="1434"/>
                  </a:lnTo>
                  <a:lnTo>
                    <a:pt x="303" y="1464"/>
                  </a:lnTo>
                  <a:lnTo>
                    <a:pt x="957" y="1532"/>
                  </a:lnTo>
                  <a:cubicBezTo>
                    <a:pt x="960" y="1533"/>
                    <a:pt x="964" y="1533"/>
                    <a:pt x="967" y="1533"/>
                  </a:cubicBezTo>
                  <a:cubicBezTo>
                    <a:pt x="995" y="1533"/>
                    <a:pt x="1018" y="1514"/>
                    <a:pt x="1025" y="1484"/>
                  </a:cubicBezTo>
                  <a:lnTo>
                    <a:pt x="1276" y="486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Google Shape;7267;p67"/>
            <p:cNvSpPr/>
            <p:nvPr/>
          </p:nvSpPr>
          <p:spPr>
            <a:xfrm>
              <a:off x="2835360" y="2305440"/>
              <a:ext cx="55080" cy="89640"/>
            </a:xfrm>
            <a:custGeom>
              <a:avLst/>
              <a:gdLst/>
              <a:ahLst/>
              <a:rect l="l" t="t" r="r" b="b"/>
              <a:pathLst>
                <a:path w="214" h="346">
                  <a:moveTo>
                    <a:pt x="63" y="1"/>
                  </a:moveTo>
                  <a:cubicBezTo>
                    <a:pt x="61" y="1"/>
                    <a:pt x="59" y="1"/>
                    <a:pt x="58" y="1"/>
                  </a:cubicBezTo>
                  <a:cubicBezTo>
                    <a:pt x="33" y="1"/>
                    <a:pt x="10" y="19"/>
                    <a:pt x="0" y="44"/>
                  </a:cubicBezTo>
                  <a:lnTo>
                    <a:pt x="93" y="333"/>
                  </a:lnTo>
                  <a:lnTo>
                    <a:pt x="214" y="346"/>
                  </a:lnTo>
                  <a:lnTo>
                    <a:pt x="121" y="46"/>
                  </a:lnTo>
                  <a:cubicBezTo>
                    <a:pt x="111" y="20"/>
                    <a:pt x="88" y="1"/>
                    <a:pt x="63" y="1"/>
                  </a:cubicBez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Google Shape;7268;p67"/>
            <p:cNvSpPr/>
            <p:nvPr/>
          </p:nvSpPr>
          <p:spPr>
            <a:xfrm>
              <a:off x="2121480" y="2338920"/>
              <a:ext cx="135360" cy="402840"/>
            </a:xfrm>
            <a:custGeom>
              <a:avLst/>
              <a:gdLst/>
              <a:ahLst/>
              <a:rect l="l" t="t" r="r" b="b"/>
              <a:pathLst>
                <a:path w="522" h="1552">
                  <a:moveTo>
                    <a:pt x="426" y="0"/>
                  </a:moveTo>
                  <a:lnTo>
                    <a:pt x="147" y="971"/>
                  </a:lnTo>
                  <a:lnTo>
                    <a:pt x="157" y="707"/>
                  </a:lnTo>
                  <a:lnTo>
                    <a:pt x="11" y="1208"/>
                  </a:lnTo>
                  <a:lnTo>
                    <a:pt x="1" y="1485"/>
                  </a:lnTo>
                  <a:cubicBezTo>
                    <a:pt x="1" y="1517"/>
                    <a:pt x="23" y="1545"/>
                    <a:pt x="56" y="1550"/>
                  </a:cubicBezTo>
                  <a:cubicBezTo>
                    <a:pt x="60" y="1551"/>
                    <a:pt x="64" y="1552"/>
                    <a:pt x="68" y="1552"/>
                  </a:cubicBezTo>
                  <a:cubicBezTo>
                    <a:pt x="94" y="1552"/>
                    <a:pt x="118" y="1531"/>
                    <a:pt x="126" y="1505"/>
                  </a:cubicBezTo>
                  <a:lnTo>
                    <a:pt x="521" y="121"/>
                  </a:lnTo>
                  <a:cubicBezTo>
                    <a:pt x="504" y="119"/>
                    <a:pt x="489" y="108"/>
                    <a:pt x="479" y="91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Google Shape;7269;p67"/>
            <p:cNvSpPr/>
            <p:nvPr/>
          </p:nvSpPr>
          <p:spPr>
            <a:xfrm>
              <a:off x="2265840" y="2127600"/>
              <a:ext cx="447120" cy="322200"/>
            </a:xfrm>
            <a:custGeom>
              <a:avLst/>
              <a:gdLst/>
              <a:ahLst/>
              <a:rect l="l" t="t" r="r" b="b"/>
              <a:pathLst>
                <a:path w="1722" h="1242">
                  <a:moveTo>
                    <a:pt x="1722" y="1"/>
                  </a:moveTo>
                  <a:lnTo>
                    <a:pt x="1470" y="1108"/>
                  </a:lnTo>
                  <a:lnTo>
                    <a:pt x="167" y="972"/>
                  </a:lnTo>
                  <a:lnTo>
                    <a:pt x="157" y="954"/>
                  </a:lnTo>
                  <a:lnTo>
                    <a:pt x="1" y="939"/>
                  </a:lnTo>
                  <a:lnTo>
                    <a:pt x="74" y="1065"/>
                  </a:lnTo>
                  <a:cubicBezTo>
                    <a:pt x="84" y="1082"/>
                    <a:pt x="101" y="1095"/>
                    <a:pt x="121" y="1098"/>
                  </a:cubicBezTo>
                  <a:lnTo>
                    <a:pt x="1513" y="1241"/>
                  </a:lnTo>
                  <a:cubicBezTo>
                    <a:pt x="1515" y="1241"/>
                    <a:pt x="1516" y="1241"/>
                    <a:pt x="1518" y="1241"/>
                  </a:cubicBezTo>
                  <a:cubicBezTo>
                    <a:pt x="1548" y="1241"/>
                    <a:pt x="1574" y="1222"/>
                    <a:pt x="1581" y="1191"/>
                  </a:cubicBezTo>
                  <a:lnTo>
                    <a:pt x="1684" y="743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Google Shape;7270;p67"/>
            <p:cNvSpPr/>
            <p:nvPr/>
          </p:nvSpPr>
          <p:spPr>
            <a:xfrm>
              <a:off x="1594080" y="2206080"/>
              <a:ext cx="506880" cy="190800"/>
            </a:xfrm>
            <a:custGeom>
              <a:avLst/>
              <a:gdLst/>
              <a:ahLst/>
              <a:rect l="l" t="t" r="r" b="b"/>
              <a:pathLst>
                <a:path w="1953" h="736">
                  <a:moveTo>
                    <a:pt x="1953" y="1"/>
                  </a:moveTo>
                  <a:lnTo>
                    <a:pt x="1686" y="602"/>
                  </a:lnTo>
                  <a:lnTo>
                    <a:pt x="151" y="443"/>
                  </a:lnTo>
                  <a:lnTo>
                    <a:pt x="144" y="426"/>
                  </a:lnTo>
                  <a:lnTo>
                    <a:pt x="0" y="411"/>
                  </a:lnTo>
                  <a:lnTo>
                    <a:pt x="48" y="529"/>
                  </a:lnTo>
                  <a:cubicBezTo>
                    <a:pt x="58" y="549"/>
                    <a:pt x="78" y="564"/>
                    <a:pt x="101" y="567"/>
                  </a:cubicBezTo>
                  <a:lnTo>
                    <a:pt x="1719" y="735"/>
                  </a:lnTo>
                  <a:cubicBezTo>
                    <a:pt x="1721" y="735"/>
                    <a:pt x="1723" y="735"/>
                    <a:pt x="1725" y="735"/>
                  </a:cubicBezTo>
                  <a:cubicBezTo>
                    <a:pt x="1750" y="735"/>
                    <a:pt x="1772" y="721"/>
                    <a:pt x="1782" y="697"/>
                  </a:cubicBezTo>
                  <a:lnTo>
                    <a:pt x="1940" y="340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Google Shape;7271;p67"/>
            <p:cNvSpPr/>
            <p:nvPr/>
          </p:nvSpPr>
          <p:spPr>
            <a:xfrm>
              <a:off x="1442160" y="1775880"/>
              <a:ext cx="44280" cy="798840"/>
            </a:xfrm>
            <a:custGeom>
              <a:avLst/>
              <a:gdLst/>
              <a:ahLst/>
              <a:rect l="l" t="t" r="r" b="b"/>
              <a:pathLst>
                <a:path w="172" h="3076">
                  <a:moveTo>
                    <a:pt x="66" y="0"/>
                  </a:moveTo>
                  <a:cubicBezTo>
                    <a:pt x="37" y="0"/>
                    <a:pt x="12" y="20"/>
                    <a:pt x="6" y="49"/>
                  </a:cubicBezTo>
                  <a:lnTo>
                    <a:pt x="1" y="77"/>
                  </a:lnTo>
                  <a:lnTo>
                    <a:pt x="8" y="560"/>
                  </a:lnTo>
                  <a:lnTo>
                    <a:pt x="13" y="545"/>
                  </a:lnTo>
                  <a:lnTo>
                    <a:pt x="51" y="2811"/>
                  </a:lnTo>
                  <a:lnTo>
                    <a:pt x="56" y="3076"/>
                  </a:lnTo>
                  <a:lnTo>
                    <a:pt x="172" y="2457"/>
                  </a:lnTo>
                  <a:lnTo>
                    <a:pt x="131" y="64"/>
                  </a:lnTo>
                  <a:cubicBezTo>
                    <a:pt x="131" y="31"/>
                    <a:pt x="106" y="4"/>
                    <a:pt x="76" y="1"/>
                  </a:cubicBezTo>
                  <a:cubicBezTo>
                    <a:pt x="73" y="1"/>
                    <a:pt x="69" y="0"/>
                    <a:pt x="66" y="0"/>
                  </a:cubicBez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Google Shape;7272;p67"/>
            <p:cNvSpPr/>
            <p:nvPr/>
          </p:nvSpPr>
          <p:spPr>
            <a:xfrm>
              <a:off x="2248920" y="2302200"/>
              <a:ext cx="37080" cy="38520"/>
            </a:xfrm>
            <a:custGeom>
              <a:avLst/>
              <a:gdLst/>
              <a:ahLst/>
              <a:rect l="l" t="t" r="r" b="b"/>
              <a:pathLst>
                <a:path w="144" h="149">
                  <a:moveTo>
                    <a:pt x="22" y="0"/>
                  </a:moveTo>
                  <a:cubicBezTo>
                    <a:pt x="20" y="0"/>
                    <a:pt x="17" y="0"/>
                    <a:pt x="15" y="0"/>
                  </a:cubicBezTo>
                  <a:cubicBezTo>
                    <a:pt x="10" y="0"/>
                    <a:pt x="5" y="3"/>
                    <a:pt x="0" y="5"/>
                  </a:cubicBezTo>
                  <a:lnTo>
                    <a:pt x="81" y="141"/>
                  </a:lnTo>
                  <a:lnTo>
                    <a:pt x="144" y="149"/>
                  </a:lnTo>
                  <a:lnTo>
                    <a:pt x="144" y="149"/>
                  </a:lnTo>
                  <a:lnTo>
                    <a:pt x="76" y="31"/>
                  </a:lnTo>
                  <a:cubicBezTo>
                    <a:pt x="64" y="12"/>
                    <a:pt x="44" y="0"/>
                    <a:pt x="22" y="0"/>
                  </a:cubicBezTo>
                  <a:close/>
                </a:path>
              </a:pathLst>
            </a:custGeom>
            <a:solidFill>
              <a:srgbClr val="b73c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Google Shape;7273;p67"/>
            <p:cNvSpPr/>
            <p:nvPr/>
          </p:nvSpPr>
          <p:spPr>
            <a:xfrm>
              <a:off x="1571760" y="2215080"/>
              <a:ext cx="45720" cy="66600"/>
            </a:xfrm>
            <a:custGeom>
              <a:avLst/>
              <a:gdLst/>
              <a:ahLst/>
              <a:rect l="l" t="t" r="r" b="b"/>
              <a:pathLst>
                <a:path w="177" h="258">
                  <a:moveTo>
                    <a:pt x="29" y="1"/>
                  </a:moveTo>
                  <a:cubicBezTo>
                    <a:pt x="27" y="1"/>
                    <a:pt x="25" y="1"/>
                    <a:pt x="23" y="1"/>
                  </a:cubicBezTo>
                  <a:cubicBezTo>
                    <a:pt x="16" y="1"/>
                    <a:pt x="8" y="3"/>
                    <a:pt x="1" y="6"/>
                  </a:cubicBezTo>
                  <a:lnTo>
                    <a:pt x="104" y="250"/>
                  </a:lnTo>
                  <a:lnTo>
                    <a:pt x="177" y="257"/>
                  </a:lnTo>
                  <a:lnTo>
                    <a:pt x="86" y="39"/>
                  </a:lnTo>
                  <a:cubicBezTo>
                    <a:pt x="77" y="15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b432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Google Shape;7274;p67"/>
            <p:cNvSpPr/>
            <p:nvPr/>
          </p:nvSpPr>
          <p:spPr>
            <a:xfrm>
              <a:off x="1051920" y="1746000"/>
              <a:ext cx="2101320" cy="1017000"/>
            </a:xfrm>
            <a:custGeom>
              <a:avLst/>
              <a:gdLst/>
              <a:ahLst/>
              <a:rect l="l" t="t" r="r" b="b"/>
              <a:pathLst>
                <a:path w="8090" h="3916">
                  <a:moveTo>
                    <a:pt x="1439" y="0"/>
                  </a:moveTo>
                  <a:cubicBezTo>
                    <a:pt x="1409" y="0"/>
                    <a:pt x="1384" y="20"/>
                    <a:pt x="1377" y="48"/>
                  </a:cubicBezTo>
                  <a:lnTo>
                    <a:pt x="906" y="1900"/>
                  </a:lnTo>
                  <a:lnTo>
                    <a:pt x="323" y="1839"/>
                  </a:lnTo>
                  <a:lnTo>
                    <a:pt x="1" y="1807"/>
                  </a:lnTo>
                  <a:lnTo>
                    <a:pt x="8" y="1933"/>
                  </a:lnTo>
                  <a:lnTo>
                    <a:pt x="363" y="1970"/>
                  </a:lnTo>
                  <a:lnTo>
                    <a:pt x="949" y="2031"/>
                  </a:lnTo>
                  <a:cubicBezTo>
                    <a:pt x="951" y="2031"/>
                    <a:pt x="953" y="2031"/>
                    <a:pt x="955" y="2031"/>
                  </a:cubicBezTo>
                  <a:cubicBezTo>
                    <a:pt x="983" y="2031"/>
                    <a:pt x="1008" y="2014"/>
                    <a:pt x="1017" y="1985"/>
                  </a:cubicBezTo>
                  <a:lnTo>
                    <a:pt x="1382" y="534"/>
                  </a:lnTo>
                  <a:lnTo>
                    <a:pt x="1384" y="657"/>
                  </a:lnTo>
                  <a:lnTo>
                    <a:pt x="1394" y="1143"/>
                  </a:lnTo>
                  <a:lnTo>
                    <a:pt x="1440" y="3621"/>
                  </a:lnTo>
                  <a:lnTo>
                    <a:pt x="1442" y="3734"/>
                  </a:lnTo>
                  <a:lnTo>
                    <a:pt x="1442" y="3809"/>
                  </a:lnTo>
                  <a:cubicBezTo>
                    <a:pt x="1442" y="3842"/>
                    <a:pt x="1467" y="3867"/>
                    <a:pt x="1498" y="3870"/>
                  </a:cubicBezTo>
                  <a:lnTo>
                    <a:pt x="1500" y="3870"/>
                  </a:lnTo>
                  <a:cubicBezTo>
                    <a:pt x="1503" y="3870"/>
                    <a:pt x="1505" y="3870"/>
                    <a:pt x="1508" y="3870"/>
                  </a:cubicBezTo>
                  <a:cubicBezTo>
                    <a:pt x="1520" y="3870"/>
                    <a:pt x="1532" y="3866"/>
                    <a:pt x="1543" y="3857"/>
                  </a:cubicBezTo>
                  <a:cubicBezTo>
                    <a:pt x="1555" y="3850"/>
                    <a:pt x="1563" y="3835"/>
                    <a:pt x="1568" y="3820"/>
                  </a:cubicBezTo>
                  <a:lnTo>
                    <a:pt x="1684" y="3201"/>
                  </a:lnTo>
                  <a:lnTo>
                    <a:pt x="1918" y="1938"/>
                  </a:lnTo>
                  <a:lnTo>
                    <a:pt x="1943" y="1995"/>
                  </a:lnTo>
                  <a:lnTo>
                    <a:pt x="2001" y="2139"/>
                  </a:lnTo>
                  <a:cubicBezTo>
                    <a:pt x="2008" y="2156"/>
                    <a:pt x="2021" y="2167"/>
                    <a:pt x="2036" y="2174"/>
                  </a:cubicBezTo>
                  <a:cubicBezTo>
                    <a:pt x="2041" y="2177"/>
                    <a:pt x="2049" y="2177"/>
                    <a:pt x="2054" y="2177"/>
                  </a:cubicBezTo>
                  <a:lnTo>
                    <a:pt x="2086" y="2182"/>
                  </a:lnTo>
                  <a:lnTo>
                    <a:pt x="2230" y="2197"/>
                  </a:lnTo>
                  <a:lnTo>
                    <a:pt x="3661" y="2345"/>
                  </a:lnTo>
                  <a:cubicBezTo>
                    <a:pt x="3663" y="2345"/>
                    <a:pt x="3665" y="2345"/>
                    <a:pt x="3667" y="2345"/>
                  </a:cubicBezTo>
                  <a:cubicBezTo>
                    <a:pt x="3690" y="2345"/>
                    <a:pt x="3713" y="2331"/>
                    <a:pt x="3724" y="2307"/>
                  </a:cubicBezTo>
                  <a:lnTo>
                    <a:pt x="4044" y="1590"/>
                  </a:lnTo>
                  <a:lnTo>
                    <a:pt x="4039" y="1772"/>
                  </a:lnTo>
                  <a:lnTo>
                    <a:pt x="4026" y="2111"/>
                  </a:lnTo>
                  <a:lnTo>
                    <a:pt x="3973" y="3580"/>
                  </a:lnTo>
                  <a:cubicBezTo>
                    <a:pt x="3973" y="3611"/>
                    <a:pt x="3996" y="3638"/>
                    <a:pt x="4026" y="3643"/>
                  </a:cubicBezTo>
                  <a:cubicBezTo>
                    <a:pt x="4030" y="3644"/>
                    <a:pt x="4035" y="3645"/>
                    <a:pt x="4039" y="3645"/>
                  </a:cubicBezTo>
                  <a:cubicBezTo>
                    <a:pt x="4065" y="3645"/>
                    <a:pt x="4090" y="3626"/>
                    <a:pt x="4097" y="3598"/>
                  </a:cubicBezTo>
                  <a:lnTo>
                    <a:pt x="4127" y="3490"/>
                  </a:lnTo>
                  <a:lnTo>
                    <a:pt x="4273" y="2989"/>
                  </a:lnTo>
                  <a:lnTo>
                    <a:pt x="4499" y="2209"/>
                  </a:lnTo>
                  <a:lnTo>
                    <a:pt x="4542" y="2282"/>
                  </a:lnTo>
                  <a:lnTo>
                    <a:pt x="4595" y="2373"/>
                  </a:lnTo>
                  <a:cubicBezTo>
                    <a:pt x="4605" y="2390"/>
                    <a:pt x="4620" y="2401"/>
                    <a:pt x="4637" y="2403"/>
                  </a:cubicBezTo>
                  <a:cubicBezTo>
                    <a:pt x="4640" y="2403"/>
                    <a:pt x="4640" y="2403"/>
                    <a:pt x="4642" y="2406"/>
                  </a:cubicBezTo>
                  <a:lnTo>
                    <a:pt x="4673" y="2408"/>
                  </a:lnTo>
                  <a:lnTo>
                    <a:pt x="4829" y="2423"/>
                  </a:lnTo>
                  <a:lnTo>
                    <a:pt x="6026" y="2549"/>
                  </a:lnTo>
                  <a:cubicBezTo>
                    <a:pt x="6028" y="2549"/>
                    <a:pt x="6030" y="2549"/>
                    <a:pt x="6031" y="2549"/>
                  </a:cubicBezTo>
                  <a:cubicBezTo>
                    <a:pt x="6060" y="2549"/>
                    <a:pt x="6087" y="2530"/>
                    <a:pt x="6094" y="2499"/>
                  </a:cubicBezTo>
                  <a:lnTo>
                    <a:pt x="6414" y="1102"/>
                  </a:lnTo>
                  <a:lnTo>
                    <a:pt x="6394" y="1470"/>
                  </a:lnTo>
                  <a:lnTo>
                    <a:pt x="6356" y="2212"/>
                  </a:lnTo>
                  <a:lnTo>
                    <a:pt x="6275" y="3742"/>
                  </a:lnTo>
                  <a:lnTo>
                    <a:pt x="6270" y="3850"/>
                  </a:lnTo>
                  <a:cubicBezTo>
                    <a:pt x="6268" y="3880"/>
                    <a:pt x="6290" y="3910"/>
                    <a:pt x="6323" y="3915"/>
                  </a:cubicBezTo>
                  <a:cubicBezTo>
                    <a:pt x="6326" y="3916"/>
                    <a:pt x="6329" y="3916"/>
                    <a:pt x="6332" y="3916"/>
                  </a:cubicBezTo>
                  <a:cubicBezTo>
                    <a:pt x="6361" y="3916"/>
                    <a:pt x="6387" y="3895"/>
                    <a:pt x="6394" y="3867"/>
                  </a:cubicBezTo>
                  <a:lnTo>
                    <a:pt x="6612" y="2949"/>
                  </a:lnTo>
                  <a:lnTo>
                    <a:pt x="6768" y="2302"/>
                  </a:lnTo>
                  <a:lnTo>
                    <a:pt x="6809" y="2433"/>
                  </a:lnTo>
                  <a:lnTo>
                    <a:pt x="6849" y="2564"/>
                  </a:lnTo>
                  <a:cubicBezTo>
                    <a:pt x="6856" y="2587"/>
                    <a:pt x="6874" y="2602"/>
                    <a:pt x="6897" y="2607"/>
                  </a:cubicBezTo>
                  <a:lnTo>
                    <a:pt x="6902" y="2607"/>
                  </a:lnTo>
                  <a:lnTo>
                    <a:pt x="6980" y="2614"/>
                  </a:lnTo>
                  <a:lnTo>
                    <a:pt x="7118" y="2629"/>
                  </a:lnTo>
                  <a:lnTo>
                    <a:pt x="7342" y="2652"/>
                  </a:lnTo>
                  <a:lnTo>
                    <a:pt x="7777" y="2697"/>
                  </a:lnTo>
                  <a:lnTo>
                    <a:pt x="8067" y="2728"/>
                  </a:lnTo>
                  <a:lnTo>
                    <a:pt x="8089" y="2604"/>
                  </a:lnTo>
                  <a:lnTo>
                    <a:pt x="7850" y="2579"/>
                  </a:lnTo>
                  <a:lnTo>
                    <a:pt x="7420" y="2534"/>
                  </a:lnTo>
                  <a:lnTo>
                    <a:pt x="7078" y="2499"/>
                  </a:lnTo>
                  <a:lnTo>
                    <a:pt x="6957" y="2486"/>
                  </a:lnTo>
                  <a:lnTo>
                    <a:pt x="6864" y="2197"/>
                  </a:lnTo>
                  <a:lnTo>
                    <a:pt x="6819" y="2048"/>
                  </a:lnTo>
                  <a:cubicBezTo>
                    <a:pt x="6812" y="2022"/>
                    <a:pt x="6787" y="2005"/>
                    <a:pt x="6761" y="2005"/>
                  </a:cubicBezTo>
                  <a:cubicBezTo>
                    <a:pt x="6759" y="2005"/>
                    <a:pt x="6758" y="2005"/>
                    <a:pt x="6756" y="2006"/>
                  </a:cubicBezTo>
                  <a:cubicBezTo>
                    <a:pt x="6728" y="2006"/>
                    <a:pt x="6706" y="2026"/>
                    <a:pt x="6698" y="2053"/>
                  </a:cubicBezTo>
                  <a:lnTo>
                    <a:pt x="6650" y="2255"/>
                  </a:lnTo>
                  <a:lnTo>
                    <a:pt x="6487" y="2934"/>
                  </a:lnTo>
                  <a:lnTo>
                    <a:pt x="6431" y="3170"/>
                  </a:lnTo>
                  <a:lnTo>
                    <a:pt x="6519" y="1492"/>
                  </a:lnTo>
                  <a:lnTo>
                    <a:pt x="6557" y="750"/>
                  </a:lnTo>
                  <a:lnTo>
                    <a:pt x="6577" y="383"/>
                  </a:lnTo>
                  <a:cubicBezTo>
                    <a:pt x="6577" y="350"/>
                    <a:pt x="6555" y="322"/>
                    <a:pt x="6522" y="317"/>
                  </a:cubicBezTo>
                  <a:cubicBezTo>
                    <a:pt x="6519" y="317"/>
                    <a:pt x="6516" y="317"/>
                    <a:pt x="6513" y="317"/>
                  </a:cubicBezTo>
                  <a:cubicBezTo>
                    <a:pt x="6486" y="317"/>
                    <a:pt x="6458" y="338"/>
                    <a:pt x="6451" y="365"/>
                  </a:cubicBezTo>
                  <a:lnTo>
                    <a:pt x="5983" y="2418"/>
                  </a:lnTo>
                  <a:lnTo>
                    <a:pt x="4751" y="2290"/>
                  </a:lnTo>
                  <a:lnTo>
                    <a:pt x="4688" y="2282"/>
                  </a:lnTo>
                  <a:lnTo>
                    <a:pt x="4607" y="2146"/>
                  </a:lnTo>
                  <a:lnTo>
                    <a:pt x="4534" y="2018"/>
                  </a:lnTo>
                  <a:cubicBezTo>
                    <a:pt x="4523" y="2000"/>
                    <a:pt x="4501" y="1988"/>
                    <a:pt x="4478" y="1988"/>
                  </a:cubicBezTo>
                  <a:cubicBezTo>
                    <a:pt x="4476" y="1988"/>
                    <a:pt x="4474" y="1988"/>
                    <a:pt x="4471" y="1988"/>
                  </a:cubicBezTo>
                  <a:cubicBezTo>
                    <a:pt x="4446" y="1993"/>
                    <a:pt x="4426" y="2008"/>
                    <a:pt x="4419" y="2033"/>
                  </a:cubicBezTo>
                  <a:lnTo>
                    <a:pt x="4293" y="2474"/>
                  </a:lnTo>
                  <a:lnTo>
                    <a:pt x="4147" y="2974"/>
                  </a:lnTo>
                  <a:lnTo>
                    <a:pt x="4117" y="3077"/>
                  </a:lnTo>
                  <a:lnTo>
                    <a:pt x="4162" y="1804"/>
                  </a:lnTo>
                  <a:lnTo>
                    <a:pt x="4175" y="1465"/>
                  </a:lnTo>
                  <a:lnTo>
                    <a:pt x="4182" y="1273"/>
                  </a:lnTo>
                  <a:cubicBezTo>
                    <a:pt x="4182" y="1243"/>
                    <a:pt x="4162" y="1218"/>
                    <a:pt x="4132" y="1211"/>
                  </a:cubicBezTo>
                  <a:cubicBezTo>
                    <a:pt x="4127" y="1210"/>
                    <a:pt x="4123" y="1209"/>
                    <a:pt x="4119" y="1209"/>
                  </a:cubicBezTo>
                  <a:cubicBezTo>
                    <a:pt x="4094" y="1209"/>
                    <a:pt x="4072" y="1222"/>
                    <a:pt x="4061" y="1246"/>
                  </a:cubicBezTo>
                  <a:lnTo>
                    <a:pt x="3629" y="2214"/>
                  </a:lnTo>
                  <a:lnTo>
                    <a:pt x="2177" y="2063"/>
                  </a:lnTo>
                  <a:lnTo>
                    <a:pt x="2104" y="2056"/>
                  </a:lnTo>
                  <a:lnTo>
                    <a:pt x="2001" y="1812"/>
                  </a:lnTo>
                  <a:lnTo>
                    <a:pt x="1953" y="1696"/>
                  </a:lnTo>
                  <a:cubicBezTo>
                    <a:pt x="1944" y="1674"/>
                    <a:pt x="1923" y="1657"/>
                    <a:pt x="1900" y="1657"/>
                  </a:cubicBezTo>
                  <a:cubicBezTo>
                    <a:pt x="1896" y="1657"/>
                    <a:pt x="1893" y="1658"/>
                    <a:pt x="1890" y="1658"/>
                  </a:cubicBezTo>
                  <a:cubicBezTo>
                    <a:pt x="1862" y="1661"/>
                    <a:pt x="1840" y="1681"/>
                    <a:pt x="1835" y="1709"/>
                  </a:cubicBezTo>
                  <a:lnTo>
                    <a:pt x="1674" y="2572"/>
                  </a:lnTo>
                  <a:lnTo>
                    <a:pt x="1558" y="3191"/>
                  </a:lnTo>
                  <a:lnTo>
                    <a:pt x="1553" y="2926"/>
                  </a:lnTo>
                  <a:lnTo>
                    <a:pt x="1510" y="675"/>
                  </a:lnTo>
                  <a:lnTo>
                    <a:pt x="1503" y="192"/>
                  </a:lnTo>
                  <a:lnTo>
                    <a:pt x="1500" y="63"/>
                  </a:lnTo>
                  <a:cubicBezTo>
                    <a:pt x="1498" y="31"/>
                    <a:pt x="1475" y="5"/>
                    <a:pt x="1445" y="0"/>
                  </a:cubicBezTo>
                  <a:cubicBezTo>
                    <a:pt x="1443" y="0"/>
                    <a:pt x="1441" y="0"/>
                    <a:pt x="143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Nilson Deon</dc:creator>
  <dc:description/>
  <dc:language>pt-BR</dc:language>
  <cp:lastModifiedBy/>
  <dcterms:modified xsi:type="dcterms:W3CDTF">2022-10-14T02:52:08Z</dcterms:modified>
  <cp:revision>4</cp:revision>
  <dc:subject/>
  <dc:title>First Aid &amp; Life Skills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Apresentação na tela (16:9)</vt:lpwstr>
  </property>
  <property fmtid="{D5CDD505-2E9C-101B-9397-08002B2CF9AE}" pid="4" name="Slides">
    <vt:r8>6</vt:r8>
  </property>
</Properties>
</file>