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600" cy="827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600" cy="827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600" cy="827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600" cy="827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600" cy="827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600" cy="827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4610160" y="2147400"/>
            <a:ext cx="4533120" cy="2995200"/>
          </a:xfrm>
          <a:custGeom>
            <a:avLst/>
            <a:gdLst/>
            <a:ahLst/>
            <a:rect l="l" t="t" r="r" b="b"/>
            <a:pathLst>
              <a:path w="59687" h="39440">
                <a:moveTo>
                  <a:pt x="34870" y="1"/>
                </a:moveTo>
                <a:cubicBezTo>
                  <a:pt x="24889" y="1"/>
                  <a:pt x="23445" y="12910"/>
                  <a:pt x="21205" y="19461"/>
                </a:cubicBezTo>
                <a:cubicBezTo>
                  <a:pt x="18967" y="26022"/>
                  <a:pt x="14335" y="29986"/>
                  <a:pt x="7501" y="32534"/>
                </a:cubicBezTo>
                <a:cubicBezTo>
                  <a:pt x="4560" y="33630"/>
                  <a:pt x="1310" y="35082"/>
                  <a:pt x="310" y="38023"/>
                </a:cubicBezTo>
                <a:cubicBezTo>
                  <a:pt x="143" y="38487"/>
                  <a:pt x="48" y="38952"/>
                  <a:pt x="0" y="39440"/>
                </a:cubicBezTo>
                <a:lnTo>
                  <a:pt x="59686" y="39440"/>
                </a:lnTo>
                <a:lnTo>
                  <a:pt x="59686" y="14592"/>
                </a:lnTo>
                <a:cubicBezTo>
                  <a:pt x="56198" y="12925"/>
                  <a:pt x="53031" y="10579"/>
                  <a:pt x="50149" y="8079"/>
                </a:cubicBezTo>
                <a:cubicBezTo>
                  <a:pt x="46554" y="4947"/>
                  <a:pt x="42101" y="1090"/>
                  <a:pt x="37231" y="221"/>
                </a:cubicBezTo>
                <a:cubicBezTo>
                  <a:pt x="36395" y="71"/>
                  <a:pt x="35609" y="1"/>
                  <a:pt x="3487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2;p2"/>
          <p:cNvSpPr/>
          <p:nvPr/>
        </p:nvSpPr>
        <p:spPr>
          <a:xfrm>
            <a:off x="0" y="0"/>
            <a:ext cx="2142720" cy="2296440"/>
          </a:xfrm>
          <a:custGeom>
            <a:avLst/>
            <a:gdLst/>
            <a:ahLst/>
            <a:rect l="l" t="t" r="r" b="b"/>
            <a:pathLst>
              <a:path w="44316" h="47494">
                <a:moveTo>
                  <a:pt x="0" y="0"/>
                </a:moveTo>
                <a:lnTo>
                  <a:pt x="0" y="47494"/>
                </a:lnTo>
                <a:cubicBezTo>
                  <a:pt x="1179" y="46661"/>
                  <a:pt x="2394" y="45839"/>
                  <a:pt x="3644" y="45077"/>
                </a:cubicBezTo>
                <a:cubicBezTo>
                  <a:pt x="10502" y="40886"/>
                  <a:pt x="17955" y="37588"/>
                  <a:pt x="25682" y="35326"/>
                </a:cubicBezTo>
                <a:cubicBezTo>
                  <a:pt x="31623" y="33599"/>
                  <a:pt x="38517" y="31933"/>
                  <a:pt x="41637" y="26920"/>
                </a:cubicBezTo>
                <a:cubicBezTo>
                  <a:pt x="44316" y="22610"/>
                  <a:pt x="43030" y="17502"/>
                  <a:pt x="41113" y="13275"/>
                </a:cubicBezTo>
                <a:cubicBezTo>
                  <a:pt x="39255" y="9168"/>
                  <a:pt x="37505" y="4370"/>
                  <a:pt x="37636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3;p2"/>
          <p:cNvSpPr/>
          <p:nvPr/>
        </p:nvSpPr>
        <p:spPr>
          <a:xfrm>
            <a:off x="7942320" y="3686400"/>
            <a:ext cx="2098440" cy="201996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4;p2"/>
          <p:cNvSpPr/>
          <p:nvPr/>
        </p:nvSpPr>
        <p:spPr>
          <a:xfrm>
            <a:off x="2570400" y="-734400"/>
            <a:ext cx="2098440" cy="201996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Clique para editar o formato do texto do título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97;p13"/>
          <p:cNvSpPr/>
          <p:nvPr/>
        </p:nvSpPr>
        <p:spPr>
          <a:xfrm>
            <a:off x="0" y="0"/>
            <a:ext cx="1729440" cy="2363040"/>
          </a:xfrm>
          <a:custGeom>
            <a:avLst/>
            <a:gdLst/>
            <a:ahLst/>
            <a:rect l="l" t="t" r="r" b="b"/>
            <a:pathLst>
              <a:path w="32255" h="44062">
                <a:moveTo>
                  <a:pt x="1" y="1"/>
                </a:moveTo>
                <a:lnTo>
                  <a:pt x="1" y="43304"/>
                </a:lnTo>
                <a:cubicBezTo>
                  <a:pt x="2148" y="43796"/>
                  <a:pt x="4326" y="44062"/>
                  <a:pt x="6489" y="44062"/>
                </a:cubicBezTo>
                <a:cubicBezTo>
                  <a:pt x="9508" y="44062"/>
                  <a:pt x="12499" y="43544"/>
                  <a:pt x="15336" y="42399"/>
                </a:cubicBezTo>
                <a:cubicBezTo>
                  <a:pt x="25921" y="38113"/>
                  <a:pt x="31719" y="26099"/>
                  <a:pt x="32112" y="14681"/>
                </a:cubicBezTo>
                <a:cubicBezTo>
                  <a:pt x="32255" y="10538"/>
                  <a:pt x="31922" y="5371"/>
                  <a:pt x="3104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211;p13"/>
          <p:cNvSpPr/>
          <p:nvPr/>
        </p:nvSpPr>
        <p:spPr>
          <a:xfrm flipH="1">
            <a:off x="6638040" y="0"/>
            <a:ext cx="2504520" cy="5000040"/>
          </a:xfrm>
          <a:custGeom>
            <a:avLst/>
            <a:gdLst/>
            <a:ahLst/>
            <a:rect l="l" t="t" r="r" b="b"/>
            <a:pathLst>
              <a:path w="44316" h="47494">
                <a:moveTo>
                  <a:pt x="0" y="0"/>
                </a:moveTo>
                <a:lnTo>
                  <a:pt x="0" y="47494"/>
                </a:lnTo>
                <a:cubicBezTo>
                  <a:pt x="1179" y="46661"/>
                  <a:pt x="2394" y="45839"/>
                  <a:pt x="3644" y="45077"/>
                </a:cubicBezTo>
                <a:cubicBezTo>
                  <a:pt x="10502" y="40886"/>
                  <a:pt x="17955" y="37588"/>
                  <a:pt x="25682" y="35326"/>
                </a:cubicBezTo>
                <a:cubicBezTo>
                  <a:pt x="31623" y="33599"/>
                  <a:pt x="38517" y="31933"/>
                  <a:pt x="41637" y="26920"/>
                </a:cubicBezTo>
                <a:cubicBezTo>
                  <a:pt x="44316" y="22610"/>
                  <a:pt x="43030" y="17502"/>
                  <a:pt x="41113" y="13275"/>
                </a:cubicBezTo>
                <a:cubicBezTo>
                  <a:pt x="39255" y="9168"/>
                  <a:pt x="37505" y="4370"/>
                  <a:pt x="37636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12;p13"/>
          <p:cNvSpPr/>
          <p:nvPr/>
        </p:nvSpPr>
        <p:spPr>
          <a:xfrm>
            <a:off x="5896080" y="4136400"/>
            <a:ext cx="2494800" cy="1130400"/>
          </a:xfrm>
          <a:custGeom>
            <a:avLst/>
            <a:gdLst/>
            <a:ahLst/>
            <a:rect l="l" t="t" r="r" b="b"/>
            <a:pathLst>
              <a:path w="99822" h="45238">
                <a:moveTo>
                  <a:pt x="0" y="42952"/>
                </a:moveTo>
                <a:cubicBezTo>
                  <a:pt x="7537" y="41696"/>
                  <a:pt x="16444" y="40440"/>
                  <a:pt x="21336" y="34570"/>
                </a:cubicBezTo>
                <a:cubicBezTo>
                  <a:pt x="30861" y="23140"/>
                  <a:pt x="35182" y="2384"/>
                  <a:pt x="49911" y="280"/>
                </a:cubicBezTo>
                <a:cubicBezTo>
                  <a:pt x="72077" y="-2887"/>
                  <a:pt x="94391" y="23515"/>
                  <a:pt x="99822" y="4523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Clique para editar o formato do texto do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6;p3"/>
          <p:cNvSpPr/>
          <p:nvPr/>
        </p:nvSpPr>
        <p:spPr>
          <a:xfrm flipH="1">
            <a:off x="-720" y="3045960"/>
            <a:ext cx="3173760" cy="2096640"/>
          </a:xfrm>
          <a:custGeom>
            <a:avLst/>
            <a:gdLst/>
            <a:ahLst/>
            <a:rect l="l" t="t" r="r" b="b"/>
            <a:pathLst>
              <a:path w="59687" h="39440">
                <a:moveTo>
                  <a:pt x="34870" y="1"/>
                </a:moveTo>
                <a:cubicBezTo>
                  <a:pt x="24889" y="1"/>
                  <a:pt x="23445" y="12910"/>
                  <a:pt x="21205" y="19461"/>
                </a:cubicBezTo>
                <a:cubicBezTo>
                  <a:pt x="18967" y="26022"/>
                  <a:pt x="14335" y="29986"/>
                  <a:pt x="7501" y="32534"/>
                </a:cubicBezTo>
                <a:cubicBezTo>
                  <a:pt x="4560" y="33630"/>
                  <a:pt x="1310" y="35082"/>
                  <a:pt x="310" y="38023"/>
                </a:cubicBezTo>
                <a:cubicBezTo>
                  <a:pt x="143" y="38487"/>
                  <a:pt x="48" y="38952"/>
                  <a:pt x="0" y="39440"/>
                </a:cubicBezTo>
                <a:lnTo>
                  <a:pt x="59686" y="39440"/>
                </a:lnTo>
                <a:lnTo>
                  <a:pt x="59686" y="14592"/>
                </a:lnTo>
                <a:cubicBezTo>
                  <a:pt x="56198" y="12925"/>
                  <a:pt x="53031" y="10579"/>
                  <a:pt x="50149" y="8079"/>
                </a:cubicBezTo>
                <a:cubicBezTo>
                  <a:pt x="46554" y="4947"/>
                  <a:pt x="42101" y="1090"/>
                  <a:pt x="37231" y="221"/>
                </a:cubicBezTo>
                <a:cubicBezTo>
                  <a:pt x="36395" y="71"/>
                  <a:pt x="35609" y="1"/>
                  <a:pt x="3487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20;p3"/>
          <p:cNvSpPr/>
          <p:nvPr/>
        </p:nvSpPr>
        <p:spPr>
          <a:xfrm>
            <a:off x="4806720" y="3403800"/>
            <a:ext cx="2849400" cy="274320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21;p3"/>
          <p:cNvSpPr/>
          <p:nvPr/>
        </p:nvSpPr>
        <p:spPr>
          <a:xfrm>
            <a:off x="1441800" y="-1176840"/>
            <a:ext cx="2465640" cy="237348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22;p3"/>
          <p:cNvSpPr/>
          <p:nvPr/>
        </p:nvSpPr>
        <p:spPr>
          <a:xfrm>
            <a:off x="4555800" y="-1485000"/>
            <a:ext cx="5240880" cy="719388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Clique para editar o formato do texto do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17;p14"/>
          <p:cNvSpPr/>
          <p:nvPr/>
        </p:nvSpPr>
        <p:spPr>
          <a:xfrm flipH="1">
            <a:off x="-1355400" y="-1485000"/>
            <a:ext cx="5240880" cy="719388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218;p14"/>
          <p:cNvSpPr/>
          <p:nvPr/>
        </p:nvSpPr>
        <p:spPr>
          <a:xfrm flipH="1">
            <a:off x="2378880" y="2534400"/>
            <a:ext cx="1506600" cy="14504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219;p14"/>
          <p:cNvSpPr/>
          <p:nvPr/>
        </p:nvSpPr>
        <p:spPr>
          <a:xfrm flipH="1">
            <a:off x="6990120" y="-1176840"/>
            <a:ext cx="2465640" cy="237348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Clique para editar o formato do texto do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581;p32"/>
          <p:cNvSpPr/>
          <p:nvPr/>
        </p:nvSpPr>
        <p:spPr>
          <a:xfrm flipH="1" rot="16199400">
            <a:off x="33120" y="4158720"/>
            <a:ext cx="1206360" cy="155448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582;p32"/>
          <p:cNvSpPr/>
          <p:nvPr/>
        </p:nvSpPr>
        <p:spPr>
          <a:xfrm rot="9661200">
            <a:off x="-423360" y="1286640"/>
            <a:ext cx="1603800" cy="190908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583;p32"/>
          <p:cNvSpPr/>
          <p:nvPr/>
        </p:nvSpPr>
        <p:spPr>
          <a:xfrm flipH="1" rot="21378600">
            <a:off x="-1077480" y="-257400"/>
            <a:ext cx="1671120" cy="256032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584;p32"/>
          <p:cNvSpPr/>
          <p:nvPr/>
        </p:nvSpPr>
        <p:spPr>
          <a:xfrm>
            <a:off x="6534360" y="4645800"/>
            <a:ext cx="2608920" cy="497160"/>
          </a:xfrm>
          <a:custGeom>
            <a:avLst/>
            <a:gdLst/>
            <a:ahLst/>
            <a:rect l="l" t="t" r="r" b="b"/>
            <a:pathLst>
              <a:path w="75677" h="14437">
                <a:moveTo>
                  <a:pt x="17718" y="0"/>
                </a:moveTo>
                <a:cubicBezTo>
                  <a:pt x="15643" y="0"/>
                  <a:pt x="13607" y="221"/>
                  <a:pt x="11669" y="756"/>
                </a:cubicBezTo>
                <a:cubicBezTo>
                  <a:pt x="3692" y="2959"/>
                  <a:pt x="727" y="8257"/>
                  <a:pt x="1" y="14437"/>
                </a:cubicBezTo>
                <a:lnTo>
                  <a:pt x="75677" y="14437"/>
                </a:lnTo>
                <a:lnTo>
                  <a:pt x="75677" y="495"/>
                </a:lnTo>
                <a:cubicBezTo>
                  <a:pt x="74796" y="637"/>
                  <a:pt x="73915" y="828"/>
                  <a:pt x="73034" y="1054"/>
                </a:cubicBezTo>
                <a:cubicBezTo>
                  <a:pt x="68200" y="2304"/>
                  <a:pt x="63592" y="4185"/>
                  <a:pt x="58639" y="5078"/>
                </a:cubicBezTo>
                <a:cubicBezTo>
                  <a:pt x="56288" y="5500"/>
                  <a:pt x="53911" y="5687"/>
                  <a:pt x="51532" y="5687"/>
                </a:cubicBezTo>
                <a:cubicBezTo>
                  <a:pt x="45718" y="5687"/>
                  <a:pt x="39884" y="4572"/>
                  <a:pt x="34350" y="3042"/>
                </a:cubicBezTo>
                <a:cubicBezTo>
                  <a:pt x="29286" y="1633"/>
                  <a:pt x="23356" y="0"/>
                  <a:pt x="17718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585;p32"/>
          <p:cNvSpPr/>
          <p:nvPr/>
        </p:nvSpPr>
        <p:spPr>
          <a:xfrm rot="19723800">
            <a:off x="-417600" y="83520"/>
            <a:ext cx="1264320" cy="110160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586;p32"/>
          <p:cNvSpPr/>
          <p:nvPr/>
        </p:nvSpPr>
        <p:spPr>
          <a:xfrm>
            <a:off x="7409880" y="-164520"/>
            <a:ext cx="2214360" cy="1456560"/>
          </a:xfrm>
          <a:custGeom>
            <a:avLst/>
            <a:gdLst/>
            <a:ahLst/>
            <a:rect l="l" t="t" r="r" b="b"/>
            <a:pathLst>
              <a:path w="127565" h="83902">
                <a:moveTo>
                  <a:pt x="311" y="0"/>
                </a:moveTo>
                <a:cubicBezTo>
                  <a:pt x="-2175" y="27346"/>
                  <a:pt x="15756" y="59729"/>
                  <a:pt x="40316" y="72009"/>
                </a:cubicBezTo>
                <a:cubicBezTo>
                  <a:pt x="66566" y="85134"/>
                  <a:pt x="98217" y="83820"/>
                  <a:pt x="127565" y="83820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2" name="Google Shape;587;p32"/>
          <p:cNvGrpSpPr/>
          <p:nvPr/>
        </p:nvGrpSpPr>
        <p:grpSpPr>
          <a:xfrm>
            <a:off x="-139680" y="4443120"/>
            <a:ext cx="1171800" cy="902160"/>
            <a:chOff x="-139680" y="4443120"/>
            <a:chExt cx="1171800" cy="902160"/>
          </a:xfrm>
        </p:grpSpPr>
        <p:grpSp>
          <p:nvGrpSpPr>
            <p:cNvPr id="173" name="Google Shape;588;p32"/>
            <p:cNvGrpSpPr/>
            <p:nvPr/>
          </p:nvGrpSpPr>
          <p:grpSpPr>
            <a:xfrm>
              <a:off x="200880" y="4580640"/>
              <a:ext cx="831240" cy="763920"/>
              <a:chOff x="200880" y="4580640"/>
              <a:chExt cx="831240" cy="763920"/>
            </a:xfrm>
          </p:grpSpPr>
          <p:sp>
            <p:nvSpPr>
              <p:cNvPr id="174" name="Google Shape;589;p32"/>
              <p:cNvSpPr/>
              <p:nvPr/>
            </p:nvSpPr>
            <p:spPr>
              <a:xfrm rot="3000000">
                <a:off x="469080" y="4543560"/>
                <a:ext cx="294480" cy="83772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Google Shape;590;p32"/>
              <p:cNvSpPr/>
              <p:nvPr/>
            </p:nvSpPr>
            <p:spPr>
              <a:xfrm rot="3000000">
                <a:off x="565560" y="4584960"/>
                <a:ext cx="91440" cy="78336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6" name="Google Shape;591;p32"/>
            <p:cNvGrpSpPr/>
            <p:nvPr/>
          </p:nvGrpSpPr>
          <p:grpSpPr>
            <a:xfrm>
              <a:off x="154440" y="4443120"/>
              <a:ext cx="416160" cy="872280"/>
              <a:chOff x="154440" y="4443120"/>
              <a:chExt cx="416160" cy="872280"/>
            </a:xfrm>
          </p:grpSpPr>
          <p:sp>
            <p:nvSpPr>
              <p:cNvPr id="177" name="Google Shape;592;p32"/>
              <p:cNvSpPr/>
              <p:nvPr/>
            </p:nvSpPr>
            <p:spPr>
              <a:xfrm rot="514800">
                <a:off x="214920" y="4460040"/>
                <a:ext cx="294480" cy="83772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Google Shape;593;p32"/>
              <p:cNvSpPr/>
              <p:nvPr/>
            </p:nvSpPr>
            <p:spPr>
              <a:xfrm rot="514800">
                <a:off x="322560" y="4500720"/>
                <a:ext cx="91440" cy="78336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9" name="Google Shape;594;p32"/>
            <p:cNvGrpSpPr/>
            <p:nvPr/>
          </p:nvGrpSpPr>
          <p:grpSpPr>
            <a:xfrm>
              <a:off x="-139680" y="4470120"/>
              <a:ext cx="664560" cy="875160"/>
              <a:chOff x="-139680" y="4470120"/>
              <a:chExt cx="664560" cy="875160"/>
            </a:xfrm>
          </p:grpSpPr>
          <p:sp>
            <p:nvSpPr>
              <p:cNvPr id="180" name="Google Shape;595;p32"/>
              <p:cNvSpPr/>
              <p:nvPr/>
            </p:nvSpPr>
            <p:spPr>
              <a:xfrm flipV="1" rot="9052200">
                <a:off x="45360" y="4488120"/>
                <a:ext cx="294480" cy="83772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oogle Shape;596;p32"/>
              <p:cNvSpPr/>
              <p:nvPr/>
            </p:nvSpPr>
            <p:spPr>
              <a:xfrm flipV="1" rot="9052200">
                <a:off x="146520" y="4531320"/>
                <a:ext cx="91440" cy="78300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2" name="Google Shape;597;p32"/>
          <p:cNvGrpSpPr/>
          <p:nvPr/>
        </p:nvGrpSpPr>
        <p:grpSpPr>
          <a:xfrm>
            <a:off x="-113400" y="554760"/>
            <a:ext cx="989640" cy="1117080"/>
            <a:chOff x="-113400" y="554760"/>
            <a:chExt cx="989640" cy="1117080"/>
          </a:xfrm>
        </p:grpSpPr>
        <p:sp>
          <p:nvSpPr>
            <p:cNvPr id="183" name="Google Shape;598;p32"/>
            <p:cNvSpPr/>
            <p:nvPr/>
          </p:nvSpPr>
          <p:spPr>
            <a:xfrm rot="1714200">
              <a:off x="13320" y="977400"/>
              <a:ext cx="167400" cy="523800"/>
            </a:xfrm>
            <a:custGeom>
              <a:avLst/>
              <a:gdLst/>
              <a:ahLst/>
              <a:rect l="l" t="t" r="r" b="b"/>
              <a:pathLst>
                <a:path w="8133" h="25404">
                  <a:moveTo>
                    <a:pt x="3812" y="1"/>
                  </a:moveTo>
                  <a:cubicBezTo>
                    <a:pt x="2855" y="1"/>
                    <a:pt x="1926" y="651"/>
                    <a:pt x="1406" y="1483"/>
                  </a:cubicBezTo>
                  <a:cubicBezTo>
                    <a:pt x="810" y="2436"/>
                    <a:pt x="644" y="3603"/>
                    <a:pt x="548" y="4722"/>
                  </a:cubicBezTo>
                  <a:cubicBezTo>
                    <a:pt x="1" y="11711"/>
                    <a:pt x="1810" y="18640"/>
                    <a:pt x="3620" y="25403"/>
                  </a:cubicBezTo>
                  <a:cubicBezTo>
                    <a:pt x="5775" y="18926"/>
                    <a:pt x="8133" y="11223"/>
                    <a:pt x="6740" y="3650"/>
                  </a:cubicBezTo>
                  <a:cubicBezTo>
                    <a:pt x="6466" y="2114"/>
                    <a:pt x="5763" y="340"/>
                    <a:pt x="4227" y="43"/>
                  </a:cubicBezTo>
                  <a:cubicBezTo>
                    <a:pt x="4089" y="14"/>
                    <a:pt x="3950" y="1"/>
                    <a:pt x="3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599;p32"/>
            <p:cNvSpPr/>
            <p:nvPr/>
          </p:nvSpPr>
          <p:spPr>
            <a:xfrm rot="1714200">
              <a:off x="21600" y="1223280"/>
              <a:ext cx="425520" cy="369000"/>
            </a:xfrm>
            <a:custGeom>
              <a:avLst/>
              <a:gdLst/>
              <a:ahLst/>
              <a:rect l="l" t="t" r="r" b="b"/>
              <a:pathLst>
                <a:path w="20646" h="17896">
                  <a:moveTo>
                    <a:pt x="18584" y="1"/>
                  </a:moveTo>
                  <a:cubicBezTo>
                    <a:pt x="17927" y="1"/>
                    <a:pt x="17219" y="220"/>
                    <a:pt x="16621" y="500"/>
                  </a:cubicBezTo>
                  <a:cubicBezTo>
                    <a:pt x="12966" y="2214"/>
                    <a:pt x="10275" y="5464"/>
                    <a:pt x="7882" y="8727"/>
                  </a:cubicBezTo>
                  <a:cubicBezTo>
                    <a:pt x="5489" y="11989"/>
                    <a:pt x="3215" y="15442"/>
                    <a:pt x="0" y="17883"/>
                  </a:cubicBezTo>
                  <a:cubicBezTo>
                    <a:pt x="185" y="17892"/>
                    <a:pt x="369" y="17896"/>
                    <a:pt x="553" y="17896"/>
                  </a:cubicBezTo>
                  <a:cubicBezTo>
                    <a:pt x="4289" y="17896"/>
                    <a:pt x="7927" y="16085"/>
                    <a:pt x="11013" y="13680"/>
                  </a:cubicBezTo>
                  <a:cubicBezTo>
                    <a:pt x="14252" y="11156"/>
                    <a:pt x="16919" y="7977"/>
                    <a:pt x="19348" y="4655"/>
                  </a:cubicBezTo>
                  <a:cubicBezTo>
                    <a:pt x="19800" y="4048"/>
                    <a:pt x="20241" y="3417"/>
                    <a:pt x="20443" y="2678"/>
                  </a:cubicBezTo>
                  <a:cubicBezTo>
                    <a:pt x="20646" y="1952"/>
                    <a:pt x="20550" y="1095"/>
                    <a:pt x="20026" y="547"/>
                  </a:cubicBezTo>
                  <a:cubicBezTo>
                    <a:pt x="19643" y="153"/>
                    <a:pt x="19131" y="1"/>
                    <a:pt x="185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600;p32"/>
            <p:cNvSpPr/>
            <p:nvPr/>
          </p:nvSpPr>
          <p:spPr>
            <a:xfrm rot="1714200">
              <a:off x="341280" y="798480"/>
              <a:ext cx="97560" cy="416520"/>
            </a:xfrm>
            <a:custGeom>
              <a:avLst/>
              <a:gdLst/>
              <a:ahLst/>
              <a:rect l="l" t="t" r="r" b="b"/>
              <a:pathLst>
                <a:path w="4764" h="20195">
                  <a:moveTo>
                    <a:pt x="1336" y="1"/>
                  </a:moveTo>
                  <a:cubicBezTo>
                    <a:pt x="1067" y="1"/>
                    <a:pt x="806" y="78"/>
                    <a:pt x="596" y="252"/>
                  </a:cubicBezTo>
                  <a:cubicBezTo>
                    <a:pt x="1" y="728"/>
                    <a:pt x="60" y="1621"/>
                    <a:pt x="179" y="2371"/>
                  </a:cubicBezTo>
                  <a:lnTo>
                    <a:pt x="2977" y="20195"/>
                  </a:lnTo>
                  <a:cubicBezTo>
                    <a:pt x="3620" y="17302"/>
                    <a:pt x="4311" y="14242"/>
                    <a:pt x="4537" y="11134"/>
                  </a:cubicBezTo>
                  <a:cubicBezTo>
                    <a:pt x="4763" y="8027"/>
                    <a:pt x="4513" y="4836"/>
                    <a:pt x="3358" y="1931"/>
                  </a:cubicBezTo>
                  <a:cubicBezTo>
                    <a:pt x="3132" y="1347"/>
                    <a:pt x="2846" y="752"/>
                    <a:pt x="2346" y="359"/>
                  </a:cubicBezTo>
                  <a:cubicBezTo>
                    <a:pt x="2061" y="135"/>
                    <a:pt x="1692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Google Shape;601;p32"/>
            <p:cNvSpPr/>
            <p:nvPr/>
          </p:nvSpPr>
          <p:spPr>
            <a:xfrm rot="1714200">
              <a:off x="358920" y="976320"/>
              <a:ext cx="262800" cy="293040"/>
            </a:xfrm>
            <a:custGeom>
              <a:avLst/>
              <a:gdLst/>
              <a:ahLst/>
              <a:rect l="l" t="t" r="r" b="b"/>
              <a:pathLst>
                <a:path w="12764" h="14218">
                  <a:moveTo>
                    <a:pt x="10998" y="1"/>
                  </a:moveTo>
                  <a:cubicBezTo>
                    <a:pt x="10788" y="1"/>
                    <a:pt x="10579" y="33"/>
                    <a:pt x="10383" y="97"/>
                  </a:cubicBezTo>
                  <a:cubicBezTo>
                    <a:pt x="9585" y="359"/>
                    <a:pt x="8990" y="1002"/>
                    <a:pt x="8442" y="1633"/>
                  </a:cubicBezTo>
                  <a:cubicBezTo>
                    <a:pt x="5156" y="5479"/>
                    <a:pt x="2560" y="9860"/>
                    <a:pt x="0" y="14218"/>
                  </a:cubicBezTo>
                  <a:cubicBezTo>
                    <a:pt x="5120" y="11849"/>
                    <a:pt x="9371" y="7801"/>
                    <a:pt x="12097" y="2883"/>
                  </a:cubicBezTo>
                  <a:cubicBezTo>
                    <a:pt x="12442" y="2264"/>
                    <a:pt x="12764" y="1550"/>
                    <a:pt x="12514" y="895"/>
                  </a:cubicBezTo>
                  <a:cubicBezTo>
                    <a:pt x="12280" y="302"/>
                    <a:pt x="11640" y="1"/>
                    <a:pt x="109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602;p32"/>
            <p:cNvSpPr/>
            <p:nvPr/>
          </p:nvSpPr>
          <p:spPr>
            <a:xfrm rot="1714200">
              <a:off x="553320" y="562680"/>
              <a:ext cx="115560" cy="320400"/>
            </a:xfrm>
            <a:custGeom>
              <a:avLst/>
              <a:gdLst/>
              <a:ahLst/>
              <a:rect l="l" t="t" r="r" b="b"/>
              <a:pathLst>
                <a:path w="5633" h="15548">
                  <a:moveTo>
                    <a:pt x="1203" y="0"/>
                  </a:moveTo>
                  <a:cubicBezTo>
                    <a:pt x="970" y="0"/>
                    <a:pt x="744" y="61"/>
                    <a:pt x="561" y="200"/>
                  </a:cubicBezTo>
                  <a:cubicBezTo>
                    <a:pt x="60" y="570"/>
                    <a:pt x="1" y="1284"/>
                    <a:pt x="60" y="1891"/>
                  </a:cubicBezTo>
                  <a:cubicBezTo>
                    <a:pt x="501" y="6785"/>
                    <a:pt x="4752" y="10678"/>
                    <a:pt x="5275" y="15548"/>
                  </a:cubicBezTo>
                  <a:cubicBezTo>
                    <a:pt x="5633" y="10392"/>
                    <a:pt x="5573" y="5320"/>
                    <a:pt x="2989" y="1308"/>
                  </a:cubicBezTo>
                  <a:cubicBezTo>
                    <a:pt x="2716" y="879"/>
                    <a:pt x="2406" y="474"/>
                    <a:pt x="1977" y="212"/>
                  </a:cubicBezTo>
                  <a:cubicBezTo>
                    <a:pt x="1743" y="79"/>
                    <a:pt x="1468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oogle Shape;603;p32"/>
            <p:cNvSpPr/>
            <p:nvPr/>
          </p:nvSpPr>
          <p:spPr>
            <a:xfrm rot="1714200">
              <a:off x="637920" y="671040"/>
              <a:ext cx="183240" cy="276120"/>
            </a:xfrm>
            <a:custGeom>
              <a:avLst/>
              <a:gdLst/>
              <a:ahLst/>
              <a:rect l="l" t="t" r="r" b="b"/>
              <a:pathLst>
                <a:path w="8907" h="13405">
                  <a:moveTo>
                    <a:pt x="7217" y="0"/>
                  </a:moveTo>
                  <a:cubicBezTo>
                    <a:pt x="6700" y="0"/>
                    <a:pt x="6191" y="276"/>
                    <a:pt x="5823" y="653"/>
                  </a:cubicBezTo>
                  <a:cubicBezTo>
                    <a:pt x="5370" y="1118"/>
                    <a:pt x="5108" y="1725"/>
                    <a:pt x="4846" y="2320"/>
                  </a:cubicBezTo>
                  <a:lnTo>
                    <a:pt x="1" y="13405"/>
                  </a:lnTo>
                  <a:cubicBezTo>
                    <a:pt x="1989" y="12119"/>
                    <a:pt x="3846" y="10738"/>
                    <a:pt x="5406" y="9059"/>
                  </a:cubicBezTo>
                  <a:cubicBezTo>
                    <a:pt x="6966" y="7380"/>
                    <a:pt x="8240" y="5368"/>
                    <a:pt x="8716" y="3130"/>
                  </a:cubicBezTo>
                  <a:cubicBezTo>
                    <a:pt x="8835" y="2534"/>
                    <a:pt x="8906" y="1915"/>
                    <a:pt x="8752" y="1320"/>
                  </a:cubicBezTo>
                  <a:cubicBezTo>
                    <a:pt x="8585" y="737"/>
                    <a:pt x="8156" y="201"/>
                    <a:pt x="7573" y="46"/>
                  </a:cubicBezTo>
                  <a:cubicBezTo>
                    <a:pt x="7455" y="15"/>
                    <a:pt x="7336" y="0"/>
                    <a:pt x="72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Google Shape;604;p32"/>
            <p:cNvSpPr/>
            <p:nvPr/>
          </p:nvSpPr>
          <p:spPr>
            <a:xfrm rot="1714200">
              <a:off x="101880" y="669600"/>
              <a:ext cx="328320" cy="983520"/>
            </a:xfrm>
            <a:custGeom>
              <a:avLst/>
              <a:gdLst/>
              <a:ahLst/>
              <a:rect l="l" t="t" r="r" b="b"/>
              <a:pathLst>
                <a:path w="15932" h="47650">
                  <a:moveTo>
                    <a:pt x="15515" y="1"/>
                  </a:moveTo>
                  <a:cubicBezTo>
                    <a:pt x="13467" y="16503"/>
                    <a:pt x="8097" y="32909"/>
                    <a:pt x="1" y="47447"/>
                  </a:cubicBezTo>
                  <a:lnTo>
                    <a:pt x="370" y="47649"/>
                  </a:lnTo>
                  <a:cubicBezTo>
                    <a:pt x="4430" y="40351"/>
                    <a:pt x="7823" y="32588"/>
                    <a:pt x="10431" y="24599"/>
                  </a:cubicBezTo>
                  <a:cubicBezTo>
                    <a:pt x="13050" y="16598"/>
                    <a:pt x="14896" y="8347"/>
                    <a:pt x="15932" y="48"/>
                  </a:cubicBezTo>
                  <a:lnTo>
                    <a:pt x="1551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0" name="Google Shape;605;p32"/>
          <p:cNvSpPr/>
          <p:nvPr/>
        </p:nvSpPr>
        <p:spPr>
          <a:xfrm>
            <a:off x="8236080" y="705240"/>
            <a:ext cx="1355040" cy="13046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Clique para editar o formato do texto do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306;p23"/>
          <p:cNvSpPr/>
          <p:nvPr/>
        </p:nvSpPr>
        <p:spPr>
          <a:xfrm flipH="1" rot="10800000">
            <a:off x="0" y="3550320"/>
            <a:ext cx="1486440" cy="1593000"/>
          </a:xfrm>
          <a:custGeom>
            <a:avLst/>
            <a:gdLst/>
            <a:ahLst/>
            <a:rect l="l" t="t" r="r" b="b"/>
            <a:pathLst>
              <a:path w="44316" h="47494">
                <a:moveTo>
                  <a:pt x="0" y="0"/>
                </a:moveTo>
                <a:lnTo>
                  <a:pt x="0" y="47494"/>
                </a:lnTo>
                <a:cubicBezTo>
                  <a:pt x="1179" y="46661"/>
                  <a:pt x="2394" y="45839"/>
                  <a:pt x="3644" y="45077"/>
                </a:cubicBezTo>
                <a:cubicBezTo>
                  <a:pt x="10502" y="40886"/>
                  <a:pt x="17955" y="37588"/>
                  <a:pt x="25682" y="35326"/>
                </a:cubicBezTo>
                <a:cubicBezTo>
                  <a:pt x="31623" y="33599"/>
                  <a:pt x="38517" y="31933"/>
                  <a:pt x="41637" y="26920"/>
                </a:cubicBezTo>
                <a:cubicBezTo>
                  <a:pt x="44316" y="22610"/>
                  <a:pt x="43030" y="17502"/>
                  <a:pt x="41113" y="13275"/>
                </a:cubicBezTo>
                <a:cubicBezTo>
                  <a:pt x="39255" y="9168"/>
                  <a:pt x="37505" y="4370"/>
                  <a:pt x="37636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Google Shape;307;p23"/>
          <p:cNvSpPr/>
          <p:nvPr/>
        </p:nvSpPr>
        <p:spPr>
          <a:xfrm rot="5137800">
            <a:off x="-1107360" y="2824920"/>
            <a:ext cx="2229480" cy="214632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308;p23"/>
          <p:cNvSpPr/>
          <p:nvPr/>
        </p:nvSpPr>
        <p:spPr>
          <a:xfrm flipH="1">
            <a:off x="8178120" y="-422640"/>
            <a:ext cx="2845080" cy="274320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2" name="Google Shape;309;p23"/>
          <p:cNvGrpSpPr/>
          <p:nvPr/>
        </p:nvGrpSpPr>
        <p:grpSpPr>
          <a:xfrm>
            <a:off x="-210960" y="-443160"/>
            <a:ext cx="2415960" cy="2513880"/>
            <a:chOff x="-210960" y="-443160"/>
            <a:chExt cx="2415960" cy="2513880"/>
          </a:xfrm>
        </p:grpSpPr>
        <p:sp>
          <p:nvSpPr>
            <p:cNvPr id="233" name="Google Shape;310;p23"/>
            <p:cNvSpPr/>
            <p:nvPr/>
          </p:nvSpPr>
          <p:spPr>
            <a:xfrm rot="5400000">
              <a:off x="1221120" y="-476640"/>
              <a:ext cx="950040" cy="1017360"/>
            </a:xfrm>
            <a:custGeom>
              <a:avLst/>
              <a:gdLst/>
              <a:ahLst/>
              <a:rect l="l" t="t" r="r" b="b"/>
              <a:pathLst>
                <a:path w="32243" h="34526">
                  <a:moveTo>
                    <a:pt x="14515" y="0"/>
                  </a:moveTo>
                  <a:cubicBezTo>
                    <a:pt x="14092" y="0"/>
                    <a:pt x="13670" y="23"/>
                    <a:pt x="13253" y="69"/>
                  </a:cubicBezTo>
                  <a:cubicBezTo>
                    <a:pt x="12193" y="188"/>
                    <a:pt x="11883" y="665"/>
                    <a:pt x="11824" y="1046"/>
                  </a:cubicBezTo>
                  <a:cubicBezTo>
                    <a:pt x="11705" y="1724"/>
                    <a:pt x="12324" y="2415"/>
                    <a:pt x="12955" y="2593"/>
                  </a:cubicBezTo>
                  <a:cubicBezTo>
                    <a:pt x="13145" y="2653"/>
                    <a:pt x="13324" y="2677"/>
                    <a:pt x="13514" y="2677"/>
                  </a:cubicBezTo>
                  <a:cubicBezTo>
                    <a:pt x="13907" y="2677"/>
                    <a:pt x="14276" y="2570"/>
                    <a:pt x="14610" y="2451"/>
                  </a:cubicBezTo>
                  <a:cubicBezTo>
                    <a:pt x="15539" y="2117"/>
                    <a:pt x="16467" y="1665"/>
                    <a:pt x="17622" y="974"/>
                  </a:cubicBezTo>
                  <a:lnTo>
                    <a:pt x="17694" y="927"/>
                  </a:lnTo>
                  <a:cubicBezTo>
                    <a:pt x="18283" y="829"/>
                    <a:pt x="18839" y="782"/>
                    <a:pt x="19364" y="782"/>
                  </a:cubicBezTo>
                  <a:cubicBezTo>
                    <a:pt x="25797" y="782"/>
                    <a:pt x="27510" y="7820"/>
                    <a:pt x="29040" y="14095"/>
                  </a:cubicBezTo>
                  <a:cubicBezTo>
                    <a:pt x="29469" y="15869"/>
                    <a:pt x="29874" y="17536"/>
                    <a:pt x="30374" y="18953"/>
                  </a:cubicBezTo>
                  <a:cubicBezTo>
                    <a:pt x="32243" y="25406"/>
                    <a:pt x="27445" y="31121"/>
                    <a:pt x="21980" y="33204"/>
                  </a:cubicBezTo>
                  <a:cubicBezTo>
                    <a:pt x="20384" y="33740"/>
                    <a:pt x="18825" y="34002"/>
                    <a:pt x="17336" y="34002"/>
                  </a:cubicBezTo>
                  <a:cubicBezTo>
                    <a:pt x="12943" y="34002"/>
                    <a:pt x="9192" y="31740"/>
                    <a:pt x="7192" y="27620"/>
                  </a:cubicBezTo>
                  <a:lnTo>
                    <a:pt x="7168" y="27585"/>
                  </a:lnTo>
                  <a:cubicBezTo>
                    <a:pt x="5144" y="24751"/>
                    <a:pt x="560" y="17464"/>
                    <a:pt x="1751" y="10856"/>
                  </a:cubicBezTo>
                  <a:cubicBezTo>
                    <a:pt x="2263" y="7951"/>
                    <a:pt x="3870" y="5558"/>
                    <a:pt x="6490" y="3725"/>
                  </a:cubicBezTo>
                  <a:cubicBezTo>
                    <a:pt x="6954" y="3820"/>
                    <a:pt x="7407" y="3867"/>
                    <a:pt x="7847" y="3867"/>
                  </a:cubicBezTo>
                  <a:cubicBezTo>
                    <a:pt x="8764" y="3867"/>
                    <a:pt x="9633" y="3665"/>
                    <a:pt x="10395" y="3284"/>
                  </a:cubicBezTo>
                  <a:cubicBezTo>
                    <a:pt x="10621" y="3165"/>
                    <a:pt x="10907" y="2998"/>
                    <a:pt x="11109" y="2736"/>
                  </a:cubicBezTo>
                  <a:cubicBezTo>
                    <a:pt x="11336" y="2439"/>
                    <a:pt x="11407" y="2070"/>
                    <a:pt x="11288" y="1748"/>
                  </a:cubicBezTo>
                  <a:cubicBezTo>
                    <a:pt x="11097" y="1212"/>
                    <a:pt x="10490" y="986"/>
                    <a:pt x="9990" y="962"/>
                  </a:cubicBezTo>
                  <a:cubicBezTo>
                    <a:pt x="9928" y="958"/>
                    <a:pt x="9867" y="957"/>
                    <a:pt x="9807" y="957"/>
                  </a:cubicBezTo>
                  <a:cubicBezTo>
                    <a:pt x="8934" y="957"/>
                    <a:pt x="8196" y="1343"/>
                    <a:pt x="7728" y="1677"/>
                  </a:cubicBezTo>
                  <a:cubicBezTo>
                    <a:pt x="7085" y="2117"/>
                    <a:pt x="6573" y="2713"/>
                    <a:pt x="6109" y="3236"/>
                  </a:cubicBezTo>
                  <a:lnTo>
                    <a:pt x="5883" y="3498"/>
                  </a:lnTo>
                  <a:cubicBezTo>
                    <a:pt x="3311" y="5380"/>
                    <a:pt x="1751" y="7820"/>
                    <a:pt x="1215" y="10761"/>
                  </a:cubicBezTo>
                  <a:cubicBezTo>
                    <a:pt x="1" y="17560"/>
                    <a:pt x="4644" y="24977"/>
                    <a:pt x="6728" y="27870"/>
                  </a:cubicBezTo>
                  <a:cubicBezTo>
                    <a:pt x="8073" y="30633"/>
                    <a:pt x="10228" y="32657"/>
                    <a:pt x="12955" y="33716"/>
                  </a:cubicBezTo>
                  <a:cubicBezTo>
                    <a:pt x="14336" y="34264"/>
                    <a:pt x="15824" y="34526"/>
                    <a:pt x="17360" y="34526"/>
                  </a:cubicBezTo>
                  <a:cubicBezTo>
                    <a:pt x="18920" y="34526"/>
                    <a:pt x="20527" y="34252"/>
                    <a:pt x="22170" y="33704"/>
                  </a:cubicBezTo>
                  <a:cubicBezTo>
                    <a:pt x="25171" y="32561"/>
                    <a:pt x="27838" y="30418"/>
                    <a:pt x="29469" y="27823"/>
                  </a:cubicBezTo>
                  <a:cubicBezTo>
                    <a:pt x="31255" y="25001"/>
                    <a:pt x="31755" y="21798"/>
                    <a:pt x="30886" y="18786"/>
                  </a:cubicBezTo>
                  <a:cubicBezTo>
                    <a:pt x="30398" y="17381"/>
                    <a:pt x="29993" y="15726"/>
                    <a:pt x="29564" y="13964"/>
                  </a:cubicBezTo>
                  <a:cubicBezTo>
                    <a:pt x="28743" y="10606"/>
                    <a:pt x="27814" y="6796"/>
                    <a:pt x="26064" y="4094"/>
                  </a:cubicBezTo>
                  <a:cubicBezTo>
                    <a:pt x="24402" y="1512"/>
                    <a:pt x="22206" y="245"/>
                    <a:pt x="19395" y="245"/>
                  </a:cubicBezTo>
                  <a:cubicBezTo>
                    <a:pt x="18822" y="245"/>
                    <a:pt x="18223" y="298"/>
                    <a:pt x="17598" y="403"/>
                  </a:cubicBezTo>
                  <a:lnTo>
                    <a:pt x="17539" y="379"/>
                  </a:lnTo>
                  <a:cubicBezTo>
                    <a:pt x="16527" y="128"/>
                    <a:pt x="15515" y="0"/>
                    <a:pt x="145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311;p23"/>
            <p:cNvSpPr/>
            <p:nvPr/>
          </p:nvSpPr>
          <p:spPr>
            <a:xfrm rot="5400000">
              <a:off x="-563400" y="296640"/>
              <a:ext cx="2126520" cy="1421280"/>
            </a:xfrm>
            <a:custGeom>
              <a:avLst/>
              <a:gdLst/>
              <a:ahLst/>
              <a:rect l="l" t="t" r="r" b="b"/>
              <a:pathLst>
                <a:path w="72137" h="48218">
                  <a:moveTo>
                    <a:pt x="23444" y="28920"/>
                  </a:moveTo>
                  <a:cubicBezTo>
                    <a:pt x="24551" y="28920"/>
                    <a:pt x="25575" y="29730"/>
                    <a:pt x="26063" y="30611"/>
                  </a:cubicBezTo>
                  <a:cubicBezTo>
                    <a:pt x="26587" y="31564"/>
                    <a:pt x="26766" y="32814"/>
                    <a:pt x="26599" y="34326"/>
                  </a:cubicBezTo>
                  <a:cubicBezTo>
                    <a:pt x="26539" y="34814"/>
                    <a:pt x="26456" y="35290"/>
                    <a:pt x="26337" y="35766"/>
                  </a:cubicBezTo>
                  <a:lnTo>
                    <a:pt x="26325" y="35766"/>
                  </a:lnTo>
                  <a:cubicBezTo>
                    <a:pt x="25123" y="35766"/>
                    <a:pt x="24063" y="35528"/>
                    <a:pt x="23194" y="35064"/>
                  </a:cubicBezTo>
                  <a:cubicBezTo>
                    <a:pt x="21908" y="34385"/>
                    <a:pt x="21027" y="33135"/>
                    <a:pt x="20943" y="31873"/>
                  </a:cubicBezTo>
                  <a:cubicBezTo>
                    <a:pt x="20860" y="30504"/>
                    <a:pt x="21836" y="29170"/>
                    <a:pt x="23063" y="28956"/>
                  </a:cubicBezTo>
                  <a:cubicBezTo>
                    <a:pt x="23194" y="28932"/>
                    <a:pt x="23325" y="28920"/>
                    <a:pt x="23444" y="28920"/>
                  </a:cubicBezTo>
                  <a:close/>
                  <a:moveTo>
                    <a:pt x="7930" y="0"/>
                  </a:moveTo>
                  <a:lnTo>
                    <a:pt x="7418" y="155"/>
                  </a:lnTo>
                  <a:cubicBezTo>
                    <a:pt x="9275" y="6322"/>
                    <a:pt x="10764" y="12275"/>
                    <a:pt x="8490" y="17526"/>
                  </a:cubicBezTo>
                  <a:cubicBezTo>
                    <a:pt x="7692" y="19336"/>
                    <a:pt x="6465" y="20967"/>
                    <a:pt x="5275" y="22551"/>
                  </a:cubicBezTo>
                  <a:cubicBezTo>
                    <a:pt x="4072" y="24134"/>
                    <a:pt x="2834" y="25765"/>
                    <a:pt x="2024" y="27623"/>
                  </a:cubicBezTo>
                  <a:cubicBezTo>
                    <a:pt x="0" y="32206"/>
                    <a:pt x="929" y="38017"/>
                    <a:pt x="4287" y="41731"/>
                  </a:cubicBezTo>
                  <a:cubicBezTo>
                    <a:pt x="6775" y="44482"/>
                    <a:pt x="10525" y="46042"/>
                    <a:pt x="14240" y="46042"/>
                  </a:cubicBezTo>
                  <a:cubicBezTo>
                    <a:pt x="15538" y="46042"/>
                    <a:pt x="16848" y="45851"/>
                    <a:pt x="18086" y="45446"/>
                  </a:cubicBezTo>
                  <a:cubicBezTo>
                    <a:pt x="22229" y="44113"/>
                    <a:pt x="25587" y="40493"/>
                    <a:pt x="26754" y="36290"/>
                  </a:cubicBezTo>
                  <a:cubicBezTo>
                    <a:pt x="26944" y="36290"/>
                    <a:pt x="27123" y="36278"/>
                    <a:pt x="27313" y="36255"/>
                  </a:cubicBezTo>
                  <a:cubicBezTo>
                    <a:pt x="30826" y="35933"/>
                    <a:pt x="34076" y="34100"/>
                    <a:pt x="36684" y="32623"/>
                  </a:cubicBezTo>
                  <a:lnTo>
                    <a:pt x="36743" y="32587"/>
                  </a:lnTo>
                  <a:cubicBezTo>
                    <a:pt x="39601" y="30980"/>
                    <a:pt x="42553" y="29313"/>
                    <a:pt x="45780" y="28897"/>
                  </a:cubicBezTo>
                  <a:cubicBezTo>
                    <a:pt x="46187" y="28846"/>
                    <a:pt x="46609" y="28820"/>
                    <a:pt x="47037" y="28820"/>
                  </a:cubicBezTo>
                  <a:cubicBezTo>
                    <a:pt x="49548" y="28820"/>
                    <a:pt x="52291" y="29717"/>
                    <a:pt x="53817" y="31873"/>
                  </a:cubicBezTo>
                  <a:cubicBezTo>
                    <a:pt x="53662" y="31980"/>
                    <a:pt x="53507" y="32087"/>
                    <a:pt x="53352" y="32206"/>
                  </a:cubicBezTo>
                  <a:cubicBezTo>
                    <a:pt x="46247" y="39110"/>
                    <a:pt x="52667" y="48217"/>
                    <a:pt x="59642" y="48217"/>
                  </a:cubicBezTo>
                  <a:cubicBezTo>
                    <a:pt x="60919" y="48217"/>
                    <a:pt x="62214" y="47912"/>
                    <a:pt x="63449" y="47232"/>
                  </a:cubicBezTo>
                  <a:cubicBezTo>
                    <a:pt x="72136" y="42456"/>
                    <a:pt x="66677" y="30207"/>
                    <a:pt x="58795" y="30207"/>
                  </a:cubicBezTo>
                  <a:cubicBezTo>
                    <a:pt x="57344" y="30207"/>
                    <a:pt x="55811" y="30622"/>
                    <a:pt x="54269" y="31575"/>
                  </a:cubicBezTo>
                  <a:cubicBezTo>
                    <a:pt x="52644" y="29260"/>
                    <a:pt x="49730" y="28288"/>
                    <a:pt x="47068" y="28288"/>
                  </a:cubicBezTo>
                  <a:cubicBezTo>
                    <a:pt x="46609" y="28288"/>
                    <a:pt x="46157" y="28317"/>
                    <a:pt x="45720" y="28373"/>
                  </a:cubicBezTo>
                  <a:cubicBezTo>
                    <a:pt x="42387" y="28789"/>
                    <a:pt x="39386" y="30480"/>
                    <a:pt x="36481" y="32123"/>
                  </a:cubicBezTo>
                  <a:lnTo>
                    <a:pt x="36422" y="32159"/>
                  </a:lnTo>
                  <a:cubicBezTo>
                    <a:pt x="33850" y="33611"/>
                    <a:pt x="30659" y="35409"/>
                    <a:pt x="27266" y="35719"/>
                  </a:cubicBezTo>
                  <a:cubicBezTo>
                    <a:pt x="27147" y="35731"/>
                    <a:pt x="27016" y="35743"/>
                    <a:pt x="26897" y="35755"/>
                  </a:cubicBezTo>
                  <a:cubicBezTo>
                    <a:pt x="27004" y="35302"/>
                    <a:pt x="27075" y="34850"/>
                    <a:pt x="27135" y="34385"/>
                  </a:cubicBezTo>
                  <a:cubicBezTo>
                    <a:pt x="27313" y="32754"/>
                    <a:pt x="27111" y="31397"/>
                    <a:pt x="26527" y="30349"/>
                  </a:cubicBezTo>
                  <a:cubicBezTo>
                    <a:pt x="25866" y="29152"/>
                    <a:pt x="24649" y="28390"/>
                    <a:pt x="23456" y="28390"/>
                  </a:cubicBezTo>
                  <a:cubicBezTo>
                    <a:pt x="23296" y="28390"/>
                    <a:pt x="23137" y="28404"/>
                    <a:pt x="22979" y="28432"/>
                  </a:cubicBezTo>
                  <a:cubicBezTo>
                    <a:pt x="21455" y="28682"/>
                    <a:pt x="20312" y="30254"/>
                    <a:pt x="20408" y="31909"/>
                  </a:cubicBezTo>
                  <a:cubicBezTo>
                    <a:pt x="20503" y="33373"/>
                    <a:pt x="21467" y="34766"/>
                    <a:pt x="22932" y="35540"/>
                  </a:cubicBezTo>
                  <a:cubicBezTo>
                    <a:pt x="23860" y="36028"/>
                    <a:pt x="24956" y="36290"/>
                    <a:pt x="26194" y="36302"/>
                  </a:cubicBezTo>
                  <a:cubicBezTo>
                    <a:pt x="25039" y="40267"/>
                    <a:pt x="21860" y="43672"/>
                    <a:pt x="17919" y="44934"/>
                  </a:cubicBezTo>
                  <a:cubicBezTo>
                    <a:pt x="16728" y="45319"/>
                    <a:pt x="15477" y="45504"/>
                    <a:pt x="14222" y="45504"/>
                  </a:cubicBezTo>
                  <a:cubicBezTo>
                    <a:pt x="10662" y="45504"/>
                    <a:pt x="7068" y="44015"/>
                    <a:pt x="4691" y="41374"/>
                  </a:cubicBezTo>
                  <a:cubicBezTo>
                    <a:pt x="1477" y="37802"/>
                    <a:pt x="572" y="32242"/>
                    <a:pt x="2513" y="27837"/>
                  </a:cubicBezTo>
                  <a:cubicBezTo>
                    <a:pt x="3310" y="26039"/>
                    <a:pt x="4525" y="24432"/>
                    <a:pt x="5703" y="22872"/>
                  </a:cubicBezTo>
                  <a:cubicBezTo>
                    <a:pt x="6906" y="21265"/>
                    <a:pt x="8156" y="19610"/>
                    <a:pt x="8978" y="17740"/>
                  </a:cubicBezTo>
                  <a:cubicBezTo>
                    <a:pt x="11335" y="12323"/>
                    <a:pt x="9823" y="6263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312;p23"/>
            <p:cNvSpPr/>
            <p:nvPr/>
          </p:nvSpPr>
          <p:spPr>
            <a:xfrm rot="5400000">
              <a:off x="-216000" y="1501920"/>
              <a:ext cx="538560" cy="374400"/>
            </a:xfrm>
            <a:custGeom>
              <a:avLst/>
              <a:gdLst/>
              <a:ahLst/>
              <a:rect l="l" t="t" r="r" b="b"/>
              <a:pathLst>
                <a:path w="18281" h="12716">
                  <a:moveTo>
                    <a:pt x="8871" y="0"/>
                  </a:moveTo>
                  <a:cubicBezTo>
                    <a:pt x="7643" y="0"/>
                    <a:pt x="6331" y="422"/>
                    <a:pt x="5024" y="1414"/>
                  </a:cubicBezTo>
                  <a:cubicBezTo>
                    <a:pt x="1" y="6286"/>
                    <a:pt x="4535" y="12716"/>
                    <a:pt x="9467" y="12716"/>
                  </a:cubicBezTo>
                  <a:cubicBezTo>
                    <a:pt x="10369" y="12716"/>
                    <a:pt x="11284" y="12501"/>
                    <a:pt x="12156" y="12023"/>
                  </a:cubicBezTo>
                  <a:cubicBezTo>
                    <a:pt x="18281" y="8648"/>
                    <a:pt x="14435" y="0"/>
                    <a:pt x="887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313;p23"/>
            <p:cNvSpPr/>
            <p:nvPr/>
          </p:nvSpPr>
          <p:spPr>
            <a:xfrm rot="5400000">
              <a:off x="-132840" y="1559160"/>
              <a:ext cx="372240" cy="258480"/>
            </a:xfrm>
            <a:custGeom>
              <a:avLst/>
              <a:gdLst/>
              <a:ahLst/>
              <a:rect l="l" t="t" r="r" b="b"/>
              <a:pathLst>
                <a:path w="12646" h="8790">
                  <a:moveTo>
                    <a:pt x="6131" y="1"/>
                  </a:moveTo>
                  <a:cubicBezTo>
                    <a:pt x="5282" y="1"/>
                    <a:pt x="4375" y="291"/>
                    <a:pt x="3472" y="975"/>
                  </a:cubicBezTo>
                  <a:cubicBezTo>
                    <a:pt x="0" y="4346"/>
                    <a:pt x="3138" y="8790"/>
                    <a:pt x="6543" y="8790"/>
                  </a:cubicBezTo>
                  <a:cubicBezTo>
                    <a:pt x="7167" y="8790"/>
                    <a:pt x="7799" y="8641"/>
                    <a:pt x="8401" y="8309"/>
                  </a:cubicBezTo>
                  <a:cubicBezTo>
                    <a:pt x="12645" y="5978"/>
                    <a:pt x="9982" y="1"/>
                    <a:pt x="613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314;p23"/>
            <p:cNvSpPr/>
            <p:nvPr/>
          </p:nvSpPr>
          <p:spPr>
            <a:xfrm rot="5400000">
              <a:off x="1029960" y="-132840"/>
              <a:ext cx="784800" cy="509040"/>
            </a:xfrm>
            <a:custGeom>
              <a:avLst/>
              <a:gdLst/>
              <a:ahLst/>
              <a:rect l="l" t="t" r="r" b="b"/>
              <a:pathLst>
                <a:path w="26636" h="17290">
                  <a:moveTo>
                    <a:pt x="24771" y="1"/>
                  </a:moveTo>
                  <a:cubicBezTo>
                    <a:pt x="24683" y="1"/>
                    <a:pt x="24593" y="13"/>
                    <a:pt x="24504" y="38"/>
                  </a:cubicBezTo>
                  <a:cubicBezTo>
                    <a:pt x="24004" y="192"/>
                    <a:pt x="23706" y="716"/>
                    <a:pt x="23849" y="1228"/>
                  </a:cubicBezTo>
                  <a:cubicBezTo>
                    <a:pt x="25611" y="7276"/>
                    <a:pt x="21063" y="12646"/>
                    <a:pt x="15896" y="14635"/>
                  </a:cubicBezTo>
                  <a:cubicBezTo>
                    <a:pt x="14386" y="15139"/>
                    <a:pt x="12909" y="15383"/>
                    <a:pt x="11504" y="15383"/>
                  </a:cubicBezTo>
                  <a:cubicBezTo>
                    <a:pt x="7366" y="15383"/>
                    <a:pt x="3850" y="13262"/>
                    <a:pt x="1965" y="9396"/>
                  </a:cubicBezTo>
                  <a:cubicBezTo>
                    <a:pt x="1803" y="9055"/>
                    <a:pt x="1464" y="8860"/>
                    <a:pt x="1106" y="8860"/>
                  </a:cubicBezTo>
                  <a:cubicBezTo>
                    <a:pt x="964" y="8860"/>
                    <a:pt x="818" y="8891"/>
                    <a:pt x="679" y="8955"/>
                  </a:cubicBezTo>
                  <a:cubicBezTo>
                    <a:pt x="203" y="9193"/>
                    <a:pt x="1" y="9765"/>
                    <a:pt x="239" y="10241"/>
                  </a:cubicBezTo>
                  <a:cubicBezTo>
                    <a:pt x="2442" y="14766"/>
                    <a:pt x="6692" y="17290"/>
                    <a:pt x="11562" y="17290"/>
                  </a:cubicBezTo>
                  <a:cubicBezTo>
                    <a:pt x="13169" y="17290"/>
                    <a:pt x="14836" y="17016"/>
                    <a:pt x="16527" y="16456"/>
                  </a:cubicBezTo>
                  <a:lnTo>
                    <a:pt x="16562" y="16444"/>
                  </a:lnTo>
                  <a:cubicBezTo>
                    <a:pt x="19706" y="15242"/>
                    <a:pt x="22492" y="12991"/>
                    <a:pt x="24206" y="10277"/>
                  </a:cubicBezTo>
                  <a:cubicBezTo>
                    <a:pt x="26099" y="7288"/>
                    <a:pt x="26635" y="3883"/>
                    <a:pt x="25706" y="692"/>
                  </a:cubicBezTo>
                  <a:cubicBezTo>
                    <a:pt x="25579" y="269"/>
                    <a:pt x="25191" y="1"/>
                    <a:pt x="2477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8" name="Google Shape;315;p23"/>
          <p:cNvGrpSpPr/>
          <p:nvPr/>
        </p:nvGrpSpPr>
        <p:grpSpPr>
          <a:xfrm>
            <a:off x="7905240" y="3352680"/>
            <a:ext cx="1734840" cy="1964160"/>
            <a:chOff x="7905240" y="3352680"/>
            <a:chExt cx="1734840" cy="1964160"/>
          </a:xfrm>
        </p:grpSpPr>
        <p:grpSp>
          <p:nvGrpSpPr>
            <p:cNvPr id="239" name="Google Shape;316;p23"/>
            <p:cNvGrpSpPr/>
            <p:nvPr/>
          </p:nvGrpSpPr>
          <p:grpSpPr>
            <a:xfrm>
              <a:off x="8198280" y="4290840"/>
              <a:ext cx="1126080" cy="944640"/>
              <a:chOff x="8198280" y="4290840"/>
              <a:chExt cx="1126080" cy="944640"/>
            </a:xfrm>
          </p:grpSpPr>
          <p:grpSp>
            <p:nvGrpSpPr>
              <p:cNvPr id="240" name="Google Shape;317;p23"/>
              <p:cNvGrpSpPr/>
              <p:nvPr/>
            </p:nvGrpSpPr>
            <p:grpSpPr>
              <a:xfrm>
                <a:off x="8736840" y="4290840"/>
                <a:ext cx="587520" cy="887040"/>
                <a:chOff x="8736840" y="4290840"/>
                <a:chExt cx="587520" cy="887040"/>
              </a:xfrm>
            </p:grpSpPr>
            <p:sp>
              <p:nvSpPr>
                <p:cNvPr id="241" name="Google Shape;318;p23"/>
                <p:cNvSpPr/>
                <p:nvPr/>
              </p:nvSpPr>
              <p:spPr>
                <a:xfrm rot="1323600">
                  <a:off x="8883360" y="4315320"/>
                  <a:ext cx="294480" cy="837720"/>
                </a:xfrm>
                <a:custGeom>
                  <a:avLst/>
                  <a:gdLst/>
                  <a:ahLst/>
                  <a:rect l="l" t="t" r="r" b="b"/>
                  <a:pathLst>
                    <a:path w="13859" h="39369">
                      <a:moveTo>
                        <a:pt x="9576" y="1"/>
                      </a:moveTo>
                      <a:cubicBezTo>
                        <a:pt x="9068" y="1"/>
                        <a:pt x="8556" y="83"/>
                        <a:pt x="8073" y="233"/>
                      </a:cubicBezTo>
                      <a:cubicBezTo>
                        <a:pt x="6846" y="626"/>
                        <a:pt x="5798" y="1424"/>
                        <a:pt x="4894" y="2340"/>
                      </a:cubicBezTo>
                      <a:cubicBezTo>
                        <a:pt x="2643" y="4626"/>
                        <a:pt x="1262" y="7663"/>
                        <a:pt x="631" y="10806"/>
                      </a:cubicBezTo>
                      <a:cubicBezTo>
                        <a:pt x="0" y="13949"/>
                        <a:pt x="107" y="17199"/>
                        <a:pt x="536" y="20378"/>
                      </a:cubicBezTo>
                      <a:cubicBezTo>
                        <a:pt x="1465" y="27129"/>
                        <a:pt x="3905" y="33678"/>
                        <a:pt x="7656" y="39369"/>
                      </a:cubicBezTo>
                      <a:cubicBezTo>
                        <a:pt x="8989" y="38976"/>
                        <a:pt x="10561" y="38345"/>
                        <a:pt x="12121" y="37702"/>
                      </a:cubicBezTo>
                      <a:cubicBezTo>
                        <a:pt x="10478" y="32868"/>
                        <a:pt x="10501" y="27605"/>
                        <a:pt x="11132" y="22533"/>
                      </a:cubicBezTo>
                      <a:cubicBezTo>
                        <a:pt x="11752" y="17461"/>
                        <a:pt x="12954" y="12485"/>
                        <a:pt x="13585" y="7412"/>
                      </a:cubicBezTo>
                      <a:cubicBezTo>
                        <a:pt x="13740" y="6186"/>
                        <a:pt x="13859" y="4936"/>
                        <a:pt x="13633" y="3710"/>
                      </a:cubicBezTo>
                      <a:cubicBezTo>
                        <a:pt x="13407" y="2495"/>
                        <a:pt x="12799" y="1305"/>
                        <a:pt x="11775" y="626"/>
                      </a:cubicBezTo>
                      <a:cubicBezTo>
                        <a:pt x="11127" y="193"/>
                        <a:pt x="10356" y="1"/>
                        <a:pt x="95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" name="Google Shape;319;p23"/>
                <p:cNvSpPr/>
                <p:nvPr/>
              </p:nvSpPr>
              <p:spPr>
                <a:xfrm rot="1323600">
                  <a:off x="8986680" y="4357800"/>
                  <a:ext cx="91440" cy="783360"/>
                </a:xfrm>
                <a:custGeom>
                  <a:avLst/>
                  <a:gdLst/>
                  <a:ahLst/>
                  <a:rect l="l" t="t" r="r" b="b"/>
                  <a:pathLst>
                    <a:path w="4335" h="36816">
                      <a:moveTo>
                        <a:pt x="4139" y="1"/>
                      </a:moveTo>
                      <a:cubicBezTo>
                        <a:pt x="4068" y="1"/>
                        <a:pt x="4005" y="44"/>
                        <a:pt x="3978" y="108"/>
                      </a:cubicBezTo>
                      <a:cubicBezTo>
                        <a:pt x="1846" y="5930"/>
                        <a:pt x="751" y="12074"/>
                        <a:pt x="715" y="18384"/>
                      </a:cubicBezTo>
                      <a:cubicBezTo>
                        <a:pt x="679" y="24706"/>
                        <a:pt x="1703" y="30862"/>
                        <a:pt x="3775" y="36708"/>
                      </a:cubicBezTo>
                      <a:cubicBezTo>
                        <a:pt x="3799" y="36779"/>
                        <a:pt x="3858" y="36815"/>
                        <a:pt x="3930" y="36815"/>
                      </a:cubicBezTo>
                      <a:lnTo>
                        <a:pt x="3989" y="36815"/>
                      </a:lnTo>
                      <a:cubicBezTo>
                        <a:pt x="4085" y="36779"/>
                        <a:pt x="4120" y="36684"/>
                        <a:pt x="4097" y="36589"/>
                      </a:cubicBezTo>
                      <a:cubicBezTo>
                        <a:pt x="1" y="25016"/>
                        <a:pt x="72" y="11752"/>
                        <a:pt x="4299" y="227"/>
                      </a:cubicBezTo>
                      <a:cubicBezTo>
                        <a:pt x="4335" y="144"/>
                        <a:pt x="4287" y="37"/>
                        <a:pt x="4204" y="13"/>
                      </a:cubicBezTo>
                      <a:cubicBezTo>
                        <a:pt x="4182" y="5"/>
                        <a:pt x="4160" y="1"/>
                        <a:pt x="4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3" name="Google Shape;320;p23"/>
              <p:cNvGrpSpPr/>
              <p:nvPr/>
            </p:nvGrpSpPr>
            <p:grpSpPr>
              <a:xfrm>
                <a:off x="8489160" y="4335480"/>
                <a:ext cx="555480" cy="887760"/>
                <a:chOff x="8489160" y="4335480"/>
                <a:chExt cx="555480" cy="887760"/>
              </a:xfrm>
            </p:grpSpPr>
            <p:sp>
              <p:nvSpPr>
                <p:cNvPr id="244" name="Google Shape;321;p23"/>
                <p:cNvSpPr/>
                <p:nvPr/>
              </p:nvSpPr>
              <p:spPr>
                <a:xfrm rot="20438400">
                  <a:off x="8619480" y="4360320"/>
                  <a:ext cx="294480" cy="837720"/>
                </a:xfrm>
                <a:custGeom>
                  <a:avLst/>
                  <a:gdLst/>
                  <a:ahLst/>
                  <a:rect l="l" t="t" r="r" b="b"/>
                  <a:pathLst>
                    <a:path w="13859" h="39369">
                      <a:moveTo>
                        <a:pt x="9576" y="1"/>
                      </a:moveTo>
                      <a:cubicBezTo>
                        <a:pt x="9068" y="1"/>
                        <a:pt x="8556" y="83"/>
                        <a:pt x="8073" y="233"/>
                      </a:cubicBezTo>
                      <a:cubicBezTo>
                        <a:pt x="6846" y="626"/>
                        <a:pt x="5798" y="1424"/>
                        <a:pt x="4894" y="2340"/>
                      </a:cubicBezTo>
                      <a:cubicBezTo>
                        <a:pt x="2643" y="4626"/>
                        <a:pt x="1262" y="7663"/>
                        <a:pt x="631" y="10806"/>
                      </a:cubicBezTo>
                      <a:cubicBezTo>
                        <a:pt x="0" y="13949"/>
                        <a:pt x="107" y="17199"/>
                        <a:pt x="536" y="20378"/>
                      </a:cubicBezTo>
                      <a:cubicBezTo>
                        <a:pt x="1465" y="27129"/>
                        <a:pt x="3905" y="33678"/>
                        <a:pt x="7656" y="39369"/>
                      </a:cubicBezTo>
                      <a:cubicBezTo>
                        <a:pt x="8989" y="38976"/>
                        <a:pt x="10561" y="38345"/>
                        <a:pt x="12121" y="37702"/>
                      </a:cubicBezTo>
                      <a:cubicBezTo>
                        <a:pt x="10478" y="32868"/>
                        <a:pt x="10501" y="27605"/>
                        <a:pt x="11132" y="22533"/>
                      </a:cubicBezTo>
                      <a:cubicBezTo>
                        <a:pt x="11752" y="17461"/>
                        <a:pt x="12954" y="12485"/>
                        <a:pt x="13585" y="7412"/>
                      </a:cubicBezTo>
                      <a:cubicBezTo>
                        <a:pt x="13740" y="6186"/>
                        <a:pt x="13859" y="4936"/>
                        <a:pt x="13633" y="3710"/>
                      </a:cubicBezTo>
                      <a:cubicBezTo>
                        <a:pt x="13407" y="2495"/>
                        <a:pt x="12799" y="1305"/>
                        <a:pt x="11775" y="626"/>
                      </a:cubicBezTo>
                      <a:cubicBezTo>
                        <a:pt x="11127" y="193"/>
                        <a:pt x="10356" y="1"/>
                        <a:pt x="95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5" name="Google Shape;322;p23"/>
                <p:cNvSpPr/>
                <p:nvPr/>
              </p:nvSpPr>
              <p:spPr>
                <a:xfrm rot="20438400">
                  <a:off x="8732160" y="4397400"/>
                  <a:ext cx="91440" cy="783360"/>
                </a:xfrm>
                <a:custGeom>
                  <a:avLst/>
                  <a:gdLst/>
                  <a:ahLst/>
                  <a:rect l="l" t="t" r="r" b="b"/>
                  <a:pathLst>
                    <a:path w="4335" h="36816">
                      <a:moveTo>
                        <a:pt x="4139" y="1"/>
                      </a:moveTo>
                      <a:cubicBezTo>
                        <a:pt x="4068" y="1"/>
                        <a:pt x="4005" y="44"/>
                        <a:pt x="3978" y="108"/>
                      </a:cubicBezTo>
                      <a:cubicBezTo>
                        <a:pt x="1846" y="5930"/>
                        <a:pt x="751" y="12074"/>
                        <a:pt x="715" y="18384"/>
                      </a:cubicBezTo>
                      <a:cubicBezTo>
                        <a:pt x="679" y="24706"/>
                        <a:pt x="1703" y="30862"/>
                        <a:pt x="3775" y="36708"/>
                      </a:cubicBezTo>
                      <a:cubicBezTo>
                        <a:pt x="3799" y="36779"/>
                        <a:pt x="3858" y="36815"/>
                        <a:pt x="3930" y="36815"/>
                      </a:cubicBezTo>
                      <a:lnTo>
                        <a:pt x="3989" y="36815"/>
                      </a:lnTo>
                      <a:cubicBezTo>
                        <a:pt x="4085" y="36779"/>
                        <a:pt x="4120" y="36684"/>
                        <a:pt x="4097" y="36589"/>
                      </a:cubicBezTo>
                      <a:cubicBezTo>
                        <a:pt x="1" y="25016"/>
                        <a:pt x="72" y="11752"/>
                        <a:pt x="4299" y="227"/>
                      </a:cubicBezTo>
                      <a:cubicBezTo>
                        <a:pt x="4335" y="144"/>
                        <a:pt x="4287" y="37"/>
                        <a:pt x="4204" y="13"/>
                      </a:cubicBezTo>
                      <a:cubicBezTo>
                        <a:pt x="4182" y="5"/>
                        <a:pt x="4160" y="1"/>
                        <a:pt x="4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6" name="Google Shape;323;p23"/>
              <p:cNvGrpSpPr/>
              <p:nvPr/>
            </p:nvGrpSpPr>
            <p:grpSpPr>
              <a:xfrm>
                <a:off x="8198280" y="4532760"/>
                <a:ext cx="863280" cy="702720"/>
                <a:chOff x="8198280" y="4532760"/>
                <a:chExt cx="863280" cy="702720"/>
              </a:xfrm>
            </p:grpSpPr>
            <p:sp>
              <p:nvSpPr>
                <p:cNvPr id="247" name="Google Shape;324;p23"/>
                <p:cNvSpPr/>
                <p:nvPr/>
              </p:nvSpPr>
              <p:spPr>
                <a:xfrm flipV="1" rot="7375800">
                  <a:off x="8482320" y="4465080"/>
                  <a:ext cx="294840" cy="837720"/>
                </a:xfrm>
                <a:custGeom>
                  <a:avLst/>
                  <a:gdLst/>
                  <a:ahLst/>
                  <a:rect l="l" t="t" r="r" b="b"/>
                  <a:pathLst>
                    <a:path w="13859" h="39369">
                      <a:moveTo>
                        <a:pt x="9576" y="1"/>
                      </a:moveTo>
                      <a:cubicBezTo>
                        <a:pt x="9068" y="1"/>
                        <a:pt x="8556" y="83"/>
                        <a:pt x="8073" y="233"/>
                      </a:cubicBezTo>
                      <a:cubicBezTo>
                        <a:pt x="6846" y="626"/>
                        <a:pt x="5798" y="1424"/>
                        <a:pt x="4894" y="2340"/>
                      </a:cubicBezTo>
                      <a:cubicBezTo>
                        <a:pt x="2643" y="4626"/>
                        <a:pt x="1262" y="7663"/>
                        <a:pt x="631" y="10806"/>
                      </a:cubicBezTo>
                      <a:cubicBezTo>
                        <a:pt x="0" y="13949"/>
                        <a:pt x="107" y="17199"/>
                        <a:pt x="536" y="20378"/>
                      </a:cubicBezTo>
                      <a:cubicBezTo>
                        <a:pt x="1465" y="27129"/>
                        <a:pt x="3905" y="33678"/>
                        <a:pt x="7656" y="39369"/>
                      </a:cubicBezTo>
                      <a:cubicBezTo>
                        <a:pt x="8989" y="38976"/>
                        <a:pt x="10561" y="38345"/>
                        <a:pt x="12121" y="37702"/>
                      </a:cubicBezTo>
                      <a:cubicBezTo>
                        <a:pt x="10478" y="32868"/>
                        <a:pt x="10501" y="27605"/>
                        <a:pt x="11132" y="22533"/>
                      </a:cubicBezTo>
                      <a:cubicBezTo>
                        <a:pt x="11752" y="17461"/>
                        <a:pt x="12954" y="12485"/>
                        <a:pt x="13585" y="7412"/>
                      </a:cubicBezTo>
                      <a:cubicBezTo>
                        <a:pt x="13740" y="6186"/>
                        <a:pt x="13859" y="4936"/>
                        <a:pt x="13633" y="3710"/>
                      </a:cubicBezTo>
                      <a:cubicBezTo>
                        <a:pt x="13407" y="2495"/>
                        <a:pt x="12799" y="1305"/>
                        <a:pt x="11775" y="626"/>
                      </a:cubicBezTo>
                      <a:cubicBezTo>
                        <a:pt x="11127" y="193"/>
                        <a:pt x="10356" y="1"/>
                        <a:pt x="95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8" name="Google Shape;325;p23"/>
                <p:cNvSpPr/>
                <p:nvPr/>
              </p:nvSpPr>
              <p:spPr>
                <a:xfrm flipV="1" rot="7375800">
                  <a:off x="8590680" y="4506840"/>
                  <a:ext cx="91440" cy="783360"/>
                </a:xfrm>
                <a:custGeom>
                  <a:avLst/>
                  <a:gdLst/>
                  <a:ahLst/>
                  <a:rect l="l" t="t" r="r" b="b"/>
                  <a:pathLst>
                    <a:path w="4335" h="36816">
                      <a:moveTo>
                        <a:pt x="4139" y="1"/>
                      </a:moveTo>
                      <a:cubicBezTo>
                        <a:pt x="4068" y="1"/>
                        <a:pt x="4005" y="44"/>
                        <a:pt x="3978" y="108"/>
                      </a:cubicBezTo>
                      <a:cubicBezTo>
                        <a:pt x="1846" y="5930"/>
                        <a:pt x="751" y="12074"/>
                        <a:pt x="715" y="18384"/>
                      </a:cubicBezTo>
                      <a:cubicBezTo>
                        <a:pt x="679" y="24706"/>
                        <a:pt x="1703" y="30862"/>
                        <a:pt x="3775" y="36708"/>
                      </a:cubicBezTo>
                      <a:cubicBezTo>
                        <a:pt x="3799" y="36779"/>
                        <a:pt x="3858" y="36815"/>
                        <a:pt x="3930" y="36815"/>
                      </a:cubicBezTo>
                      <a:lnTo>
                        <a:pt x="3989" y="36815"/>
                      </a:lnTo>
                      <a:cubicBezTo>
                        <a:pt x="4085" y="36779"/>
                        <a:pt x="4120" y="36684"/>
                        <a:pt x="4097" y="36589"/>
                      </a:cubicBezTo>
                      <a:cubicBezTo>
                        <a:pt x="1" y="25016"/>
                        <a:pt x="72" y="11752"/>
                        <a:pt x="4299" y="227"/>
                      </a:cubicBezTo>
                      <a:cubicBezTo>
                        <a:pt x="4335" y="144"/>
                        <a:pt x="4287" y="37"/>
                        <a:pt x="4204" y="13"/>
                      </a:cubicBezTo>
                      <a:cubicBezTo>
                        <a:pt x="4182" y="5"/>
                        <a:pt x="4160" y="1"/>
                        <a:pt x="4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49" name="Google Shape;326;p23"/>
            <p:cNvGrpSpPr/>
            <p:nvPr/>
          </p:nvGrpSpPr>
          <p:grpSpPr>
            <a:xfrm>
              <a:off x="7905240" y="4427640"/>
              <a:ext cx="1041480" cy="889200"/>
              <a:chOff x="7905240" y="4427640"/>
              <a:chExt cx="1041480" cy="889200"/>
            </a:xfrm>
          </p:grpSpPr>
          <p:sp>
            <p:nvSpPr>
              <p:cNvPr id="250" name="Google Shape;327;p23"/>
              <p:cNvSpPr/>
              <p:nvPr/>
            </p:nvSpPr>
            <p:spPr>
              <a:xfrm rot="17812200">
                <a:off x="8473680" y="4889160"/>
                <a:ext cx="154080" cy="482760"/>
              </a:xfrm>
              <a:custGeom>
                <a:avLst/>
                <a:gdLst/>
                <a:ahLst/>
                <a:rect l="l" t="t" r="r" b="b"/>
                <a:pathLst>
                  <a:path w="8133" h="25404">
                    <a:moveTo>
                      <a:pt x="3812" y="1"/>
                    </a:moveTo>
                    <a:cubicBezTo>
                      <a:pt x="2855" y="1"/>
                      <a:pt x="1926" y="651"/>
                      <a:pt x="1406" y="1483"/>
                    </a:cubicBezTo>
                    <a:cubicBezTo>
                      <a:pt x="810" y="2436"/>
                      <a:pt x="644" y="3603"/>
                      <a:pt x="548" y="4722"/>
                    </a:cubicBezTo>
                    <a:cubicBezTo>
                      <a:pt x="1" y="11711"/>
                      <a:pt x="1810" y="18640"/>
                      <a:pt x="3620" y="25403"/>
                    </a:cubicBezTo>
                    <a:cubicBezTo>
                      <a:pt x="5775" y="18926"/>
                      <a:pt x="8133" y="11223"/>
                      <a:pt x="6740" y="3650"/>
                    </a:cubicBezTo>
                    <a:cubicBezTo>
                      <a:pt x="6466" y="2114"/>
                      <a:pt x="5763" y="340"/>
                      <a:pt x="4227" y="43"/>
                    </a:cubicBezTo>
                    <a:cubicBezTo>
                      <a:pt x="4089" y="14"/>
                      <a:pt x="3950" y="1"/>
                      <a:pt x="3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Google Shape;328;p23"/>
              <p:cNvSpPr/>
              <p:nvPr/>
            </p:nvSpPr>
            <p:spPr>
              <a:xfrm rot="17812200">
                <a:off x="8505360" y="4829400"/>
                <a:ext cx="392400" cy="339840"/>
              </a:xfrm>
              <a:custGeom>
                <a:avLst/>
                <a:gdLst/>
                <a:ahLst/>
                <a:rect l="l" t="t" r="r" b="b"/>
                <a:pathLst>
                  <a:path w="20646" h="17896">
                    <a:moveTo>
                      <a:pt x="18584" y="1"/>
                    </a:moveTo>
                    <a:cubicBezTo>
                      <a:pt x="17927" y="1"/>
                      <a:pt x="17219" y="220"/>
                      <a:pt x="16621" y="500"/>
                    </a:cubicBezTo>
                    <a:cubicBezTo>
                      <a:pt x="12966" y="2214"/>
                      <a:pt x="10275" y="5464"/>
                      <a:pt x="7882" y="8727"/>
                    </a:cubicBezTo>
                    <a:cubicBezTo>
                      <a:pt x="5489" y="11989"/>
                      <a:pt x="3215" y="15442"/>
                      <a:pt x="0" y="17883"/>
                    </a:cubicBezTo>
                    <a:cubicBezTo>
                      <a:pt x="185" y="17892"/>
                      <a:pt x="369" y="17896"/>
                      <a:pt x="553" y="17896"/>
                    </a:cubicBezTo>
                    <a:cubicBezTo>
                      <a:pt x="4289" y="17896"/>
                      <a:pt x="7927" y="16085"/>
                      <a:pt x="11013" y="13680"/>
                    </a:cubicBezTo>
                    <a:cubicBezTo>
                      <a:pt x="14252" y="11156"/>
                      <a:pt x="16919" y="7977"/>
                      <a:pt x="19348" y="4655"/>
                    </a:cubicBezTo>
                    <a:cubicBezTo>
                      <a:pt x="19800" y="4048"/>
                      <a:pt x="20241" y="3417"/>
                      <a:pt x="20443" y="2678"/>
                    </a:cubicBezTo>
                    <a:cubicBezTo>
                      <a:pt x="20646" y="1952"/>
                      <a:pt x="20550" y="1095"/>
                      <a:pt x="20026" y="547"/>
                    </a:cubicBezTo>
                    <a:cubicBezTo>
                      <a:pt x="19643" y="153"/>
                      <a:pt x="19131" y="1"/>
                      <a:pt x="18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Google Shape;329;p23"/>
              <p:cNvSpPr/>
              <p:nvPr/>
            </p:nvSpPr>
            <p:spPr>
              <a:xfrm rot="17812200">
                <a:off x="8283600" y="4674960"/>
                <a:ext cx="90000" cy="383760"/>
              </a:xfrm>
              <a:custGeom>
                <a:avLst/>
                <a:gdLst/>
                <a:ahLst/>
                <a:rect l="l" t="t" r="r" b="b"/>
                <a:pathLst>
                  <a:path w="4764" h="20195">
                    <a:moveTo>
                      <a:pt x="1336" y="1"/>
                    </a:moveTo>
                    <a:cubicBezTo>
                      <a:pt x="1067" y="1"/>
                      <a:pt x="806" y="78"/>
                      <a:pt x="596" y="252"/>
                    </a:cubicBezTo>
                    <a:cubicBezTo>
                      <a:pt x="1" y="728"/>
                      <a:pt x="60" y="1621"/>
                      <a:pt x="179" y="2371"/>
                    </a:cubicBezTo>
                    <a:lnTo>
                      <a:pt x="2977" y="20195"/>
                    </a:lnTo>
                    <a:cubicBezTo>
                      <a:pt x="3620" y="17302"/>
                      <a:pt x="4311" y="14242"/>
                      <a:pt x="4537" y="11134"/>
                    </a:cubicBezTo>
                    <a:cubicBezTo>
                      <a:pt x="4763" y="8027"/>
                      <a:pt x="4513" y="4836"/>
                      <a:pt x="3358" y="1931"/>
                    </a:cubicBezTo>
                    <a:cubicBezTo>
                      <a:pt x="3132" y="1347"/>
                      <a:pt x="2846" y="752"/>
                      <a:pt x="2346" y="359"/>
                    </a:cubicBezTo>
                    <a:cubicBezTo>
                      <a:pt x="2061" y="135"/>
                      <a:pt x="1692" y="1"/>
                      <a:pt x="1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Google Shape;330;p23"/>
              <p:cNvSpPr/>
              <p:nvPr/>
            </p:nvSpPr>
            <p:spPr>
              <a:xfrm rot="17812200">
                <a:off x="8311680" y="4636080"/>
                <a:ext cx="242280" cy="270000"/>
              </a:xfrm>
              <a:custGeom>
                <a:avLst/>
                <a:gdLst/>
                <a:ahLst/>
                <a:rect l="l" t="t" r="r" b="b"/>
                <a:pathLst>
                  <a:path w="12764" h="14218">
                    <a:moveTo>
                      <a:pt x="10998" y="1"/>
                    </a:moveTo>
                    <a:cubicBezTo>
                      <a:pt x="10788" y="1"/>
                      <a:pt x="10579" y="33"/>
                      <a:pt x="10383" y="97"/>
                    </a:cubicBezTo>
                    <a:cubicBezTo>
                      <a:pt x="9585" y="359"/>
                      <a:pt x="8990" y="1002"/>
                      <a:pt x="8442" y="1633"/>
                    </a:cubicBezTo>
                    <a:cubicBezTo>
                      <a:pt x="5156" y="5479"/>
                      <a:pt x="2560" y="9860"/>
                      <a:pt x="0" y="14218"/>
                    </a:cubicBezTo>
                    <a:cubicBezTo>
                      <a:pt x="5120" y="11849"/>
                      <a:pt x="9371" y="7801"/>
                      <a:pt x="12097" y="2883"/>
                    </a:cubicBezTo>
                    <a:cubicBezTo>
                      <a:pt x="12442" y="2264"/>
                      <a:pt x="12764" y="1550"/>
                      <a:pt x="12514" y="895"/>
                    </a:cubicBezTo>
                    <a:cubicBezTo>
                      <a:pt x="12280" y="302"/>
                      <a:pt x="11640" y="1"/>
                      <a:pt x="10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Google Shape;331;p23"/>
              <p:cNvSpPr/>
              <p:nvPr/>
            </p:nvSpPr>
            <p:spPr>
              <a:xfrm rot="17812200">
                <a:off x="8007480" y="4523760"/>
                <a:ext cx="106560" cy="295200"/>
              </a:xfrm>
              <a:custGeom>
                <a:avLst/>
                <a:gdLst/>
                <a:ahLst/>
                <a:rect l="l" t="t" r="r" b="b"/>
                <a:pathLst>
                  <a:path w="5633" h="15548">
                    <a:moveTo>
                      <a:pt x="1203" y="0"/>
                    </a:moveTo>
                    <a:cubicBezTo>
                      <a:pt x="970" y="0"/>
                      <a:pt x="744" y="61"/>
                      <a:pt x="561" y="200"/>
                    </a:cubicBezTo>
                    <a:cubicBezTo>
                      <a:pt x="60" y="570"/>
                      <a:pt x="1" y="1284"/>
                      <a:pt x="60" y="1891"/>
                    </a:cubicBezTo>
                    <a:cubicBezTo>
                      <a:pt x="501" y="6785"/>
                      <a:pt x="4752" y="10678"/>
                      <a:pt x="5275" y="15548"/>
                    </a:cubicBezTo>
                    <a:cubicBezTo>
                      <a:pt x="5633" y="10392"/>
                      <a:pt x="5573" y="5320"/>
                      <a:pt x="2989" y="1308"/>
                    </a:cubicBezTo>
                    <a:cubicBezTo>
                      <a:pt x="2716" y="879"/>
                      <a:pt x="2406" y="474"/>
                      <a:pt x="1977" y="212"/>
                    </a:cubicBezTo>
                    <a:cubicBezTo>
                      <a:pt x="1743" y="79"/>
                      <a:pt x="1468" y="0"/>
                      <a:pt x="1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Google Shape;332;p23"/>
              <p:cNvSpPr/>
              <p:nvPr/>
            </p:nvSpPr>
            <p:spPr>
              <a:xfrm rot="17812200">
                <a:off x="8051760" y="4433040"/>
                <a:ext cx="168840" cy="254520"/>
              </a:xfrm>
              <a:custGeom>
                <a:avLst/>
                <a:gdLst/>
                <a:ahLst/>
                <a:rect l="l" t="t" r="r" b="b"/>
                <a:pathLst>
                  <a:path w="8907" h="13405">
                    <a:moveTo>
                      <a:pt x="7217" y="0"/>
                    </a:moveTo>
                    <a:cubicBezTo>
                      <a:pt x="6700" y="0"/>
                      <a:pt x="6191" y="276"/>
                      <a:pt x="5823" y="653"/>
                    </a:cubicBezTo>
                    <a:cubicBezTo>
                      <a:pt x="5370" y="1118"/>
                      <a:pt x="5108" y="1725"/>
                      <a:pt x="4846" y="2320"/>
                    </a:cubicBezTo>
                    <a:lnTo>
                      <a:pt x="1" y="13405"/>
                    </a:lnTo>
                    <a:cubicBezTo>
                      <a:pt x="1989" y="12119"/>
                      <a:pt x="3846" y="10738"/>
                      <a:pt x="5406" y="9059"/>
                    </a:cubicBezTo>
                    <a:cubicBezTo>
                      <a:pt x="6966" y="7380"/>
                      <a:pt x="8240" y="5368"/>
                      <a:pt x="8716" y="3130"/>
                    </a:cubicBezTo>
                    <a:cubicBezTo>
                      <a:pt x="8835" y="2534"/>
                      <a:pt x="8906" y="1915"/>
                      <a:pt x="8752" y="1320"/>
                    </a:cubicBezTo>
                    <a:cubicBezTo>
                      <a:pt x="8585" y="737"/>
                      <a:pt x="8156" y="201"/>
                      <a:pt x="7573" y="46"/>
                    </a:cubicBezTo>
                    <a:cubicBezTo>
                      <a:pt x="7455" y="15"/>
                      <a:pt x="7336" y="0"/>
                      <a:pt x="7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Google Shape;333;p23"/>
              <p:cNvSpPr/>
              <p:nvPr/>
            </p:nvSpPr>
            <p:spPr>
              <a:xfrm rot="17812200">
                <a:off x="8322840" y="4523760"/>
                <a:ext cx="302400" cy="906120"/>
              </a:xfrm>
              <a:custGeom>
                <a:avLst/>
                <a:gdLst/>
                <a:ahLst/>
                <a:rect l="l" t="t" r="r" b="b"/>
                <a:pathLst>
                  <a:path w="15932" h="47650">
                    <a:moveTo>
                      <a:pt x="15515" y="1"/>
                    </a:moveTo>
                    <a:cubicBezTo>
                      <a:pt x="13467" y="16503"/>
                      <a:pt x="8097" y="32909"/>
                      <a:pt x="1" y="47447"/>
                    </a:cubicBezTo>
                    <a:lnTo>
                      <a:pt x="370" y="47649"/>
                    </a:lnTo>
                    <a:cubicBezTo>
                      <a:pt x="4430" y="40351"/>
                      <a:pt x="7823" y="32588"/>
                      <a:pt x="10431" y="24599"/>
                    </a:cubicBezTo>
                    <a:cubicBezTo>
                      <a:pt x="13050" y="16598"/>
                      <a:pt x="14896" y="8347"/>
                      <a:pt x="15932" y="48"/>
                    </a:cubicBezTo>
                    <a:lnTo>
                      <a:pt x="1551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7" name="Google Shape;334;p23"/>
            <p:cNvSpPr/>
            <p:nvPr/>
          </p:nvSpPr>
          <p:spPr>
            <a:xfrm flipH="1" rot="1323000">
              <a:off x="8214120" y="3549600"/>
              <a:ext cx="1264680" cy="1101600"/>
            </a:xfrm>
            <a:custGeom>
              <a:avLst/>
              <a:gdLst/>
              <a:ahLst/>
              <a:rect l="l" t="t" r="r" b="b"/>
              <a:pathLst>
                <a:path w="35767" h="31160">
                  <a:moveTo>
                    <a:pt x="27099" y="1"/>
                  </a:moveTo>
                  <a:cubicBezTo>
                    <a:pt x="25897" y="3585"/>
                    <a:pt x="25385" y="7407"/>
                    <a:pt x="25599" y="10597"/>
                  </a:cubicBezTo>
                  <a:cubicBezTo>
                    <a:pt x="23444" y="13253"/>
                    <a:pt x="20884" y="15836"/>
                    <a:pt x="17955" y="18337"/>
                  </a:cubicBezTo>
                  <a:cubicBezTo>
                    <a:pt x="20146" y="14550"/>
                    <a:pt x="21182" y="10121"/>
                    <a:pt x="20896" y="5764"/>
                  </a:cubicBezTo>
                  <a:lnTo>
                    <a:pt x="20896" y="5764"/>
                  </a:lnTo>
                  <a:cubicBezTo>
                    <a:pt x="18622" y="9681"/>
                    <a:pt x="17491" y="14241"/>
                    <a:pt x="17503" y="18718"/>
                  </a:cubicBezTo>
                  <a:cubicBezTo>
                    <a:pt x="14919" y="20884"/>
                    <a:pt x="12181" y="22885"/>
                    <a:pt x="9395" y="24790"/>
                  </a:cubicBezTo>
                  <a:cubicBezTo>
                    <a:pt x="12407" y="19896"/>
                    <a:pt x="14467" y="14419"/>
                    <a:pt x="15395" y="8752"/>
                  </a:cubicBezTo>
                  <a:lnTo>
                    <a:pt x="15395" y="8752"/>
                  </a:lnTo>
                  <a:cubicBezTo>
                    <a:pt x="11931" y="13264"/>
                    <a:pt x="9752" y="18741"/>
                    <a:pt x="9061" y="25004"/>
                  </a:cubicBezTo>
                  <a:cubicBezTo>
                    <a:pt x="6109" y="27004"/>
                    <a:pt x="3096" y="28897"/>
                    <a:pt x="143" y="30755"/>
                  </a:cubicBezTo>
                  <a:cubicBezTo>
                    <a:pt x="36" y="30826"/>
                    <a:pt x="1" y="30957"/>
                    <a:pt x="72" y="31064"/>
                  </a:cubicBezTo>
                  <a:cubicBezTo>
                    <a:pt x="108" y="31124"/>
                    <a:pt x="179" y="31160"/>
                    <a:pt x="251" y="31160"/>
                  </a:cubicBezTo>
                  <a:cubicBezTo>
                    <a:pt x="298" y="31160"/>
                    <a:pt x="334" y="31148"/>
                    <a:pt x="370" y="31124"/>
                  </a:cubicBezTo>
                  <a:cubicBezTo>
                    <a:pt x="465" y="31064"/>
                    <a:pt x="560" y="31005"/>
                    <a:pt x="667" y="30945"/>
                  </a:cubicBezTo>
                  <a:cubicBezTo>
                    <a:pt x="6847" y="30933"/>
                    <a:pt x="17896" y="28516"/>
                    <a:pt x="25420" y="27100"/>
                  </a:cubicBezTo>
                  <a:cubicBezTo>
                    <a:pt x="25006" y="27097"/>
                    <a:pt x="24579" y="27096"/>
                    <a:pt x="24140" y="27096"/>
                  </a:cubicBezTo>
                  <a:cubicBezTo>
                    <a:pt x="17849" y="27096"/>
                    <a:pt x="9111" y="27418"/>
                    <a:pt x="1465" y="30445"/>
                  </a:cubicBezTo>
                  <a:lnTo>
                    <a:pt x="1465" y="30445"/>
                  </a:lnTo>
                  <a:cubicBezTo>
                    <a:pt x="4668" y="28433"/>
                    <a:pt x="7906" y="26373"/>
                    <a:pt x="11050" y="24171"/>
                  </a:cubicBezTo>
                  <a:cubicBezTo>
                    <a:pt x="11674" y="24227"/>
                    <a:pt x="12305" y="24255"/>
                    <a:pt x="12940" y="24255"/>
                  </a:cubicBezTo>
                  <a:cubicBezTo>
                    <a:pt x="17752" y="24255"/>
                    <a:pt x="22799" y="22651"/>
                    <a:pt x="27111" y="19884"/>
                  </a:cubicBezTo>
                  <a:lnTo>
                    <a:pt x="27111" y="19884"/>
                  </a:lnTo>
                  <a:cubicBezTo>
                    <a:pt x="21765" y="20265"/>
                    <a:pt x="16479" y="21599"/>
                    <a:pt x="11585" y="23801"/>
                  </a:cubicBezTo>
                  <a:cubicBezTo>
                    <a:pt x="13776" y="22242"/>
                    <a:pt x="15919" y="20623"/>
                    <a:pt x="17979" y="18896"/>
                  </a:cubicBezTo>
                  <a:cubicBezTo>
                    <a:pt x="19336" y="17741"/>
                    <a:pt x="20610" y="16574"/>
                    <a:pt x="21813" y="15396"/>
                  </a:cubicBezTo>
                  <a:cubicBezTo>
                    <a:pt x="25742" y="14919"/>
                    <a:pt x="29790" y="12979"/>
                    <a:pt x="32886" y="10026"/>
                  </a:cubicBezTo>
                  <a:lnTo>
                    <a:pt x="32886" y="10026"/>
                  </a:lnTo>
                  <a:cubicBezTo>
                    <a:pt x="29123" y="11193"/>
                    <a:pt x="25528" y="12872"/>
                    <a:pt x="22218" y="14991"/>
                  </a:cubicBezTo>
                  <a:cubicBezTo>
                    <a:pt x="25123" y="12074"/>
                    <a:pt x="27552" y="9050"/>
                    <a:pt x="29469" y="5942"/>
                  </a:cubicBezTo>
                  <a:cubicBezTo>
                    <a:pt x="32207" y="5275"/>
                    <a:pt x="34612" y="3168"/>
                    <a:pt x="35767" y="501"/>
                  </a:cubicBezTo>
                  <a:lnTo>
                    <a:pt x="35767" y="501"/>
                  </a:lnTo>
                  <a:cubicBezTo>
                    <a:pt x="33707" y="2239"/>
                    <a:pt x="31659" y="3978"/>
                    <a:pt x="29611" y="5716"/>
                  </a:cubicBezTo>
                  <a:cubicBezTo>
                    <a:pt x="30290" y="4597"/>
                    <a:pt x="30909" y="3466"/>
                    <a:pt x="31457" y="2323"/>
                  </a:cubicBezTo>
                  <a:cubicBezTo>
                    <a:pt x="31505" y="2216"/>
                    <a:pt x="31469" y="2085"/>
                    <a:pt x="31362" y="2037"/>
                  </a:cubicBezTo>
                  <a:cubicBezTo>
                    <a:pt x="31326" y="2019"/>
                    <a:pt x="31291" y="2011"/>
                    <a:pt x="31257" y="2011"/>
                  </a:cubicBezTo>
                  <a:cubicBezTo>
                    <a:pt x="31177" y="2011"/>
                    <a:pt x="31106" y="2057"/>
                    <a:pt x="31064" y="2132"/>
                  </a:cubicBezTo>
                  <a:cubicBezTo>
                    <a:pt x="29719" y="4918"/>
                    <a:pt x="27980" y="7645"/>
                    <a:pt x="25837" y="10300"/>
                  </a:cubicBezTo>
                  <a:cubicBezTo>
                    <a:pt x="27373" y="7133"/>
                    <a:pt x="27826" y="3442"/>
                    <a:pt x="2709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Clique para editar o formato do texto do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636;p37"/>
          <p:cNvSpPr/>
          <p:nvPr/>
        </p:nvSpPr>
        <p:spPr>
          <a:xfrm>
            <a:off x="-539640" y="963360"/>
            <a:ext cx="4032360" cy="388188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915720" y="1468440"/>
            <a:ext cx="461160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5200" spc="-1" strike="noStrike">
                <a:solidFill>
                  <a:srgbClr val="002137"/>
                </a:solidFill>
                <a:latin typeface="Poppins"/>
                <a:ea typeface="Poppins"/>
              </a:rPr>
              <a:t>Catuana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3915720" y="2908800"/>
            <a:ext cx="4611600" cy="1657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Bernardo Carlos do Nascimento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Douglas Galvão Souza Machado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Gabriel Vargas Bento de Souza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Nilson Deon Cordeiro Filho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Saulo de Moura Zandona Freitas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9" name="Google Shape;639;p37"/>
          <p:cNvSpPr/>
          <p:nvPr/>
        </p:nvSpPr>
        <p:spPr>
          <a:xfrm rot="20277000">
            <a:off x="843840" y="2259000"/>
            <a:ext cx="1264680" cy="110160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0" name="Google Shape;640;p37"/>
          <p:cNvGrpSpPr/>
          <p:nvPr/>
        </p:nvGrpSpPr>
        <p:grpSpPr>
          <a:xfrm>
            <a:off x="2929680" y="2363760"/>
            <a:ext cx="635400" cy="1455120"/>
            <a:chOff x="2929680" y="2363760"/>
            <a:chExt cx="635400" cy="1455120"/>
          </a:xfrm>
        </p:grpSpPr>
        <p:sp>
          <p:nvSpPr>
            <p:cNvPr id="301" name="Google Shape;641;p37"/>
            <p:cNvSpPr/>
            <p:nvPr/>
          </p:nvSpPr>
          <p:spPr>
            <a:xfrm>
              <a:off x="2929680" y="3087000"/>
              <a:ext cx="202680" cy="634320"/>
            </a:xfrm>
            <a:custGeom>
              <a:avLst/>
              <a:gdLst/>
              <a:ahLst/>
              <a:rect l="l" t="t" r="r" b="b"/>
              <a:pathLst>
                <a:path w="8133" h="25404">
                  <a:moveTo>
                    <a:pt x="3812" y="1"/>
                  </a:moveTo>
                  <a:cubicBezTo>
                    <a:pt x="2855" y="1"/>
                    <a:pt x="1926" y="651"/>
                    <a:pt x="1406" y="1483"/>
                  </a:cubicBezTo>
                  <a:cubicBezTo>
                    <a:pt x="810" y="2436"/>
                    <a:pt x="644" y="3603"/>
                    <a:pt x="548" y="4722"/>
                  </a:cubicBezTo>
                  <a:cubicBezTo>
                    <a:pt x="1" y="11711"/>
                    <a:pt x="1810" y="18640"/>
                    <a:pt x="3620" y="25403"/>
                  </a:cubicBezTo>
                  <a:cubicBezTo>
                    <a:pt x="5775" y="18926"/>
                    <a:pt x="8133" y="11223"/>
                    <a:pt x="6740" y="3650"/>
                  </a:cubicBezTo>
                  <a:cubicBezTo>
                    <a:pt x="6466" y="2114"/>
                    <a:pt x="5763" y="340"/>
                    <a:pt x="4227" y="43"/>
                  </a:cubicBezTo>
                  <a:cubicBezTo>
                    <a:pt x="4089" y="14"/>
                    <a:pt x="3950" y="1"/>
                    <a:pt x="3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642;p37"/>
            <p:cNvSpPr/>
            <p:nvPr/>
          </p:nvSpPr>
          <p:spPr>
            <a:xfrm>
              <a:off x="3017160" y="3279600"/>
              <a:ext cx="515520" cy="446760"/>
            </a:xfrm>
            <a:custGeom>
              <a:avLst/>
              <a:gdLst/>
              <a:ahLst/>
              <a:rect l="l" t="t" r="r" b="b"/>
              <a:pathLst>
                <a:path w="20646" h="17896">
                  <a:moveTo>
                    <a:pt x="18584" y="1"/>
                  </a:moveTo>
                  <a:cubicBezTo>
                    <a:pt x="17927" y="1"/>
                    <a:pt x="17219" y="220"/>
                    <a:pt x="16621" y="500"/>
                  </a:cubicBezTo>
                  <a:cubicBezTo>
                    <a:pt x="12966" y="2214"/>
                    <a:pt x="10275" y="5464"/>
                    <a:pt x="7882" y="8727"/>
                  </a:cubicBezTo>
                  <a:cubicBezTo>
                    <a:pt x="5489" y="11989"/>
                    <a:pt x="3215" y="15442"/>
                    <a:pt x="0" y="17883"/>
                  </a:cubicBezTo>
                  <a:cubicBezTo>
                    <a:pt x="185" y="17892"/>
                    <a:pt x="369" y="17896"/>
                    <a:pt x="553" y="17896"/>
                  </a:cubicBezTo>
                  <a:cubicBezTo>
                    <a:pt x="4289" y="17896"/>
                    <a:pt x="7927" y="16085"/>
                    <a:pt x="11013" y="13680"/>
                  </a:cubicBezTo>
                  <a:cubicBezTo>
                    <a:pt x="14252" y="11156"/>
                    <a:pt x="16919" y="7977"/>
                    <a:pt x="19348" y="4655"/>
                  </a:cubicBezTo>
                  <a:cubicBezTo>
                    <a:pt x="19800" y="4048"/>
                    <a:pt x="20241" y="3417"/>
                    <a:pt x="20443" y="2678"/>
                  </a:cubicBezTo>
                  <a:cubicBezTo>
                    <a:pt x="20646" y="1952"/>
                    <a:pt x="20550" y="1095"/>
                    <a:pt x="20026" y="547"/>
                  </a:cubicBezTo>
                  <a:cubicBezTo>
                    <a:pt x="19643" y="153"/>
                    <a:pt x="19131" y="1"/>
                    <a:pt x="185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643;p37"/>
            <p:cNvSpPr/>
            <p:nvPr/>
          </p:nvSpPr>
          <p:spPr>
            <a:xfrm>
              <a:off x="3149280" y="2735280"/>
              <a:ext cx="118440" cy="504000"/>
            </a:xfrm>
            <a:custGeom>
              <a:avLst/>
              <a:gdLst/>
              <a:ahLst/>
              <a:rect l="l" t="t" r="r" b="b"/>
              <a:pathLst>
                <a:path w="4764" h="20195">
                  <a:moveTo>
                    <a:pt x="1336" y="1"/>
                  </a:moveTo>
                  <a:cubicBezTo>
                    <a:pt x="1067" y="1"/>
                    <a:pt x="806" y="78"/>
                    <a:pt x="596" y="252"/>
                  </a:cubicBezTo>
                  <a:cubicBezTo>
                    <a:pt x="1" y="728"/>
                    <a:pt x="60" y="1621"/>
                    <a:pt x="179" y="2371"/>
                  </a:cubicBezTo>
                  <a:lnTo>
                    <a:pt x="2977" y="20195"/>
                  </a:lnTo>
                  <a:cubicBezTo>
                    <a:pt x="3620" y="17302"/>
                    <a:pt x="4311" y="14242"/>
                    <a:pt x="4537" y="11134"/>
                  </a:cubicBezTo>
                  <a:cubicBezTo>
                    <a:pt x="4763" y="8027"/>
                    <a:pt x="4513" y="4836"/>
                    <a:pt x="3358" y="1931"/>
                  </a:cubicBezTo>
                  <a:cubicBezTo>
                    <a:pt x="3132" y="1347"/>
                    <a:pt x="2846" y="752"/>
                    <a:pt x="2346" y="359"/>
                  </a:cubicBezTo>
                  <a:cubicBezTo>
                    <a:pt x="2061" y="135"/>
                    <a:pt x="1692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644;p37"/>
            <p:cNvSpPr/>
            <p:nvPr/>
          </p:nvSpPr>
          <p:spPr>
            <a:xfrm>
              <a:off x="3223080" y="2874960"/>
              <a:ext cx="318240" cy="354600"/>
            </a:xfrm>
            <a:custGeom>
              <a:avLst/>
              <a:gdLst/>
              <a:ahLst/>
              <a:rect l="l" t="t" r="r" b="b"/>
              <a:pathLst>
                <a:path w="12764" h="14218">
                  <a:moveTo>
                    <a:pt x="10998" y="1"/>
                  </a:moveTo>
                  <a:cubicBezTo>
                    <a:pt x="10788" y="1"/>
                    <a:pt x="10579" y="33"/>
                    <a:pt x="10383" y="97"/>
                  </a:cubicBezTo>
                  <a:cubicBezTo>
                    <a:pt x="9585" y="359"/>
                    <a:pt x="8990" y="1002"/>
                    <a:pt x="8442" y="1633"/>
                  </a:cubicBezTo>
                  <a:cubicBezTo>
                    <a:pt x="5156" y="5479"/>
                    <a:pt x="2560" y="9860"/>
                    <a:pt x="0" y="14218"/>
                  </a:cubicBezTo>
                  <a:cubicBezTo>
                    <a:pt x="5120" y="11849"/>
                    <a:pt x="9371" y="7801"/>
                    <a:pt x="12097" y="2883"/>
                  </a:cubicBezTo>
                  <a:cubicBezTo>
                    <a:pt x="12442" y="2264"/>
                    <a:pt x="12764" y="1550"/>
                    <a:pt x="12514" y="895"/>
                  </a:cubicBezTo>
                  <a:cubicBezTo>
                    <a:pt x="12280" y="302"/>
                    <a:pt x="11640" y="1"/>
                    <a:pt x="109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645;p37"/>
            <p:cNvSpPr/>
            <p:nvPr/>
          </p:nvSpPr>
          <p:spPr>
            <a:xfrm>
              <a:off x="3208320" y="2363760"/>
              <a:ext cx="140040" cy="388080"/>
            </a:xfrm>
            <a:custGeom>
              <a:avLst/>
              <a:gdLst/>
              <a:ahLst/>
              <a:rect l="l" t="t" r="r" b="b"/>
              <a:pathLst>
                <a:path w="5633" h="15548">
                  <a:moveTo>
                    <a:pt x="1203" y="0"/>
                  </a:moveTo>
                  <a:cubicBezTo>
                    <a:pt x="970" y="0"/>
                    <a:pt x="744" y="61"/>
                    <a:pt x="561" y="200"/>
                  </a:cubicBezTo>
                  <a:cubicBezTo>
                    <a:pt x="60" y="570"/>
                    <a:pt x="1" y="1284"/>
                    <a:pt x="60" y="1891"/>
                  </a:cubicBezTo>
                  <a:cubicBezTo>
                    <a:pt x="501" y="6785"/>
                    <a:pt x="4752" y="10678"/>
                    <a:pt x="5275" y="15548"/>
                  </a:cubicBezTo>
                  <a:cubicBezTo>
                    <a:pt x="5633" y="10392"/>
                    <a:pt x="5573" y="5320"/>
                    <a:pt x="2989" y="1308"/>
                  </a:cubicBezTo>
                  <a:cubicBezTo>
                    <a:pt x="2716" y="879"/>
                    <a:pt x="2406" y="474"/>
                    <a:pt x="1977" y="212"/>
                  </a:cubicBezTo>
                  <a:cubicBezTo>
                    <a:pt x="1743" y="79"/>
                    <a:pt x="1468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646;p37"/>
            <p:cNvSpPr/>
            <p:nvPr/>
          </p:nvSpPr>
          <p:spPr>
            <a:xfrm>
              <a:off x="3342960" y="2413080"/>
              <a:ext cx="222120" cy="334440"/>
            </a:xfrm>
            <a:custGeom>
              <a:avLst/>
              <a:gdLst/>
              <a:ahLst/>
              <a:rect l="l" t="t" r="r" b="b"/>
              <a:pathLst>
                <a:path w="8907" h="13405">
                  <a:moveTo>
                    <a:pt x="7217" y="0"/>
                  </a:moveTo>
                  <a:cubicBezTo>
                    <a:pt x="6700" y="0"/>
                    <a:pt x="6191" y="276"/>
                    <a:pt x="5823" y="653"/>
                  </a:cubicBezTo>
                  <a:cubicBezTo>
                    <a:pt x="5370" y="1118"/>
                    <a:pt x="5108" y="1725"/>
                    <a:pt x="4846" y="2320"/>
                  </a:cubicBezTo>
                  <a:lnTo>
                    <a:pt x="1" y="13405"/>
                  </a:lnTo>
                  <a:cubicBezTo>
                    <a:pt x="1989" y="12119"/>
                    <a:pt x="3846" y="10738"/>
                    <a:pt x="5406" y="9059"/>
                  </a:cubicBezTo>
                  <a:cubicBezTo>
                    <a:pt x="6966" y="7380"/>
                    <a:pt x="8240" y="5368"/>
                    <a:pt x="8716" y="3130"/>
                  </a:cubicBezTo>
                  <a:cubicBezTo>
                    <a:pt x="8835" y="2534"/>
                    <a:pt x="8906" y="1915"/>
                    <a:pt x="8752" y="1320"/>
                  </a:cubicBezTo>
                  <a:cubicBezTo>
                    <a:pt x="8585" y="737"/>
                    <a:pt x="8156" y="201"/>
                    <a:pt x="7573" y="46"/>
                  </a:cubicBezTo>
                  <a:cubicBezTo>
                    <a:pt x="7455" y="15"/>
                    <a:pt x="7336" y="0"/>
                    <a:pt x="72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647;p37"/>
            <p:cNvSpPr/>
            <p:nvPr/>
          </p:nvSpPr>
          <p:spPr>
            <a:xfrm>
              <a:off x="2967120" y="2628360"/>
              <a:ext cx="397440" cy="1190520"/>
            </a:xfrm>
            <a:custGeom>
              <a:avLst/>
              <a:gdLst/>
              <a:ahLst/>
              <a:rect l="l" t="t" r="r" b="b"/>
              <a:pathLst>
                <a:path w="15932" h="47650">
                  <a:moveTo>
                    <a:pt x="15515" y="1"/>
                  </a:moveTo>
                  <a:cubicBezTo>
                    <a:pt x="13467" y="16503"/>
                    <a:pt x="8097" y="32909"/>
                    <a:pt x="1" y="47447"/>
                  </a:cubicBezTo>
                  <a:lnTo>
                    <a:pt x="370" y="47649"/>
                  </a:lnTo>
                  <a:cubicBezTo>
                    <a:pt x="4430" y="40351"/>
                    <a:pt x="7823" y="32588"/>
                    <a:pt x="10431" y="24599"/>
                  </a:cubicBezTo>
                  <a:cubicBezTo>
                    <a:pt x="13050" y="16598"/>
                    <a:pt x="14896" y="8347"/>
                    <a:pt x="15932" y="48"/>
                  </a:cubicBezTo>
                  <a:lnTo>
                    <a:pt x="1551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8" name="Google Shape;648;p37"/>
          <p:cNvGrpSpPr/>
          <p:nvPr/>
        </p:nvGrpSpPr>
        <p:grpSpPr>
          <a:xfrm>
            <a:off x="-357120" y="2800080"/>
            <a:ext cx="964440" cy="1040040"/>
            <a:chOff x="-357120" y="2800080"/>
            <a:chExt cx="964440" cy="1040040"/>
          </a:xfrm>
        </p:grpSpPr>
        <p:sp>
          <p:nvSpPr>
            <p:cNvPr id="309" name="Google Shape;649;p37"/>
            <p:cNvSpPr/>
            <p:nvPr/>
          </p:nvSpPr>
          <p:spPr>
            <a:xfrm>
              <a:off x="-357120" y="2800080"/>
              <a:ext cx="964440" cy="104004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650;p37"/>
            <p:cNvSpPr/>
            <p:nvPr/>
          </p:nvSpPr>
          <p:spPr>
            <a:xfrm>
              <a:off x="-300240" y="2872440"/>
              <a:ext cx="805320" cy="94500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1" name="Google Shape;651;p37"/>
          <p:cNvSpPr/>
          <p:nvPr/>
        </p:nvSpPr>
        <p:spPr>
          <a:xfrm>
            <a:off x="-224280" y="3307320"/>
            <a:ext cx="831240" cy="899640"/>
          </a:xfrm>
          <a:custGeom>
            <a:avLst/>
            <a:gdLst/>
            <a:ahLst/>
            <a:rect l="l" t="t" r="r" b="b"/>
            <a:pathLst>
              <a:path w="33279" h="36017">
                <a:moveTo>
                  <a:pt x="7541" y="0"/>
                </a:moveTo>
                <a:cubicBezTo>
                  <a:pt x="7132" y="0"/>
                  <a:pt x="6750" y="130"/>
                  <a:pt x="6442" y="445"/>
                </a:cubicBezTo>
                <a:cubicBezTo>
                  <a:pt x="5728" y="1196"/>
                  <a:pt x="6025" y="2410"/>
                  <a:pt x="6394" y="3386"/>
                </a:cubicBezTo>
                <a:cubicBezTo>
                  <a:pt x="7811" y="7125"/>
                  <a:pt x="9550" y="10732"/>
                  <a:pt x="11609" y="14173"/>
                </a:cubicBezTo>
                <a:cubicBezTo>
                  <a:pt x="9407" y="12352"/>
                  <a:pt x="7014" y="10756"/>
                  <a:pt x="4501" y="9411"/>
                </a:cubicBezTo>
                <a:cubicBezTo>
                  <a:pt x="3809" y="9045"/>
                  <a:pt x="2941" y="8740"/>
                  <a:pt x="2176" y="8740"/>
                </a:cubicBezTo>
                <a:cubicBezTo>
                  <a:pt x="1547" y="8740"/>
                  <a:pt x="989" y="8946"/>
                  <a:pt x="656" y="9494"/>
                </a:cubicBezTo>
                <a:cubicBezTo>
                  <a:pt x="1" y="10566"/>
                  <a:pt x="906" y="11887"/>
                  <a:pt x="1787" y="12780"/>
                </a:cubicBezTo>
                <a:cubicBezTo>
                  <a:pt x="4168" y="15185"/>
                  <a:pt x="6752" y="17376"/>
                  <a:pt x="9526" y="19305"/>
                </a:cubicBezTo>
                <a:cubicBezTo>
                  <a:pt x="8575" y="18668"/>
                  <a:pt x="7441" y="18363"/>
                  <a:pt x="6301" y="18363"/>
                </a:cubicBezTo>
                <a:cubicBezTo>
                  <a:pt x="4542" y="18363"/>
                  <a:pt x="2771" y="19090"/>
                  <a:pt x="1644" y="20448"/>
                </a:cubicBezTo>
                <a:cubicBezTo>
                  <a:pt x="4811" y="22946"/>
                  <a:pt x="8595" y="24671"/>
                  <a:pt x="12554" y="25428"/>
                </a:cubicBezTo>
                <a:lnTo>
                  <a:pt x="12554" y="25428"/>
                </a:lnTo>
                <a:cubicBezTo>
                  <a:pt x="11825" y="25321"/>
                  <a:pt x="11088" y="25268"/>
                  <a:pt x="10350" y="25268"/>
                </a:cubicBezTo>
                <a:cubicBezTo>
                  <a:pt x="9074" y="25268"/>
                  <a:pt x="7797" y="25427"/>
                  <a:pt x="6561" y="25746"/>
                </a:cubicBezTo>
                <a:cubicBezTo>
                  <a:pt x="5632" y="25984"/>
                  <a:pt x="4561" y="26496"/>
                  <a:pt x="4466" y="27461"/>
                </a:cubicBezTo>
                <a:cubicBezTo>
                  <a:pt x="4347" y="28651"/>
                  <a:pt x="5775" y="29330"/>
                  <a:pt x="6942" y="29604"/>
                </a:cubicBezTo>
                <a:cubicBezTo>
                  <a:pt x="9895" y="30294"/>
                  <a:pt x="12931" y="30711"/>
                  <a:pt x="15967" y="30842"/>
                </a:cubicBezTo>
                <a:cubicBezTo>
                  <a:pt x="13895" y="31366"/>
                  <a:pt x="11824" y="31890"/>
                  <a:pt x="9752" y="32414"/>
                </a:cubicBezTo>
                <a:cubicBezTo>
                  <a:pt x="9157" y="32568"/>
                  <a:pt x="8490" y="32759"/>
                  <a:pt x="8157" y="33283"/>
                </a:cubicBezTo>
                <a:cubicBezTo>
                  <a:pt x="7704" y="33985"/>
                  <a:pt x="8109" y="34974"/>
                  <a:pt x="8800" y="35450"/>
                </a:cubicBezTo>
                <a:cubicBezTo>
                  <a:pt x="9490" y="35914"/>
                  <a:pt x="10371" y="35986"/>
                  <a:pt x="11205" y="36009"/>
                </a:cubicBezTo>
                <a:cubicBezTo>
                  <a:pt x="11424" y="36014"/>
                  <a:pt x="11644" y="36017"/>
                  <a:pt x="11864" y="36017"/>
                </a:cubicBezTo>
                <a:cubicBezTo>
                  <a:pt x="18189" y="36017"/>
                  <a:pt x="24597" y="34011"/>
                  <a:pt x="28981" y="28925"/>
                </a:cubicBezTo>
                <a:cubicBezTo>
                  <a:pt x="32195" y="25210"/>
                  <a:pt x="33279" y="19781"/>
                  <a:pt x="31731" y="15126"/>
                </a:cubicBezTo>
                <a:cubicBezTo>
                  <a:pt x="31431" y="14204"/>
                  <a:pt x="30797" y="13170"/>
                  <a:pt x="29860" y="13170"/>
                </a:cubicBezTo>
                <a:cubicBezTo>
                  <a:pt x="29829" y="13170"/>
                  <a:pt x="29798" y="13171"/>
                  <a:pt x="29766" y="13173"/>
                </a:cubicBezTo>
                <a:cubicBezTo>
                  <a:pt x="29171" y="13221"/>
                  <a:pt x="28695" y="13685"/>
                  <a:pt x="28314" y="14138"/>
                </a:cubicBezTo>
                <a:cubicBezTo>
                  <a:pt x="26885" y="15876"/>
                  <a:pt x="25956" y="18031"/>
                  <a:pt x="25683" y="20281"/>
                </a:cubicBezTo>
                <a:cubicBezTo>
                  <a:pt x="25444" y="17233"/>
                  <a:pt x="25206" y="14161"/>
                  <a:pt x="24373" y="11233"/>
                </a:cubicBezTo>
                <a:cubicBezTo>
                  <a:pt x="23539" y="8292"/>
                  <a:pt x="22063" y="5458"/>
                  <a:pt x="19718" y="3505"/>
                </a:cubicBezTo>
                <a:cubicBezTo>
                  <a:pt x="18396" y="6839"/>
                  <a:pt x="17932" y="10518"/>
                  <a:pt x="18372" y="14090"/>
                </a:cubicBezTo>
                <a:cubicBezTo>
                  <a:pt x="16170" y="9411"/>
                  <a:pt x="13860" y="4601"/>
                  <a:pt x="10014" y="1148"/>
                </a:cubicBezTo>
                <a:cubicBezTo>
                  <a:pt x="9341" y="547"/>
                  <a:pt x="8383" y="0"/>
                  <a:pt x="7541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2" name="Google Shape;652;p37"/>
          <p:cNvGrpSpPr/>
          <p:nvPr/>
        </p:nvGrpSpPr>
        <p:grpSpPr>
          <a:xfrm>
            <a:off x="-223920" y="2376720"/>
            <a:ext cx="1274760" cy="1317960"/>
            <a:chOff x="-223920" y="2376720"/>
            <a:chExt cx="1274760" cy="1317960"/>
          </a:xfrm>
        </p:grpSpPr>
        <p:sp>
          <p:nvSpPr>
            <p:cNvPr id="313" name="Google Shape;653;p37"/>
            <p:cNvSpPr/>
            <p:nvPr/>
          </p:nvSpPr>
          <p:spPr>
            <a:xfrm rot="1268400">
              <a:off x="-68760" y="2515320"/>
              <a:ext cx="964440" cy="104004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654;p37"/>
            <p:cNvSpPr/>
            <p:nvPr/>
          </p:nvSpPr>
          <p:spPr>
            <a:xfrm rot="1268400">
              <a:off x="-18720" y="2577960"/>
              <a:ext cx="805320" cy="94500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5" name="Google Shape;655;p37"/>
          <p:cNvGrpSpPr/>
          <p:nvPr/>
        </p:nvGrpSpPr>
        <p:grpSpPr>
          <a:xfrm>
            <a:off x="-11520" y="1753200"/>
            <a:ext cx="1935000" cy="2676240"/>
            <a:chOff x="-11520" y="1753200"/>
            <a:chExt cx="1935000" cy="2676240"/>
          </a:xfrm>
        </p:grpSpPr>
        <p:sp>
          <p:nvSpPr>
            <p:cNvPr id="316" name="Google Shape;656;p37"/>
            <p:cNvSpPr/>
            <p:nvPr/>
          </p:nvSpPr>
          <p:spPr>
            <a:xfrm>
              <a:off x="537840" y="1753200"/>
              <a:ext cx="852840" cy="685800"/>
            </a:xfrm>
            <a:custGeom>
              <a:avLst/>
              <a:gdLst/>
              <a:ahLst/>
              <a:rect l="l" t="t" r="r" b="b"/>
              <a:pathLst>
                <a:path w="24695" h="19855">
                  <a:moveTo>
                    <a:pt x="14888" y="1"/>
                  </a:moveTo>
                  <a:cubicBezTo>
                    <a:pt x="14040" y="1"/>
                    <a:pt x="13190" y="100"/>
                    <a:pt x="12371" y="286"/>
                  </a:cubicBezTo>
                  <a:cubicBezTo>
                    <a:pt x="10300" y="751"/>
                    <a:pt x="8252" y="1810"/>
                    <a:pt x="7156" y="3525"/>
                  </a:cubicBezTo>
                  <a:cubicBezTo>
                    <a:pt x="6688" y="2955"/>
                    <a:pt x="5957" y="2709"/>
                    <a:pt x="5202" y="2709"/>
                  </a:cubicBezTo>
                  <a:cubicBezTo>
                    <a:pt x="4711" y="2709"/>
                    <a:pt x="4209" y="2813"/>
                    <a:pt x="3763" y="3001"/>
                  </a:cubicBezTo>
                  <a:cubicBezTo>
                    <a:pt x="2084" y="3727"/>
                    <a:pt x="953" y="5406"/>
                    <a:pt x="477" y="7168"/>
                  </a:cubicBezTo>
                  <a:cubicBezTo>
                    <a:pt x="1" y="8942"/>
                    <a:pt x="96" y="10811"/>
                    <a:pt x="286" y="12633"/>
                  </a:cubicBezTo>
                  <a:cubicBezTo>
                    <a:pt x="429" y="14133"/>
                    <a:pt x="691" y="15729"/>
                    <a:pt x="1703" y="16860"/>
                  </a:cubicBezTo>
                  <a:cubicBezTo>
                    <a:pt x="2715" y="18003"/>
                    <a:pt x="4299" y="18431"/>
                    <a:pt x="5799" y="18741"/>
                  </a:cubicBezTo>
                  <a:cubicBezTo>
                    <a:pt x="8988" y="19422"/>
                    <a:pt x="12252" y="19855"/>
                    <a:pt x="15508" y="19855"/>
                  </a:cubicBezTo>
                  <a:cubicBezTo>
                    <a:pt x="17091" y="19855"/>
                    <a:pt x="18672" y="19753"/>
                    <a:pt x="20241" y="19527"/>
                  </a:cubicBezTo>
                  <a:cubicBezTo>
                    <a:pt x="21349" y="19360"/>
                    <a:pt x="22468" y="19134"/>
                    <a:pt x="23444" y="18598"/>
                  </a:cubicBezTo>
                  <a:cubicBezTo>
                    <a:pt x="24432" y="18062"/>
                    <a:pt x="24694" y="17336"/>
                    <a:pt x="24444" y="15490"/>
                  </a:cubicBezTo>
                  <a:cubicBezTo>
                    <a:pt x="24111" y="13085"/>
                    <a:pt x="24135" y="10621"/>
                    <a:pt x="23694" y="8228"/>
                  </a:cubicBezTo>
                  <a:cubicBezTo>
                    <a:pt x="23265" y="5834"/>
                    <a:pt x="22313" y="3418"/>
                    <a:pt x="20456" y="1858"/>
                  </a:cubicBezTo>
                  <a:cubicBezTo>
                    <a:pt x="18920" y="566"/>
                    <a:pt x="16911" y="1"/>
                    <a:pt x="14888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657;p37"/>
            <p:cNvSpPr/>
            <p:nvPr/>
          </p:nvSpPr>
          <p:spPr>
            <a:xfrm>
              <a:off x="-11520" y="2906640"/>
              <a:ext cx="1935000" cy="1522440"/>
            </a:xfrm>
            <a:custGeom>
              <a:avLst/>
              <a:gdLst/>
              <a:ahLst/>
              <a:rect l="l" t="t" r="r" b="b"/>
              <a:pathLst>
                <a:path w="55996" h="44061">
                  <a:moveTo>
                    <a:pt x="28259" y="0"/>
                  </a:moveTo>
                  <a:cubicBezTo>
                    <a:pt x="13960" y="0"/>
                    <a:pt x="6376" y="10919"/>
                    <a:pt x="1" y="44061"/>
                  </a:cubicBezTo>
                  <a:cubicBezTo>
                    <a:pt x="1" y="44061"/>
                    <a:pt x="55996" y="43882"/>
                    <a:pt x="55817" y="43120"/>
                  </a:cubicBezTo>
                  <a:cubicBezTo>
                    <a:pt x="50055" y="17403"/>
                    <a:pt x="45316" y="865"/>
                    <a:pt x="29850" y="43"/>
                  </a:cubicBezTo>
                  <a:cubicBezTo>
                    <a:pt x="29310" y="15"/>
                    <a:pt x="28780" y="0"/>
                    <a:pt x="2825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Google Shape;658;p37"/>
            <p:cNvSpPr/>
            <p:nvPr/>
          </p:nvSpPr>
          <p:spPr>
            <a:xfrm>
              <a:off x="799560" y="2644560"/>
              <a:ext cx="336600" cy="434160"/>
            </a:xfrm>
            <a:custGeom>
              <a:avLst/>
              <a:gdLst/>
              <a:ahLst/>
              <a:rect l="l" t="t" r="r" b="b"/>
              <a:pathLst>
                <a:path w="9758" h="12581">
                  <a:moveTo>
                    <a:pt x="3177" y="0"/>
                  </a:moveTo>
                  <a:cubicBezTo>
                    <a:pt x="1640" y="0"/>
                    <a:pt x="1" y="478"/>
                    <a:pt x="77" y="2263"/>
                  </a:cubicBezTo>
                  <a:cubicBezTo>
                    <a:pt x="208" y="5275"/>
                    <a:pt x="339" y="8287"/>
                    <a:pt x="339" y="11061"/>
                  </a:cubicBezTo>
                  <a:cubicBezTo>
                    <a:pt x="1554" y="12039"/>
                    <a:pt x="3117" y="12580"/>
                    <a:pt x="4679" y="12580"/>
                  </a:cubicBezTo>
                  <a:cubicBezTo>
                    <a:pt x="4848" y="12580"/>
                    <a:pt x="5017" y="12574"/>
                    <a:pt x="5185" y="12561"/>
                  </a:cubicBezTo>
                  <a:cubicBezTo>
                    <a:pt x="6912" y="12442"/>
                    <a:pt x="8579" y="11633"/>
                    <a:pt x="9757" y="10359"/>
                  </a:cubicBezTo>
                  <a:cubicBezTo>
                    <a:pt x="9579" y="7466"/>
                    <a:pt x="9400" y="4584"/>
                    <a:pt x="9114" y="1715"/>
                  </a:cubicBezTo>
                  <a:cubicBezTo>
                    <a:pt x="7566" y="953"/>
                    <a:pt x="5947" y="286"/>
                    <a:pt x="4245" y="72"/>
                  </a:cubicBezTo>
                  <a:cubicBezTo>
                    <a:pt x="3912" y="28"/>
                    <a:pt x="3547" y="0"/>
                    <a:pt x="3177" y="0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659;p37"/>
            <p:cNvSpPr/>
            <p:nvPr/>
          </p:nvSpPr>
          <p:spPr>
            <a:xfrm>
              <a:off x="805320" y="2765880"/>
              <a:ext cx="312840" cy="135360"/>
            </a:xfrm>
            <a:custGeom>
              <a:avLst/>
              <a:gdLst/>
              <a:ahLst/>
              <a:rect l="l" t="t" r="r" b="b"/>
              <a:pathLst>
                <a:path w="9074" h="3933">
                  <a:moveTo>
                    <a:pt x="9073" y="1"/>
                  </a:moveTo>
                  <a:lnTo>
                    <a:pt x="9073" y="1"/>
                  </a:lnTo>
                  <a:cubicBezTo>
                    <a:pt x="7459" y="691"/>
                    <a:pt x="5747" y="1022"/>
                    <a:pt x="4074" y="1022"/>
                  </a:cubicBezTo>
                  <a:cubicBezTo>
                    <a:pt x="2661" y="1022"/>
                    <a:pt x="1276" y="786"/>
                    <a:pt x="1" y="334"/>
                  </a:cubicBezTo>
                  <a:lnTo>
                    <a:pt x="1" y="334"/>
                  </a:lnTo>
                  <a:cubicBezTo>
                    <a:pt x="792" y="2474"/>
                    <a:pt x="2616" y="3932"/>
                    <a:pt x="4487" y="3932"/>
                  </a:cubicBezTo>
                  <a:cubicBezTo>
                    <a:pt x="4531" y="3932"/>
                    <a:pt x="4576" y="3931"/>
                    <a:pt x="4620" y="3930"/>
                  </a:cubicBezTo>
                  <a:cubicBezTo>
                    <a:pt x="6549" y="3870"/>
                    <a:pt x="8371" y="2251"/>
                    <a:pt x="9073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660;p37"/>
            <p:cNvSpPr/>
            <p:nvPr/>
          </p:nvSpPr>
          <p:spPr>
            <a:xfrm>
              <a:off x="448200" y="1833480"/>
              <a:ext cx="1005120" cy="982440"/>
            </a:xfrm>
            <a:custGeom>
              <a:avLst/>
              <a:gdLst/>
              <a:ahLst/>
              <a:rect l="l" t="t" r="r" b="b"/>
              <a:pathLst>
                <a:path w="29099" h="28443">
                  <a:moveTo>
                    <a:pt x="15639" y="1"/>
                  </a:moveTo>
                  <a:cubicBezTo>
                    <a:pt x="10355" y="1"/>
                    <a:pt x="4979" y="4038"/>
                    <a:pt x="4596" y="11475"/>
                  </a:cubicBezTo>
                  <a:cubicBezTo>
                    <a:pt x="4132" y="11129"/>
                    <a:pt x="3584" y="10927"/>
                    <a:pt x="3000" y="10927"/>
                  </a:cubicBezTo>
                  <a:cubicBezTo>
                    <a:pt x="1345" y="10927"/>
                    <a:pt x="0" y="12523"/>
                    <a:pt x="0" y="14487"/>
                  </a:cubicBezTo>
                  <a:cubicBezTo>
                    <a:pt x="0" y="16452"/>
                    <a:pt x="1345" y="18047"/>
                    <a:pt x="3000" y="18047"/>
                  </a:cubicBezTo>
                  <a:cubicBezTo>
                    <a:pt x="3501" y="18047"/>
                    <a:pt x="3977" y="17892"/>
                    <a:pt x="4393" y="17630"/>
                  </a:cubicBezTo>
                  <a:cubicBezTo>
                    <a:pt x="5358" y="23198"/>
                    <a:pt x="9460" y="28443"/>
                    <a:pt x="15279" y="28443"/>
                  </a:cubicBezTo>
                  <a:cubicBezTo>
                    <a:pt x="15781" y="28443"/>
                    <a:pt x="16296" y="28403"/>
                    <a:pt x="16824" y="28322"/>
                  </a:cubicBezTo>
                  <a:cubicBezTo>
                    <a:pt x="21860" y="27096"/>
                    <a:pt x="24372" y="23083"/>
                    <a:pt x="25503" y="17976"/>
                  </a:cubicBezTo>
                  <a:cubicBezTo>
                    <a:pt x="25694" y="18023"/>
                    <a:pt x="25896" y="18047"/>
                    <a:pt x="26099" y="18047"/>
                  </a:cubicBezTo>
                  <a:cubicBezTo>
                    <a:pt x="27754" y="18047"/>
                    <a:pt x="29099" y="16452"/>
                    <a:pt x="29099" y="14487"/>
                  </a:cubicBezTo>
                  <a:cubicBezTo>
                    <a:pt x="29099" y="12523"/>
                    <a:pt x="27754" y="10927"/>
                    <a:pt x="26099" y="10927"/>
                  </a:cubicBezTo>
                  <a:lnTo>
                    <a:pt x="26051" y="10927"/>
                  </a:lnTo>
                  <a:cubicBezTo>
                    <a:pt x="25363" y="3473"/>
                    <a:pt x="20541" y="1"/>
                    <a:pt x="15639" y="1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661;p37"/>
            <p:cNvSpPr/>
            <p:nvPr/>
          </p:nvSpPr>
          <p:spPr>
            <a:xfrm>
              <a:off x="1053360" y="2292480"/>
              <a:ext cx="264600" cy="227880"/>
            </a:xfrm>
            <a:custGeom>
              <a:avLst/>
              <a:gdLst/>
              <a:ahLst/>
              <a:rect l="l" t="t" r="r" b="b"/>
              <a:pathLst>
                <a:path w="7680" h="6609">
                  <a:moveTo>
                    <a:pt x="3846" y="1"/>
                  </a:moveTo>
                  <a:cubicBezTo>
                    <a:pt x="1727" y="1"/>
                    <a:pt x="0" y="1477"/>
                    <a:pt x="0" y="3311"/>
                  </a:cubicBezTo>
                  <a:cubicBezTo>
                    <a:pt x="0" y="5132"/>
                    <a:pt x="1727" y="6609"/>
                    <a:pt x="3846" y="6609"/>
                  </a:cubicBezTo>
                  <a:cubicBezTo>
                    <a:pt x="5965" y="6609"/>
                    <a:pt x="7680" y="5132"/>
                    <a:pt x="7680" y="3311"/>
                  </a:cubicBezTo>
                  <a:cubicBezTo>
                    <a:pt x="7680" y="1477"/>
                    <a:pt x="5965" y="1"/>
                    <a:pt x="3846" y="1"/>
                  </a:cubicBezTo>
                  <a:close/>
                </a:path>
              </a:pathLst>
            </a:custGeom>
            <a:solidFill>
              <a:srgbClr val="b53a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662;p37"/>
            <p:cNvSpPr/>
            <p:nvPr/>
          </p:nvSpPr>
          <p:spPr>
            <a:xfrm>
              <a:off x="614880" y="2292480"/>
              <a:ext cx="264600" cy="227880"/>
            </a:xfrm>
            <a:custGeom>
              <a:avLst/>
              <a:gdLst/>
              <a:ahLst/>
              <a:rect l="l" t="t" r="r" b="b"/>
              <a:pathLst>
                <a:path w="7680" h="6609">
                  <a:moveTo>
                    <a:pt x="3834" y="1"/>
                  </a:moveTo>
                  <a:cubicBezTo>
                    <a:pt x="1715" y="1"/>
                    <a:pt x="0" y="1477"/>
                    <a:pt x="0" y="3311"/>
                  </a:cubicBezTo>
                  <a:cubicBezTo>
                    <a:pt x="0" y="5132"/>
                    <a:pt x="1715" y="6609"/>
                    <a:pt x="3834" y="6609"/>
                  </a:cubicBezTo>
                  <a:cubicBezTo>
                    <a:pt x="5953" y="6609"/>
                    <a:pt x="7680" y="5132"/>
                    <a:pt x="7680" y="3311"/>
                  </a:cubicBezTo>
                  <a:cubicBezTo>
                    <a:pt x="7680" y="1477"/>
                    <a:pt x="5953" y="1"/>
                    <a:pt x="3834" y="1"/>
                  </a:cubicBezTo>
                  <a:close/>
                </a:path>
              </a:pathLst>
            </a:custGeom>
            <a:solidFill>
              <a:srgbClr val="b53a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663;p37"/>
            <p:cNvSpPr/>
            <p:nvPr/>
          </p:nvSpPr>
          <p:spPr>
            <a:xfrm>
              <a:off x="1002600" y="2940120"/>
              <a:ext cx="494640" cy="743400"/>
            </a:xfrm>
            <a:custGeom>
              <a:avLst/>
              <a:gdLst/>
              <a:ahLst/>
              <a:rect l="l" t="t" r="r" b="b"/>
              <a:pathLst>
                <a:path w="14324" h="21528">
                  <a:moveTo>
                    <a:pt x="5561" y="1"/>
                  </a:moveTo>
                  <a:lnTo>
                    <a:pt x="5359" y="322"/>
                  </a:lnTo>
                  <a:cubicBezTo>
                    <a:pt x="8347" y="2216"/>
                    <a:pt x="11145" y="4430"/>
                    <a:pt x="13657" y="6919"/>
                  </a:cubicBezTo>
                  <a:cubicBezTo>
                    <a:pt x="13276" y="7085"/>
                    <a:pt x="12895" y="7252"/>
                    <a:pt x="12502" y="7419"/>
                  </a:cubicBezTo>
                  <a:cubicBezTo>
                    <a:pt x="9657" y="8669"/>
                    <a:pt x="6966" y="9836"/>
                    <a:pt x="4311" y="11205"/>
                  </a:cubicBezTo>
                  <a:lnTo>
                    <a:pt x="4108" y="11300"/>
                  </a:lnTo>
                  <a:lnTo>
                    <a:pt x="4251" y="11491"/>
                  </a:lnTo>
                  <a:cubicBezTo>
                    <a:pt x="5037" y="12526"/>
                    <a:pt x="6133" y="13467"/>
                    <a:pt x="7406" y="14229"/>
                  </a:cubicBezTo>
                  <a:cubicBezTo>
                    <a:pt x="4680" y="16551"/>
                    <a:pt x="2251" y="18860"/>
                    <a:pt x="1" y="21266"/>
                  </a:cubicBezTo>
                  <a:lnTo>
                    <a:pt x="275" y="21527"/>
                  </a:lnTo>
                  <a:cubicBezTo>
                    <a:pt x="2573" y="19075"/>
                    <a:pt x="5049" y="16717"/>
                    <a:pt x="7847" y="14336"/>
                  </a:cubicBezTo>
                  <a:lnTo>
                    <a:pt x="8049" y="14169"/>
                  </a:lnTo>
                  <a:lnTo>
                    <a:pt x="7823" y="14027"/>
                  </a:lnTo>
                  <a:cubicBezTo>
                    <a:pt x="6561" y="13324"/>
                    <a:pt x="5490" y="12419"/>
                    <a:pt x="4680" y="11431"/>
                  </a:cubicBezTo>
                  <a:cubicBezTo>
                    <a:pt x="7264" y="10121"/>
                    <a:pt x="9883" y="8978"/>
                    <a:pt x="12657" y="7764"/>
                  </a:cubicBezTo>
                  <a:cubicBezTo>
                    <a:pt x="13121" y="7561"/>
                    <a:pt x="13598" y="7359"/>
                    <a:pt x="14074" y="7145"/>
                  </a:cubicBezTo>
                  <a:lnTo>
                    <a:pt x="14324" y="7038"/>
                  </a:lnTo>
                  <a:lnTo>
                    <a:pt x="14122" y="6847"/>
                  </a:lnTo>
                  <a:cubicBezTo>
                    <a:pt x="11538" y="4263"/>
                    <a:pt x="8657" y="1954"/>
                    <a:pt x="55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664;p37"/>
            <p:cNvSpPr/>
            <p:nvPr/>
          </p:nvSpPr>
          <p:spPr>
            <a:xfrm>
              <a:off x="729000" y="2087640"/>
              <a:ext cx="163080" cy="63720"/>
            </a:xfrm>
            <a:custGeom>
              <a:avLst/>
              <a:gdLst/>
              <a:ahLst/>
              <a:rect l="l" t="t" r="r" b="b"/>
              <a:pathLst>
                <a:path w="4739" h="1864">
                  <a:moveTo>
                    <a:pt x="2836" y="1"/>
                  </a:moveTo>
                  <a:cubicBezTo>
                    <a:pt x="2634" y="1"/>
                    <a:pt x="2432" y="26"/>
                    <a:pt x="2239" y="78"/>
                  </a:cubicBezTo>
                  <a:cubicBezTo>
                    <a:pt x="1286" y="316"/>
                    <a:pt x="536" y="1042"/>
                    <a:pt x="0" y="1864"/>
                  </a:cubicBezTo>
                  <a:cubicBezTo>
                    <a:pt x="935" y="1364"/>
                    <a:pt x="2223" y="1094"/>
                    <a:pt x="3573" y="1094"/>
                  </a:cubicBezTo>
                  <a:cubicBezTo>
                    <a:pt x="3959" y="1094"/>
                    <a:pt x="4350" y="1116"/>
                    <a:pt x="4739" y="1161"/>
                  </a:cubicBezTo>
                  <a:cubicBezTo>
                    <a:pt x="4408" y="385"/>
                    <a:pt x="3618" y="1"/>
                    <a:pt x="2836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665;p37"/>
            <p:cNvSpPr/>
            <p:nvPr/>
          </p:nvSpPr>
          <p:spPr>
            <a:xfrm>
              <a:off x="1206000" y="3673080"/>
              <a:ext cx="327240" cy="117000"/>
            </a:xfrm>
            <a:custGeom>
              <a:avLst/>
              <a:gdLst/>
              <a:ahLst/>
              <a:rect l="l" t="t" r="r" b="b"/>
              <a:pathLst>
                <a:path w="9490" h="3407">
                  <a:moveTo>
                    <a:pt x="9121" y="382"/>
                  </a:moveTo>
                  <a:lnTo>
                    <a:pt x="9121" y="3037"/>
                  </a:lnTo>
                  <a:lnTo>
                    <a:pt x="441" y="3037"/>
                  </a:lnTo>
                  <a:lnTo>
                    <a:pt x="834" y="382"/>
                  </a:lnTo>
                  <a:close/>
                  <a:moveTo>
                    <a:pt x="512" y="1"/>
                  </a:moveTo>
                  <a:lnTo>
                    <a:pt x="0" y="3406"/>
                  </a:lnTo>
                  <a:lnTo>
                    <a:pt x="9490" y="3406"/>
                  </a:lnTo>
                  <a:lnTo>
                    <a:pt x="949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666;p37"/>
            <p:cNvSpPr/>
            <p:nvPr/>
          </p:nvSpPr>
          <p:spPr>
            <a:xfrm>
              <a:off x="691920" y="2890080"/>
              <a:ext cx="507240" cy="729360"/>
            </a:xfrm>
            <a:custGeom>
              <a:avLst/>
              <a:gdLst/>
              <a:ahLst/>
              <a:rect l="l" t="t" r="r" b="b"/>
              <a:pathLst>
                <a:path w="14693" h="21116">
                  <a:moveTo>
                    <a:pt x="6846" y="1"/>
                  </a:moveTo>
                  <a:cubicBezTo>
                    <a:pt x="4498" y="1"/>
                    <a:pt x="2134" y="427"/>
                    <a:pt x="1" y="1398"/>
                  </a:cubicBezTo>
                  <a:cubicBezTo>
                    <a:pt x="1644" y="7947"/>
                    <a:pt x="6251" y="17674"/>
                    <a:pt x="8323" y="21115"/>
                  </a:cubicBezTo>
                  <a:cubicBezTo>
                    <a:pt x="11085" y="14805"/>
                    <a:pt x="13217" y="8435"/>
                    <a:pt x="14693" y="1589"/>
                  </a:cubicBezTo>
                  <a:cubicBezTo>
                    <a:pt x="12371" y="596"/>
                    <a:pt x="9620" y="1"/>
                    <a:pt x="6846" y="1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667;p37"/>
            <p:cNvSpPr/>
            <p:nvPr/>
          </p:nvSpPr>
          <p:spPr>
            <a:xfrm>
              <a:off x="738360" y="3112560"/>
              <a:ext cx="432000" cy="553320"/>
            </a:xfrm>
            <a:custGeom>
              <a:avLst/>
              <a:gdLst/>
              <a:ahLst/>
              <a:rect l="l" t="t" r="r" b="b"/>
              <a:pathLst>
                <a:path w="15050" h="19813">
                  <a:moveTo>
                    <a:pt x="14931" y="1"/>
                  </a:moveTo>
                  <a:lnTo>
                    <a:pt x="14931" y="1"/>
                  </a:lnTo>
                  <a:cubicBezTo>
                    <a:pt x="12192" y="1040"/>
                    <a:pt x="9621" y="1387"/>
                    <a:pt x="7409" y="1387"/>
                  </a:cubicBezTo>
                  <a:cubicBezTo>
                    <a:pt x="2985" y="1387"/>
                    <a:pt x="1" y="1"/>
                    <a:pt x="0" y="1"/>
                  </a:cubicBezTo>
                  <a:lnTo>
                    <a:pt x="0" y="1"/>
                  </a:lnTo>
                  <a:lnTo>
                    <a:pt x="8370" y="19813"/>
                  </a:lnTo>
                  <a:cubicBezTo>
                    <a:pt x="8370" y="19813"/>
                    <a:pt x="15050" y="691"/>
                    <a:pt x="1493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668;p37"/>
            <p:cNvSpPr/>
            <p:nvPr/>
          </p:nvSpPr>
          <p:spPr>
            <a:xfrm>
              <a:off x="1036800" y="2178720"/>
              <a:ext cx="192240" cy="99720"/>
            </a:xfrm>
            <a:custGeom>
              <a:avLst/>
              <a:gdLst/>
              <a:ahLst/>
              <a:rect l="l" t="t" r="r" b="b"/>
              <a:pathLst>
                <a:path w="5585" h="2902">
                  <a:moveTo>
                    <a:pt x="2251" y="1"/>
                  </a:moveTo>
                  <a:cubicBezTo>
                    <a:pt x="2089" y="1"/>
                    <a:pt x="1929" y="19"/>
                    <a:pt x="1774" y="56"/>
                  </a:cubicBezTo>
                  <a:cubicBezTo>
                    <a:pt x="833" y="294"/>
                    <a:pt x="274" y="1139"/>
                    <a:pt x="24" y="1640"/>
                  </a:cubicBezTo>
                  <a:cubicBezTo>
                    <a:pt x="0" y="1699"/>
                    <a:pt x="12" y="1771"/>
                    <a:pt x="83" y="1806"/>
                  </a:cubicBezTo>
                  <a:cubicBezTo>
                    <a:pt x="99" y="1812"/>
                    <a:pt x="115" y="1815"/>
                    <a:pt x="131" y="1815"/>
                  </a:cubicBezTo>
                  <a:cubicBezTo>
                    <a:pt x="177" y="1815"/>
                    <a:pt x="224" y="1791"/>
                    <a:pt x="250" y="1747"/>
                  </a:cubicBezTo>
                  <a:cubicBezTo>
                    <a:pt x="476" y="1294"/>
                    <a:pt x="988" y="508"/>
                    <a:pt x="1834" y="294"/>
                  </a:cubicBezTo>
                  <a:cubicBezTo>
                    <a:pt x="1967" y="263"/>
                    <a:pt x="2105" y="248"/>
                    <a:pt x="2245" y="248"/>
                  </a:cubicBezTo>
                  <a:cubicBezTo>
                    <a:pt x="2805" y="248"/>
                    <a:pt x="3403" y="492"/>
                    <a:pt x="3917" y="949"/>
                  </a:cubicBezTo>
                  <a:cubicBezTo>
                    <a:pt x="4429" y="1401"/>
                    <a:pt x="4798" y="1985"/>
                    <a:pt x="5191" y="2604"/>
                  </a:cubicBezTo>
                  <a:lnTo>
                    <a:pt x="5334" y="2842"/>
                  </a:lnTo>
                  <a:cubicBezTo>
                    <a:pt x="5358" y="2878"/>
                    <a:pt x="5394" y="2902"/>
                    <a:pt x="5441" y="2902"/>
                  </a:cubicBezTo>
                  <a:cubicBezTo>
                    <a:pt x="5465" y="2902"/>
                    <a:pt x="5489" y="2890"/>
                    <a:pt x="5501" y="2878"/>
                  </a:cubicBezTo>
                  <a:cubicBezTo>
                    <a:pt x="5560" y="2842"/>
                    <a:pt x="5584" y="2771"/>
                    <a:pt x="5548" y="2711"/>
                  </a:cubicBezTo>
                  <a:lnTo>
                    <a:pt x="5394" y="2473"/>
                  </a:lnTo>
                  <a:cubicBezTo>
                    <a:pt x="5013" y="1866"/>
                    <a:pt x="4620" y="1247"/>
                    <a:pt x="4084" y="758"/>
                  </a:cubicBezTo>
                  <a:cubicBezTo>
                    <a:pt x="3527" y="267"/>
                    <a:pt x="2872" y="1"/>
                    <a:pt x="2251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669;p37"/>
            <p:cNvSpPr/>
            <p:nvPr/>
          </p:nvSpPr>
          <p:spPr>
            <a:xfrm>
              <a:off x="1081800" y="2212920"/>
              <a:ext cx="76680" cy="78480"/>
            </a:xfrm>
            <a:custGeom>
              <a:avLst/>
              <a:gdLst/>
              <a:ahLst/>
              <a:rect l="l" t="t" r="r" b="b"/>
              <a:pathLst>
                <a:path w="2238" h="2293">
                  <a:moveTo>
                    <a:pt x="1046" y="1"/>
                  </a:moveTo>
                  <a:cubicBezTo>
                    <a:pt x="638" y="1"/>
                    <a:pt x="248" y="292"/>
                    <a:pt x="151" y="1080"/>
                  </a:cubicBezTo>
                  <a:cubicBezTo>
                    <a:pt x="1" y="1888"/>
                    <a:pt x="513" y="2293"/>
                    <a:pt x="1054" y="2293"/>
                  </a:cubicBezTo>
                  <a:cubicBezTo>
                    <a:pt x="1630" y="2293"/>
                    <a:pt x="2238" y="1834"/>
                    <a:pt x="2115" y="913"/>
                  </a:cubicBezTo>
                  <a:cubicBezTo>
                    <a:pt x="2057" y="425"/>
                    <a:pt x="1539" y="1"/>
                    <a:pt x="1046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670;p37"/>
            <p:cNvSpPr/>
            <p:nvPr/>
          </p:nvSpPr>
          <p:spPr>
            <a:xfrm>
              <a:off x="709560" y="2178720"/>
              <a:ext cx="192240" cy="99720"/>
            </a:xfrm>
            <a:custGeom>
              <a:avLst/>
              <a:gdLst/>
              <a:ahLst/>
              <a:rect l="l" t="t" r="r" b="b"/>
              <a:pathLst>
                <a:path w="5585" h="2902">
                  <a:moveTo>
                    <a:pt x="3327" y="1"/>
                  </a:moveTo>
                  <a:cubicBezTo>
                    <a:pt x="2708" y="1"/>
                    <a:pt x="2046" y="267"/>
                    <a:pt x="1489" y="758"/>
                  </a:cubicBezTo>
                  <a:cubicBezTo>
                    <a:pt x="953" y="1247"/>
                    <a:pt x="560" y="1866"/>
                    <a:pt x="179" y="2473"/>
                  </a:cubicBezTo>
                  <a:lnTo>
                    <a:pt x="36" y="2711"/>
                  </a:lnTo>
                  <a:cubicBezTo>
                    <a:pt x="1" y="2771"/>
                    <a:pt x="12" y="2842"/>
                    <a:pt x="72" y="2878"/>
                  </a:cubicBezTo>
                  <a:cubicBezTo>
                    <a:pt x="96" y="2890"/>
                    <a:pt x="108" y="2902"/>
                    <a:pt x="132" y="2902"/>
                  </a:cubicBezTo>
                  <a:cubicBezTo>
                    <a:pt x="179" y="2902"/>
                    <a:pt x="215" y="2878"/>
                    <a:pt x="239" y="2842"/>
                  </a:cubicBezTo>
                  <a:lnTo>
                    <a:pt x="393" y="2604"/>
                  </a:lnTo>
                  <a:cubicBezTo>
                    <a:pt x="774" y="1985"/>
                    <a:pt x="1144" y="1401"/>
                    <a:pt x="1656" y="949"/>
                  </a:cubicBezTo>
                  <a:cubicBezTo>
                    <a:pt x="2170" y="492"/>
                    <a:pt x="2768" y="248"/>
                    <a:pt x="3328" y="248"/>
                  </a:cubicBezTo>
                  <a:cubicBezTo>
                    <a:pt x="3468" y="248"/>
                    <a:pt x="3606" y="263"/>
                    <a:pt x="3739" y="294"/>
                  </a:cubicBezTo>
                  <a:cubicBezTo>
                    <a:pt x="4596" y="508"/>
                    <a:pt x="5096" y="1294"/>
                    <a:pt x="5335" y="1747"/>
                  </a:cubicBezTo>
                  <a:cubicBezTo>
                    <a:pt x="5351" y="1787"/>
                    <a:pt x="5389" y="1811"/>
                    <a:pt x="5434" y="1811"/>
                  </a:cubicBezTo>
                  <a:cubicBezTo>
                    <a:pt x="5455" y="1811"/>
                    <a:pt x="5478" y="1806"/>
                    <a:pt x="5501" y="1794"/>
                  </a:cubicBezTo>
                  <a:cubicBezTo>
                    <a:pt x="5561" y="1771"/>
                    <a:pt x="5585" y="1699"/>
                    <a:pt x="5549" y="1628"/>
                  </a:cubicBezTo>
                  <a:cubicBezTo>
                    <a:pt x="5299" y="1139"/>
                    <a:pt x="4751" y="282"/>
                    <a:pt x="3799" y="56"/>
                  </a:cubicBezTo>
                  <a:cubicBezTo>
                    <a:pt x="3646" y="19"/>
                    <a:pt x="3488" y="1"/>
                    <a:pt x="3327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671;p37"/>
            <p:cNvSpPr/>
            <p:nvPr/>
          </p:nvSpPr>
          <p:spPr>
            <a:xfrm>
              <a:off x="780120" y="2212920"/>
              <a:ext cx="76320" cy="78480"/>
            </a:xfrm>
            <a:custGeom>
              <a:avLst/>
              <a:gdLst/>
              <a:ahLst/>
              <a:rect l="l" t="t" r="r" b="b"/>
              <a:pathLst>
                <a:path w="2233" h="2293">
                  <a:moveTo>
                    <a:pt x="1190" y="1"/>
                  </a:moveTo>
                  <a:cubicBezTo>
                    <a:pt x="700" y="1"/>
                    <a:pt x="183" y="425"/>
                    <a:pt x="118" y="913"/>
                  </a:cubicBezTo>
                  <a:cubicBezTo>
                    <a:pt x="1" y="1834"/>
                    <a:pt x="609" y="2293"/>
                    <a:pt x="1183" y="2293"/>
                  </a:cubicBezTo>
                  <a:cubicBezTo>
                    <a:pt x="1723" y="2293"/>
                    <a:pt x="2232" y="1888"/>
                    <a:pt x="2082" y="1080"/>
                  </a:cubicBezTo>
                  <a:cubicBezTo>
                    <a:pt x="1985" y="292"/>
                    <a:pt x="1597" y="1"/>
                    <a:pt x="1190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672;p37"/>
            <p:cNvSpPr/>
            <p:nvPr/>
          </p:nvSpPr>
          <p:spPr>
            <a:xfrm>
              <a:off x="897840" y="2257560"/>
              <a:ext cx="142920" cy="188280"/>
            </a:xfrm>
            <a:custGeom>
              <a:avLst/>
              <a:gdLst/>
              <a:ahLst/>
              <a:rect l="l" t="t" r="r" b="b"/>
              <a:pathLst>
                <a:path w="4156" h="5466">
                  <a:moveTo>
                    <a:pt x="1572" y="0"/>
                  </a:moveTo>
                  <a:lnTo>
                    <a:pt x="1" y="5465"/>
                  </a:lnTo>
                  <a:lnTo>
                    <a:pt x="4156" y="5465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8c36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673;p37"/>
            <p:cNvSpPr/>
            <p:nvPr/>
          </p:nvSpPr>
          <p:spPr>
            <a:xfrm>
              <a:off x="837720" y="2467800"/>
              <a:ext cx="265320" cy="67680"/>
            </a:xfrm>
            <a:custGeom>
              <a:avLst/>
              <a:gdLst/>
              <a:ahLst/>
              <a:rect l="l" t="t" r="r" b="b"/>
              <a:pathLst>
                <a:path w="7692" h="1979">
                  <a:moveTo>
                    <a:pt x="7692" y="1"/>
                  </a:moveTo>
                  <a:lnTo>
                    <a:pt x="0" y="382"/>
                  </a:lnTo>
                  <a:cubicBezTo>
                    <a:pt x="0" y="382"/>
                    <a:pt x="1557" y="1978"/>
                    <a:pt x="3724" y="1978"/>
                  </a:cubicBezTo>
                  <a:cubicBezTo>
                    <a:pt x="4915" y="1978"/>
                    <a:pt x="6290" y="1496"/>
                    <a:pt x="769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674;p37"/>
            <p:cNvSpPr/>
            <p:nvPr/>
          </p:nvSpPr>
          <p:spPr>
            <a:xfrm>
              <a:off x="909720" y="2553120"/>
              <a:ext cx="92880" cy="17640"/>
            </a:xfrm>
            <a:custGeom>
              <a:avLst/>
              <a:gdLst/>
              <a:ahLst/>
              <a:rect l="l" t="t" r="r" b="b"/>
              <a:pathLst>
                <a:path w="2704" h="534">
                  <a:moveTo>
                    <a:pt x="2561" y="0"/>
                  </a:moveTo>
                  <a:cubicBezTo>
                    <a:pt x="2545" y="0"/>
                    <a:pt x="2529" y="3"/>
                    <a:pt x="2513" y="9"/>
                  </a:cubicBezTo>
                  <a:cubicBezTo>
                    <a:pt x="2058" y="218"/>
                    <a:pt x="1648" y="288"/>
                    <a:pt x="1304" y="288"/>
                  </a:cubicBezTo>
                  <a:cubicBezTo>
                    <a:pt x="650" y="288"/>
                    <a:pt x="235" y="37"/>
                    <a:pt x="203" y="21"/>
                  </a:cubicBezTo>
                  <a:cubicBezTo>
                    <a:pt x="186" y="8"/>
                    <a:pt x="163" y="1"/>
                    <a:pt x="139" y="1"/>
                  </a:cubicBezTo>
                  <a:cubicBezTo>
                    <a:pt x="100" y="1"/>
                    <a:pt x="59" y="20"/>
                    <a:pt x="37" y="57"/>
                  </a:cubicBezTo>
                  <a:cubicBezTo>
                    <a:pt x="1" y="116"/>
                    <a:pt x="13" y="188"/>
                    <a:pt x="72" y="235"/>
                  </a:cubicBezTo>
                  <a:cubicBezTo>
                    <a:pt x="108" y="247"/>
                    <a:pt x="572" y="533"/>
                    <a:pt x="1311" y="533"/>
                  </a:cubicBezTo>
                  <a:cubicBezTo>
                    <a:pt x="1680" y="533"/>
                    <a:pt x="2120" y="462"/>
                    <a:pt x="2608" y="235"/>
                  </a:cubicBezTo>
                  <a:cubicBezTo>
                    <a:pt x="2680" y="212"/>
                    <a:pt x="2704" y="140"/>
                    <a:pt x="2668" y="69"/>
                  </a:cubicBezTo>
                  <a:cubicBezTo>
                    <a:pt x="2650" y="25"/>
                    <a:pt x="2606" y="0"/>
                    <a:pt x="2561" y="0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675;p37"/>
            <p:cNvSpPr/>
            <p:nvPr/>
          </p:nvSpPr>
          <p:spPr>
            <a:xfrm>
              <a:off x="985320" y="2202480"/>
              <a:ext cx="267120" cy="99360"/>
            </a:xfrm>
            <a:custGeom>
              <a:avLst/>
              <a:gdLst/>
              <a:ahLst/>
              <a:rect l="l" t="t" r="r" b="b"/>
              <a:pathLst>
                <a:path w="7752" h="2894">
                  <a:moveTo>
                    <a:pt x="6061" y="0"/>
                  </a:moveTo>
                  <a:lnTo>
                    <a:pt x="1584" y="12"/>
                  </a:lnTo>
                  <a:cubicBezTo>
                    <a:pt x="798" y="24"/>
                    <a:pt x="156" y="631"/>
                    <a:pt x="120" y="1405"/>
                  </a:cubicBezTo>
                  <a:lnTo>
                    <a:pt x="13" y="2655"/>
                  </a:lnTo>
                  <a:cubicBezTo>
                    <a:pt x="1" y="2774"/>
                    <a:pt x="84" y="2881"/>
                    <a:pt x="203" y="2893"/>
                  </a:cubicBezTo>
                  <a:lnTo>
                    <a:pt x="227" y="2893"/>
                  </a:lnTo>
                  <a:cubicBezTo>
                    <a:pt x="346" y="2893"/>
                    <a:pt x="441" y="2810"/>
                    <a:pt x="453" y="2691"/>
                  </a:cubicBezTo>
                  <a:lnTo>
                    <a:pt x="560" y="1429"/>
                  </a:lnTo>
                  <a:cubicBezTo>
                    <a:pt x="584" y="893"/>
                    <a:pt x="1037" y="464"/>
                    <a:pt x="1584" y="452"/>
                  </a:cubicBezTo>
                  <a:lnTo>
                    <a:pt x="6061" y="441"/>
                  </a:lnTo>
                  <a:cubicBezTo>
                    <a:pt x="6561" y="441"/>
                    <a:pt x="6990" y="810"/>
                    <a:pt x="7073" y="1298"/>
                  </a:cubicBezTo>
                  <a:lnTo>
                    <a:pt x="7299" y="2703"/>
                  </a:lnTo>
                  <a:cubicBezTo>
                    <a:pt x="7310" y="2808"/>
                    <a:pt x="7404" y="2885"/>
                    <a:pt x="7508" y="2885"/>
                  </a:cubicBezTo>
                  <a:cubicBezTo>
                    <a:pt x="7522" y="2885"/>
                    <a:pt x="7536" y="2884"/>
                    <a:pt x="7549" y="2881"/>
                  </a:cubicBezTo>
                  <a:cubicBezTo>
                    <a:pt x="7668" y="2869"/>
                    <a:pt x="7752" y="2750"/>
                    <a:pt x="7740" y="2631"/>
                  </a:cubicBezTo>
                  <a:lnTo>
                    <a:pt x="7502" y="1226"/>
                  </a:lnTo>
                  <a:cubicBezTo>
                    <a:pt x="7395" y="524"/>
                    <a:pt x="6787" y="0"/>
                    <a:pt x="606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676;p37"/>
            <p:cNvSpPr/>
            <p:nvPr/>
          </p:nvSpPr>
          <p:spPr>
            <a:xfrm>
              <a:off x="648000" y="2206080"/>
              <a:ext cx="265680" cy="95760"/>
            </a:xfrm>
            <a:custGeom>
              <a:avLst/>
              <a:gdLst/>
              <a:ahLst/>
              <a:rect l="l" t="t" r="r" b="b"/>
              <a:pathLst>
                <a:path w="7704" h="2791">
                  <a:moveTo>
                    <a:pt x="5946" y="1"/>
                  </a:moveTo>
                  <a:cubicBezTo>
                    <a:pt x="5913" y="1"/>
                    <a:pt x="5880" y="2"/>
                    <a:pt x="5847" y="4"/>
                  </a:cubicBezTo>
                  <a:lnTo>
                    <a:pt x="1382" y="278"/>
                  </a:lnTo>
                  <a:cubicBezTo>
                    <a:pt x="596" y="326"/>
                    <a:pt x="1" y="969"/>
                    <a:pt x="1" y="1754"/>
                  </a:cubicBezTo>
                  <a:lnTo>
                    <a:pt x="13" y="2493"/>
                  </a:lnTo>
                  <a:cubicBezTo>
                    <a:pt x="13" y="2624"/>
                    <a:pt x="120" y="2707"/>
                    <a:pt x="239" y="2719"/>
                  </a:cubicBezTo>
                  <a:cubicBezTo>
                    <a:pt x="358" y="2719"/>
                    <a:pt x="465" y="2612"/>
                    <a:pt x="453" y="2493"/>
                  </a:cubicBezTo>
                  <a:lnTo>
                    <a:pt x="453" y="1743"/>
                  </a:lnTo>
                  <a:cubicBezTo>
                    <a:pt x="441" y="1195"/>
                    <a:pt x="870" y="742"/>
                    <a:pt x="1406" y="719"/>
                  </a:cubicBezTo>
                  <a:lnTo>
                    <a:pt x="5882" y="445"/>
                  </a:lnTo>
                  <a:cubicBezTo>
                    <a:pt x="5907" y="443"/>
                    <a:pt x="5931" y="442"/>
                    <a:pt x="5956" y="442"/>
                  </a:cubicBezTo>
                  <a:cubicBezTo>
                    <a:pt x="6426" y="442"/>
                    <a:pt x="6840" y="766"/>
                    <a:pt x="6942" y="1231"/>
                  </a:cubicBezTo>
                  <a:lnTo>
                    <a:pt x="7252" y="2624"/>
                  </a:lnTo>
                  <a:cubicBezTo>
                    <a:pt x="7275" y="2719"/>
                    <a:pt x="7359" y="2790"/>
                    <a:pt x="7466" y="2790"/>
                  </a:cubicBezTo>
                  <a:lnTo>
                    <a:pt x="7513" y="2790"/>
                  </a:lnTo>
                  <a:cubicBezTo>
                    <a:pt x="7633" y="2766"/>
                    <a:pt x="7704" y="2647"/>
                    <a:pt x="7680" y="2528"/>
                  </a:cubicBezTo>
                  <a:lnTo>
                    <a:pt x="7371" y="1135"/>
                  </a:lnTo>
                  <a:cubicBezTo>
                    <a:pt x="7223" y="465"/>
                    <a:pt x="6631" y="1"/>
                    <a:pt x="594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677;p37"/>
            <p:cNvSpPr/>
            <p:nvPr/>
          </p:nvSpPr>
          <p:spPr>
            <a:xfrm>
              <a:off x="893880" y="2244600"/>
              <a:ext cx="102960" cy="19800"/>
            </a:xfrm>
            <a:custGeom>
              <a:avLst/>
              <a:gdLst/>
              <a:ahLst/>
              <a:rect l="l" t="t" r="r" b="b"/>
              <a:pathLst>
                <a:path w="3001" h="596">
                  <a:moveTo>
                    <a:pt x="1641" y="0"/>
                  </a:moveTo>
                  <a:cubicBezTo>
                    <a:pt x="1085" y="0"/>
                    <a:pt x="532" y="133"/>
                    <a:pt x="72" y="393"/>
                  </a:cubicBezTo>
                  <a:cubicBezTo>
                    <a:pt x="24" y="417"/>
                    <a:pt x="1" y="489"/>
                    <a:pt x="24" y="536"/>
                  </a:cubicBezTo>
                  <a:cubicBezTo>
                    <a:pt x="48" y="572"/>
                    <a:pt x="84" y="596"/>
                    <a:pt x="132" y="596"/>
                  </a:cubicBezTo>
                  <a:cubicBezTo>
                    <a:pt x="143" y="596"/>
                    <a:pt x="167" y="596"/>
                    <a:pt x="179" y="584"/>
                  </a:cubicBezTo>
                  <a:cubicBezTo>
                    <a:pt x="613" y="344"/>
                    <a:pt x="1129" y="219"/>
                    <a:pt x="1647" y="219"/>
                  </a:cubicBezTo>
                  <a:cubicBezTo>
                    <a:pt x="2054" y="219"/>
                    <a:pt x="2463" y="296"/>
                    <a:pt x="2834" y="453"/>
                  </a:cubicBezTo>
                  <a:cubicBezTo>
                    <a:pt x="2847" y="459"/>
                    <a:pt x="2860" y="462"/>
                    <a:pt x="2875" y="462"/>
                  </a:cubicBezTo>
                  <a:cubicBezTo>
                    <a:pt x="2916" y="462"/>
                    <a:pt x="2959" y="438"/>
                    <a:pt x="2977" y="393"/>
                  </a:cubicBezTo>
                  <a:cubicBezTo>
                    <a:pt x="3001" y="334"/>
                    <a:pt x="2977" y="274"/>
                    <a:pt x="2918" y="251"/>
                  </a:cubicBezTo>
                  <a:cubicBezTo>
                    <a:pt x="2519" y="83"/>
                    <a:pt x="2079" y="0"/>
                    <a:pt x="164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678;p37"/>
            <p:cNvSpPr/>
            <p:nvPr/>
          </p:nvSpPr>
          <p:spPr>
            <a:xfrm>
              <a:off x="397080" y="2954520"/>
              <a:ext cx="521280" cy="717480"/>
            </a:xfrm>
            <a:custGeom>
              <a:avLst/>
              <a:gdLst/>
              <a:ahLst/>
              <a:rect l="l" t="t" r="r" b="b"/>
              <a:pathLst>
                <a:path w="15098" h="20778">
                  <a:moveTo>
                    <a:pt x="8764" y="1"/>
                  </a:moveTo>
                  <a:cubicBezTo>
                    <a:pt x="5668" y="1953"/>
                    <a:pt x="2787" y="4251"/>
                    <a:pt x="191" y="6835"/>
                  </a:cubicBezTo>
                  <a:lnTo>
                    <a:pt x="1" y="7037"/>
                  </a:lnTo>
                  <a:lnTo>
                    <a:pt x="251" y="7144"/>
                  </a:lnTo>
                  <a:cubicBezTo>
                    <a:pt x="727" y="7347"/>
                    <a:pt x="1191" y="7561"/>
                    <a:pt x="1668" y="7764"/>
                  </a:cubicBezTo>
                  <a:cubicBezTo>
                    <a:pt x="4430" y="8966"/>
                    <a:pt x="7061" y="10121"/>
                    <a:pt x="9633" y="11431"/>
                  </a:cubicBezTo>
                  <a:cubicBezTo>
                    <a:pt x="8835" y="12419"/>
                    <a:pt x="7752" y="13312"/>
                    <a:pt x="6502" y="14026"/>
                  </a:cubicBezTo>
                  <a:lnTo>
                    <a:pt x="6263" y="14157"/>
                  </a:lnTo>
                  <a:lnTo>
                    <a:pt x="6478" y="14336"/>
                  </a:lnTo>
                  <a:cubicBezTo>
                    <a:pt x="7585" y="15288"/>
                    <a:pt x="8823" y="16134"/>
                    <a:pt x="10014" y="16943"/>
                  </a:cubicBezTo>
                  <a:cubicBezTo>
                    <a:pt x="11705" y="18110"/>
                    <a:pt x="13443" y="19301"/>
                    <a:pt x="14824" y="20777"/>
                  </a:cubicBezTo>
                  <a:lnTo>
                    <a:pt x="15098" y="20515"/>
                  </a:lnTo>
                  <a:cubicBezTo>
                    <a:pt x="13693" y="19015"/>
                    <a:pt x="11931" y="17801"/>
                    <a:pt x="10228" y="16634"/>
                  </a:cubicBezTo>
                  <a:cubicBezTo>
                    <a:pt x="9109" y="15872"/>
                    <a:pt x="7966" y="15086"/>
                    <a:pt x="6918" y="14217"/>
                  </a:cubicBezTo>
                  <a:cubicBezTo>
                    <a:pt x="8192" y="13467"/>
                    <a:pt x="9288" y="12514"/>
                    <a:pt x="10073" y="11478"/>
                  </a:cubicBezTo>
                  <a:lnTo>
                    <a:pt x="10216" y="11300"/>
                  </a:lnTo>
                  <a:lnTo>
                    <a:pt x="10014" y="11204"/>
                  </a:lnTo>
                  <a:cubicBezTo>
                    <a:pt x="7359" y="9835"/>
                    <a:pt x="4668" y="8657"/>
                    <a:pt x="1810" y="7418"/>
                  </a:cubicBezTo>
                  <a:cubicBezTo>
                    <a:pt x="1429" y="7252"/>
                    <a:pt x="1048" y="7085"/>
                    <a:pt x="656" y="6906"/>
                  </a:cubicBezTo>
                  <a:cubicBezTo>
                    <a:pt x="3180" y="4430"/>
                    <a:pt x="5966" y="2203"/>
                    <a:pt x="8966" y="322"/>
                  </a:cubicBezTo>
                  <a:lnTo>
                    <a:pt x="876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679;p37"/>
            <p:cNvSpPr/>
            <p:nvPr/>
          </p:nvSpPr>
          <p:spPr>
            <a:xfrm>
              <a:off x="241200" y="3568680"/>
              <a:ext cx="68040" cy="860760"/>
            </a:xfrm>
            <a:custGeom>
              <a:avLst/>
              <a:gdLst/>
              <a:ahLst/>
              <a:rect l="l" t="t" r="r" b="b"/>
              <a:pathLst>
                <a:path w="1989" h="24921">
                  <a:moveTo>
                    <a:pt x="1750" y="1"/>
                  </a:moveTo>
                  <a:lnTo>
                    <a:pt x="0" y="24909"/>
                  </a:lnTo>
                  <a:lnTo>
                    <a:pt x="250" y="24921"/>
                  </a:lnTo>
                  <a:lnTo>
                    <a:pt x="1989" y="13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680;p37"/>
            <p:cNvSpPr/>
            <p:nvPr/>
          </p:nvSpPr>
          <p:spPr>
            <a:xfrm>
              <a:off x="1564200" y="3568320"/>
              <a:ext cx="68400" cy="844920"/>
            </a:xfrm>
            <a:custGeom>
              <a:avLst/>
              <a:gdLst/>
              <a:ahLst/>
              <a:rect l="l" t="t" r="r" b="b"/>
              <a:pathLst>
                <a:path w="2002" h="24457">
                  <a:moveTo>
                    <a:pt x="251" y="1"/>
                  </a:moveTo>
                  <a:lnTo>
                    <a:pt x="1" y="13"/>
                  </a:lnTo>
                  <a:lnTo>
                    <a:pt x="1763" y="24456"/>
                  </a:lnTo>
                  <a:lnTo>
                    <a:pt x="2001" y="2443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681;p37"/>
            <p:cNvSpPr/>
            <p:nvPr/>
          </p:nvSpPr>
          <p:spPr>
            <a:xfrm>
              <a:off x="514440" y="1781280"/>
              <a:ext cx="873000" cy="499680"/>
            </a:xfrm>
            <a:custGeom>
              <a:avLst/>
              <a:gdLst/>
              <a:ahLst/>
              <a:rect l="l" t="t" r="r" b="b"/>
              <a:pathLst>
                <a:path w="25271" h="14475">
                  <a:moveTo>
                    <a:pt x="16897" y="1"/>
                  </a:moveTo>
                  <a:cubicBezTo>
                    <a:pt x="12560" y="1"/>
                    <a:pt x="7942" y="2746"/>
                    <a:pt x="7942" y="2746"/>
                  </a:cubicBezTo>
                  <a:cubicBezTo>
                    <a:pt x="7966" y="2830"/>
                    <a:pt x="7990" y="2913"/>
                    <a:pt x="8014" y="2996"/>
                  </a:cubicBezTo>
                  <a:cubicBezTo>
                    <a:pt x="6692" y="3068"/>
                    <a:pt x="4621" y="3937"/>
                    <a:pt x="2811" y="5580"/>
                  </a:cubicBezTo>
                  <a:cubicBezTo>
                    <a:pt x="1" y="8128"/>
                    <a:pt x="2263" y="14474"/>
                    <a:pt x="2263" y="14474"/>
                  </a:cubicBezTo>
                  <a:cubicBezTo>
                    <a:pt x="5502" y="13402"/>
                    <a:pt x="7895" y="7735"/>
                    <a:pt x="8871" y="5056"/>
                  </a:cubicBezTo>
                  <a:cubicBezTo>
                    <a:pt x="10086" y="7271"/>
                    <a:pt x="12074" y="9081"/>
                    <a:pt x="14336" y="10247"/>
                  </a:cubicBezTo>
                  <a:cubicBezTo>
                    <a:pt x="17336" y="11819"/>
                    <a:pt x="20801" y="13569"/>
                    <a:pt x="24183" y="13641"/>
                  </a:cubicBezTo>
                  <a:cubicBezTo>
                    <a:pt x="25271" y="2732"/>
                    <a:pt x="21223" y="1"/>
                    <a:pt x="16897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2" name="Google Shape;682;p37"/>
          <p:cNvGrpSpPr/>
          <p:nvPr/>
        </p:nvGrpSpPr>
        <p:grpSpPr>
          <a:xfrm>
            <a:off x="1559520" y="1933560"/>
            <a:ext cx="1790640" cy="2663280"/>
            <a:chOff x="1559520" y="1933560"/>
            <a:chExt cx="1790640" cy="2663280"/>
          </a:xfrm>
        </p:grpSpPr>
        <p:sp>
          <p:nvSpPr>
            <p:cNvPr id="343" name="Google Shape;683;p37"/>
            <p:cNvSpPr/>
            <p:nvPr/>
          </p:nvSpPr>
          <p:spPr>
            <a:xfrm>
              <a:off x="2495520" y="2172960"/>
              <a:ext cx="194760" cy="83520"/>
            </a:xfrm>
            <a:custGeom>
              <a:avLst/>
              <a:gdLst/>
              <a:ahLst/>
              <a:rect l="l" t="t" r="r" b="b"/>
              <a:pathLst>
                <a:path w="5656" h="2438">
                  <a:moveTo>
                    <a:pt x="2442" y="0"/>
                  </a:moveTo>
                  <a:cubicBezTo>
                    <a:pt x="1419" y="0"/>
                    <a:pt x="387" y="554"/>
                    <a:pt x="1" y="1497"/>
                  </a:cubicBezTo>
                  <a:cubicBezTo>
                    <a:pt x="2120" y="1842"/>
                    <a:pt x="3930" y="2009"/>
                    <a:pt x="5656" y="2438"/>
                  </a:cubicBezTo>
                  <a:cubicBezTo>
                    <a:pt x="5180" y="1318"/>
                    <a:pt x="4239" y="342"/>
                    <a:pt x="3049" y="68"/>
                  </a:cubicBezTo>
                  <a:cubicBezTo>
                    <a:pt x="2850" y="23"/>
                    <a:pt x="2646" y="0"/>
                    <a:pt x="2442" y="0"/>
                  </a:cubicBezTo>
                  <a:close/>
                </a:path>
              </a:pathLst>
            </a:custGeom>
            <a:solidFill>
              <a:srgbClr val="0004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684;p37"/>
            <p:cNvSpPr/>
            <p:nvPr/>
          </p:nvSpPr>
          <p:spPr>
            <a:xfrm>
              <a:off x="2175840" y="2172960"/>
              <a:ext cx="195120" cy="83520"/>
            </a:xfrm>
            <a:custGeom>
              <a:avLst/>
              <a:gdLst/>
              <a:ahLst/>
              <a:rect l="l" t="t" r="r" b="b"/>
              <a:pathLst>
                <a:path w="5668" h="2438">
                  <a:moveTo>
                    <a:pt x="3223" y="0"/>
                  </a:moveTo>
                  <a:cubicBezTo>
                    <a:pt x="3019" y="0"/>
                    <a:pt x="2816" y="23"/>
                    <a:pt x="2620" y="68"/>
                  </a:cubicBezTo>
                  <a:cubicBezTo>
                    <a:pt x="1429" y="342"/>
                    <a:pt x="477" y="1318"/>
                    <a:pt x="0" y="2438"/>
                  </a:cubicBezTo>
                  <a:cubicBezTo>
                    <a:pt x="1739" y="2009"/>
                    <a:pt x="3537" y="1842"/>
                    <a:pt x="5668" y="1497"/>
                  </a:cubicBezTo>
                  <a:cubicBezTo>
                    <a:pt x="5281" y="554"/>
                    <a:pt x="4241" y="0"/>
                    <a:pt x="3223" y="0"/>
                  </a:cubicBezTo>
                  <a:close/>
                </a:path>
              </a:pathLst>
            </a:custGeom>
            <a:solidFill>
              <a:srgbClr val="0004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685;p37"/>
            <p:cNvSpPr/>
            <p:nvPr/>
          </p:nvSpPr>
          <p:spPr>
            <a:xfrm>
              <a:off x="1639800" y="1933560"/>
              <a:ext cx="1513080" cy="1603800"/>
            </a:xfrm>
            <a:custGeom>
              <a:avLst/>
              <a:gdLst/>
              <a:ahLst/>
              <a:rect l="l" t="t" r="r" b="b"/>
              <a:pathLst>
                <a:path w="43793" h="46413">
                  <a:moveTo>
                    <a:pt x="22244" y="1"/>
                  </a:moveTo>
                  <a:cubicBezTo>
                    <a:pt x="19697" y="1"/>
                    <a:pt x="17150" y="286"/>
                    <a:pt x="14670" y="862"/>
                  </a:cubicBezTo>
                  <a:cubicBezTo>
                    <a:pt x="13146" y="1219"/>
                    <a:pt x="11539" y="1743"/>
                    <a:pt x="10574" y="2981"/>
                  </a:cubicBezTo>
                  <a:cubicBezTo>
                    <a:pt x="9634" y="4183"/>
                    <a:pt x="9515" y="5719"/>
                    <a:pt x="9574" y="7279"/>
                  </a:cubicBezTo>
                  <a:cubicBezTo>
                    <a:pt x="8574" y="10101"/>
                    <a:pt x="5728" y="18114"/>
                    <a:pt x="3085" y="25162"/>
                  </a:cubicBezTo>
                  <a:cubicBezTo>
                    <a:pt x="1" y="33373"/>
                    <a:pt x="6416" y="46412"/>
                    <a:pt x="21275" y="46412"/>
                  </a:cubicBezTo>
                  <a:cubicBezTo>
                    <a:pt x="22189" y="46412"/>
                    <a:pt x="23134" y="46363"/>
                    <a:pt x="24112" y="46260"/>
                  </a:cubicBezTo>
                  <a:cubicBezTo>
                    <a:pt x="40983" y="44498"/>
                    <a:pt x="43793" y="29948"/>
                    <a:pt x="41483" y="22281"/>
                  </a:cubicBezTo>
                  <a:cubicBezTo>
                    <a:pt x="40185" y="18018"/>
                    <a:pt x="38340" y="13875"/>
                    <a:pt x="36816" y="10756"/>
                  </a:cubicBezTo>
                  <a:cubicBezTo>
                    <a:pt x="36970" y="10006"/>
                    <a:pt x="37078" y="9255"/>
                    <a:pt x="37101" y="8505"/>
                  </a:cubicBezTo>
                  <a:cubicBezTo>
                    <a:pt x="37173" y="6672"/>
                    <a:pt x="36708" y="4755"/>
                    <a:pt x="35458" y="3421"/>
                  </a:cubicBezTo>
                  <a:cubicBezTo>
                    <a:pt x="34291" y="2171"/>
                    <a:pt x="32601" y="1564"/>
                    <a:pt x="30934" y="1124"/>
                  </a:cubicBezTo>
                  <a:cubicBezTo>
                    <a:pt x="28105" y="378"/>
                    <a:pt x="25175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686;p37"/>
            <p:cNvSpPr/>
            <p:nvPr/>
          </p:nvSpPr>
          <p:spPr>
            <a:xfrm>
              <a:off x="1559520" y="3121200"/>
              <a:ext cx="1790640" cy="1475280"/>
            </a:xfrm>
            <a:custGeom>
              <a:avLst/>
              <a:gdLst/>
              <a:ahLst/>
              <a:rect l="l" t="t" r="r" b="b"/>
              <a:pathLst>
                <a:path w="51817" h="42697">
                  <a:moveTo>
                    <a:pt x="25992" y="1"/>
                  </a:moveTo>
                  <a:cubicBezTo>
                    <a:pt x="13336" y="1"/>
                    <a:pt x="3073" y="7240"/>
                    <a:pt x="3073" y="19908"/>
                  </a:cubicBezTo>
                  <a:lnTo>
                    <a:pt x="1" y="42697"/>
                  </a:lnTo>
                  <a:lnTo>
                    <a:pt x="51817" y="42697"/>
                  </a:lnTo>
                  <a:lnTo>
                    <a:pt x="48924" y="19908"/>
                  </a:lnTo>
                  <a:cubicBezTo>
                    <a:pt x="48924" y="7240"/>
                    <a:pt x="38660" y="1"/>
                    <a:pt x="259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687;p37"/>
            <p:cNvSpPr/>
            <p:nvPr/>
          </p:nvSpPr>
          <p:spPr>
            <a:xfrm>
              <a:off x="2181960" y="3100320"/>
              <a:ext cx="556200" cy="999360"/>
            </a:xfrm>
            <a:custGeom>
              <a:avLst/>
              <a:gdLst/>
              <a:ahLst/>
              <a:rect l="l" t="t" r="r" b="b"/>
              <a:pathLst>
                <a:path w="16114" h="28927">
                  <a:moveTo>
                    <a:pt x="8220" y="1"/>
                  </a:moveTo>
                  <a:cubicBezTo>
                    <a:pt x="5328" y="1"/>
                    <a:pt x="2514" y="529"/>
                    <a:pt x="1" y="1650"/>
                  </a:cubicBezTo>
                  <a:lnTo>
                    <a:pt x="9193" y="28927"/>
                  </a:lnTo>
                  <a:cubicBezTo>
                    <a:pt x="9193" y="28927"/>
                    <a:pt x="16113" y="1185"/>
                    <a:pt x="15896" y="1185"/>
                  </a:cubicBezTo>
                  <a:cubicBezTo>
                    <a:pt x="15896" y="1185"/>
                    <a:pt x="15896" y="1185"/>
                    <a:pt x="15896" y="1185"/>
                  </a:cubicBezTo>
                  <a:cubicBezTo>
                    <a:pt x="13376" y="410"/>
                    <a:pt x="10767" y="1"/>
                    <a:pt x="822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688;p37"/>
            <p:cNvSpPr/>
            <p:nvPr/>
          </p:nvSpPr>
          <p:spPr>
            <a:xfrm>
              <a:off x="2302920" y="2778480"/>
              <a:ext cx="303120" cy="491400"/>
            </a:xfrm>
            <a:custGeom>
              <a:avLst/>
              <a:gdLst/>
              <a:ahLst/>
              <a:rect l="l" t="t" r="r" b="b"/>
              <a:pathLst>
                <a:path w="8788" h="14238">
                  <a:moveTo>
                    <a:pt x="4806" y="0"/>
                  </a:moveTo>
                  <a:cubicBezTo>
                    <a:pt x="3086" y="0"/>
                    <a:pt x="1365" y="578"/>
                    <a:pt x="0" y="1770"/>
                  </a:cubicBezTo>
                  <a:cubicBezTo>
                    <a:pt x="453" y="5389"/>
                    <a:pt x="441" y="9080"/>
                    <a:pt x="72" y="12795"/>
                  </a:cubicBezTo>
                  <a:cubicBezTo>
                    <a:pt x="1281" y="13728"/>
                    <a:pt x="2813" y="14237"/>
                    <a:pt x="4335" y="14237"/>
                  </a:cubicBezTo>
                  <a:cubicBezTo>
                    <a:pt x="4386" y="14237"/>
                    <a:pt x="4438" y="14237"/>
                    <a:pt x="4489" y="14236"/>
                  </a:cubicBezTo>
                  <a:cubicBezTo>
                    <a:pt x="6073" y="14188"/>
                    <a:pt x="7632" y="13581"/>
                    <a:pt x="8787" y="12247"/>
                  </a:cubicBezTo>
                  <a:cubicBezTo>
                    <a:pt x="7847" y="8449"/>
                    <a:pt x="7489" y="4508"/>
                    <a:pt x="7430" y="460"/>
                  </a:cubicBezTo>
                  <a:cubicBezTo>
                    <a:pt x="6589" y="155"/>
                    <a:pt x="5698" y="0"/>
                    <a:pt x="4806" y="0"/>
                  </a:cubicBezTo>
                  <a:close/>
                </a:path>
              </a:pathLst>
            </a:custGeom>
            <a:solidFill>
              <a:srgbClr val="f979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689;p37"/>
            <p:cNvSpPr/>
            <p:nvPr/>
          </p:nvSpPr>
          <p:spPr>
            <a:xfrm>
              <a:off x="2309040" y="2917440"/>
              <a:ext cx="258120" cy="71280"/>
            </a:xfrm>
            <a:custGeom>
              <a:avLst/>
              <a:gdLst/>
              <a:ahLst/>
              <a:rect l="l" t="t" r="r" b="b"/>
              <a:pathLst>
                <a:path w="7490" h="2083">
                  <a:moveTo>
                    <a:pt x="0" y="0"/>
                  </a:moveTo>
                  <a:cubicBezTo>
                    <a:pt x="1048" y="1119"/>
                    <a:pt x="2381" y="1965"/>
                    <a:pt x="3810" y="2072"/>
                  </a:cubicBezTo>
                  <a:cubicBezTo>
                    <a:pt x="3902" y="2079"/>
                    <a:pt x="3995" y="2082"/>
                    <a:pt x="4088" y="2082"/>
                  </a:cubicBezTo>
                  <a:cubicBezTo>
                    <a:pt x="5431" y="2082"/>
                    <a:pt x="6799" y="1361"/>
                    <a:pt x="7489" y="36"/>
                  </a:cubicBezTo>
                  <a:lnTo>
                    <a:pt x="7489" y="36"/>
                  </a:lnTo>
                  <a:cubicBezTo>
                    <a:pt x="6355" y="217"/>
                    <a:pt x="5211" y="297"/>
                    <a:pt x="4061" y="297"/>
                  </a:cubicBezTo>
                  <a:cubicBezTo>
                    <a:pt x="2713" y="297"/>
                    <a:pt x="1356" y="1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690;p37"/>
            <p:cNvSpPr/>
            <p:nvPr/>
          </p:nvSpPr>
          <p:spPr>
            <a:xfrm>
              <a:off x="1905480" y="1971360"/>
              <a:ext cx="1011960" cy="974160"/>
            </a:xfrm>
            <a:custGeom>
              <a:avLst/>
              <a:gdLst/>
              <a:ahLst/>
              <a:rect l="l" t="t" r="r" b="b"/>
              <a:pathLst>
                <a:path w="29291" h="28195">
                  <a:moveTo>
                    <a:pt x="14874" y="1"/>
                  </a:moveTo>
                  <a:cubicBezTo>
                    <a:pt x="11174" y="1"/>
                    <a:pt x="7431" y="3235"/>
                    <a:pt x="5990" y="5985"/>
                  </a:cubicBezTo>
                  <a:cubicBezTo>
                    <a:pt x="4871" y="7997"/>
                    <a:pt x="4192" y="9961"/>
                    <a:pt x="3859" y="11842"/>
                  </a:cubicBezTo>
                  <a:cubicBezTo>
                    <a:pt x="3559" y="11707"/>
                    <a:pt x="3220" y="11627"/>
                    <a:pt x="2887" y="11627"/>
                  </a:cubicBezTo>
                  <a:cubicBezTo>
                    <a:pt x="2809" y="11627"/>
                    <a:pt x="2732" y="11631"/>
                    <a:pt x="2656" y="11640"/>
                  </a:cubicBezTo>
                  <a:cubicBezTo>
                    <a:pt x="1715" y="11747"/>
                    <a:pt x="894" y="12402"/>
                    <a:pt x="477" y="13236"/>
                  </a:cubicBezTo>
                  <a:cubicBezTo>
                    <a:pt x="49" y="14069"/>
                    <a:pt x="1" y="15069"/>
                    <a:pt x="191" y="15986"/>
                  </a:cubicBezTo>
                  <a:cubicBezTo>
                    <a:pt x="370" y="16819"/>
                    <a:pt x="775" y="17617"/>
                    <a:pt x="1418" y="18177"/>
                  </a:cubicBezTo>
                  <a:cubicBezTo>
                    <a:pt x="1903" y="18599"/>
                    <a:pt x="2543" y="18858"/>
                    <a:pt x="3181" y="18858"/>
                  </a:cubicBezTo>
                  <a:cubicBezTo>
                    <a:pt x="3389" y="18858"/>
                    <a:pt x="3597" y="18830"/>
                    <a:pt x="3799" y="18772"/>
                  </a:cubicBezTo>
                  <a:cubicBezTo>
                    <a:pt x="3930" y="18724"/>
                    <a:pt x="4061" y="18677"/>
                    <a:pt x="4192" y="18605"/>
                  </a:cubicBezTo>
                  <a:cubicBezTo>
                    <a:pt x="5843" y="24324"/>
                    <a:pt x="10845" y="28194"/>
                    <a:pt x="15770" y="28194"/>
                  </a:cubicBezTo>
                  <a:cubicBezTo>
                    <a:pt x="19869" y="28194"/>
                    <a:pt x="23916" y="25514"/>
                    <a:pt x="25933" y="18986"/>
                  </a:cubicBezTo>
                  <a:cubicBezTo>
                    <a:pt x="25998" y="18992"/>
                    <a:pt x="26063" y="18995"/>
                    <a:pt x="26129" y="18995"/>
                  </a:cubicBezTo>
                  <a:cubicBezTo>
                    <a:pt x="26757" y="18995"/>
                    <a:pt x="27388" y="18741"/>
                    <a:pt x="27874" y="18331"/>
                  </a:cubicBezTo>
                  <a:cubicBezTo>
                    <a:pt x="28516" y="17772"/>
                    <a:pt x="28921" y="16962"/>
                    <a:pt x="29100" y="16129"/>
                  </a:cubicBezTo>
                  <a:cubicBezTo>
                    <a:pt x="29290" y="15212"/>
                    <a:pt x="29231" y="14224"/>
                    <a:pt x="28814" y="13390"/>
                  </a:cubicBezTo>
                  <a:cubicBezTo>
                    <a:pt x="28385" y="12545"/>
                    <a:pt x="27564" y="11890"/>
                    <a:pt x="26635" y="11795"/>
                  </a:cubicBezTo>
                  <a:cubicBezTo>
                    <a:pt x="26550" y="11784"/>
                    <a:pt x="26464" y="11778"/>
                    <a:pt x="26379" y="11778"/>
                  </a:cubicBezTo>
                  <a:cubicBezTo>
                    <a:pt x="26276" y="11778"/>
                    <a:pt x="26174" y="11787"/>
                    <a:pt x="26076" y="11807"/>
                  </a:cubicBezTo>
                  <a:cubicBezTo>
                    <a:pt x="25111" y="6306"/>
                    <a:pt x="21956" y="436"/>
                    <a:pt x="15693" y="55"/>
                  </a:cubicBezTo>
                  <a:cubicBezTo>
                    <a:pt x="15421" y="18"/>
                    <a:pt x="15148" y="1"/>
                    <a:pt x="14874" y="1"/>
                  </a:cubicBezTo>
                  <a:close/>
                </a:path>
              </a:pathLst>
            </a:custGeom>
            <a:solidFill>
              <a:srgbClr val="f979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691;p37"/>
            <p:cNvSpPr/>
            <p:nvPr/>
          </p:nvSpPr>
          <p:spPr>
            <a:xfrm>
              <a:off x="2059200" y="2409120"/>
              <a:ext cx="257400" cy="243720"/>
            </a:xfrm>
            <a:custGeom>
              <a:avLst/>
              <a:gdLst/>
              <a:ahLst/>
              <a:rect l="l" t="t" r="r" b="b"/>
              <a:pathLst>
                <a:path w="7467" h="7073">
                  <a:moveTo>
                    <a:pt x="3739" y="0"/>
                  </a:moveTo>
                  <a:cubicBezTo>
                    <a:pt x="1680" y="0"/>
                    <a:pt x="1" y="1584"/>
                    <a:pt x="1" y="3536"/>
                  </a:cubicBezTo>
                  <a:cubicBezTo>
                    <a:pt x="1" y="5489"/>
                    <a:pt x="1680" y="7072"/>
                    <a:pt x="3739" y="7072"/>
                  </a:cubicBezTo>
                  <a:cubicBezTo>
                    <a:pt x="5799" y="7072"/>
                    <a:pt x="7466" y="5489"/>
                    <a:pt x="7466" y="3536"/>
                  </a:cubicBezTo>
                  <a:cubicBezTo>
                    <a:pt x="7466" y="1584"/>
                    <a:pt x="5799" y="0"/>
                    <a:pt x="3739" y="0"/>
                  </a:cubicBezTo>
                  <a:close/>
                </a:path>
              </a:pathLst>
            </a:custGeom>
            <a:solidFill>
              <a:srgbClr val="ed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692;p37"/>
            <p:cNvSpPr/>
            <p:nvPr/>
          </p:nvSpPr>
          <p:spPr>
            <a:xfrm>
              <a:off x="2550240" y="2409120"/>
              <a:ext cx="257400" cy="243720"/>
            </a:xfrm>
            <a:custGeom>
              <a:avLst/>
              <a:gdLst/>
              <a:ahLst/>
              <a:rect l="l" t="t" r="r" b="b"/>
              <a:pathLst>
                <a:path w="7466" h="7073">
                  <a:moveTo>
                    <a:pt x="3727" y="0"/>
                  </a:moveTo>
                  <a:cubicBezTo>
                    <a:pt x="1667" y="0"/>
                    <a:pt x="0" y="1584"/>
                    <a:pt x="0" y="3536"/>
                  </a:cubicBezTo>
                  <a:cubicBezTo>
                    <a:pt x="0" y="5489"/>
                    <a:pt x="1667" y="7072"/>
                    <a:pt x="3727" y="7072"/>
                  </a:cubicBezTo>
                  <a:cubicBezTo>
                    <a:pt x="5798" y="7072"/>
                    <a:pt x="7465" y="5489"/>
                    <a:pt x="7465" y="3536"/>
                  </a:cubicBezTo>
                  <a:cubicBezTo>
                    <a:pt x="7465" y="1584"/>
                    <a:pt x="5798" y="0"/>
                    <a:pt x="3727" y="0"/>
                  </a:cubicBezTo>
                  <a:close/>
                </a:path>
              </a:pathLst>
            </a:custGeom>
            <a:solidFill>
              <a:srgbClr val="ed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693;p37"/>
            <p:cNvSpPr/>
            <p:nvPr/>
          </p:nvSpPr>
          <p:spPr>
            <a:xfrm>
              <a:off x="2500560" y="2314080"/>
              <a:ext cx="233280" cy="101880"/>
            </a:xfrm>
            <a:custGeom>
              <a:avLst/>
              <a:gdLst/>
              <a:ahLst/>
              <a:rect l="l" t="t" r="r" b="b"/>
              <a:pathLst>
                <a:path w="6764" h="2967">
                  <a:moveTo>
                    <a:pt x="2282" y="0"/>
                  </a:moveTo>
                  <a:cubicBezTo>
                    <a:pt x="2113" y="0"/>
                    <a:pt x="1947" y="20"/>
                    <a:pt x="1786" y="61"/>
                  </a:cubicBezTo>
                  <a:cubicBezTo>
                    <a:pt x="834" y="287"/>
                    <a:pt x="274" y="1145"/>
                    <a:pt x="36" y="1633"/>
                  </a:cubicBezTo>
                  <a:cubicBezTo>
                    <a:pt x="0" y="1704"/>
                    <a:pt x="24" y="1788"/>
                    <a:pt x="96" y="1823"/>
                  </a:cubicBezTo>
                  <a:cubicBezTo>
                    <a:pt x="111" y="1829"/>
                    <a:pt x="128" y="1832"/>
                    <a:pt x="145" y="1832"/>
                  </a:cubicBezTo>
                  <a:cubicBezTo>
                    <a:pt x="195" y="1832"/>
                    <a:pt x="248" y="1808"/>
                    <a:pt x="274" y="1764"/>
                  </a:cubicBezTo>
                  <a:cubicBezTo>
                    <a:pt x="500" y="1311"/>
                    <a:pt x="1012" y="526"/>
                    <a:pt x="1846" y="323"/>
                  </a:cubicBezTo>
                  <a:cubicBezTo>
                    <a:pt x="1986" y="288"/>
                    <a:pt x="2130" y="271"/>
                    <a:pt x="2277" y="271"/>
                  </a:cubicBezTo>
                  <a:cubicBezTo>
                    <a:pt x="2831" y="271"/>
                    <a:pt x="3419" y="514"/>
                    <a:pt x="3918" y="966"/>
                  </a:cubicBezTo>
                  <a:cubicBezTo>
                    <a:pt x="4430" y="1419"/>
                    <a:pt x="4799" y="2002"/>
                    <a:pt x="5192" y="2621"/>
                  </a:cubicBezTo>
                  <a:lnTo>
                    <a:pt x="5406" y="2966"/>
                  </a:lnTo>
                  <a:lnTo>
                    <a:pt x="6692" y="2133"/>
                  </a:lnTo>
                  <a:cubicBezTo>
                    <a:pt x="6751" y="2097"/>
                    <a:pt x="6763" y="2014"/>
                    <a:pt x="6727" y="1942"/>
                  </a:cubicBezTo>
                  <a:cubicBezTo>
                    <a:pt x="6698" y="1905"/>
                    <a:pt x="6654" y="1887"/>
                    <a:pt x="6611" y="1887"/>
                  </a:cubicBezTo>
                  <a:cubicBezTo>
                    <a:pt x="6585" y="1887"/>
                    <a:pt x="6559" y="1893"/>
                    <a:pt x="6537" y="1907"/>
                  </a:cubicBezTo>
                  <a:lnTo>
                    <a:pt x="5489" y="2597"/>
                  </a:lnTo>
                  <a:lnTo>
                    <a:pt x="5418" y="2478"/>
                  </a:lnTo>
                  <a:cubicBezTo>
                    <a:pt x="5037" y="1871"/>
                    <a:pt x="4644" y="1240"/>
                    <a:pt x="4096" y="764"/>
                  </a:cubicBezTo>
                  <a:cubicBezTo>
                    <a:pt x="3545" y="268"/>
                    <a:pt x="2898" y="0"/>
                    <a:pt x="22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694;p37"/>
            <p:cNvSpPr/>
            <p:nvPr/>
          </p:nvSpPr>
          <p:spPr>
            <a:xfrm>
              <a:off x="2545920" y="2348280"/>
              <a:ext cx="76320" cy="78480"/>
            </a:xfrm>
            <a:custGeom>
              <a:avLst/>
              <a:gdLst/>
              <a:ahLst/>
              <a:rect l="l" t="t" r="r" b="b"/>
              <a:pathLst>
                <a:path w="2233" h="2289">
                  <a:moveTo>
                    <a:pt x="1043" y="0"/>
                  </a:moveTo>
                  <a:cubicBezTo>
                    <a:pt x="636" y="0"/>
                    <a:pt x="248" y="290"/>
                    <a:pt x="151" y="1075"/>
                  </a:cubicBezTo>
                  <a:cubicBezTo>
                    <a:pt x="1" y="1883"/>
                    <a:pt x="510" y="2288"/>
                    <a:pt x="1050" y="2288"/>
                  </a:cubicBezTo>
                  <a:cubicBezTo>
                    <a:pt x="1624" y="2288"/>
                    <a:pt x="2232" y="1829"/>
                    <a:pt x="2115" y="909"/>
                  </a:cubicBezTo>
                  <a:cubicBezTo>
                    <a:pt x="2057" y="426"/>
                    <a:pt x="153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695;p37"/>
            <p:cNvSpPr/>
            <p:nvPr/>
          </p:nvSpPr>
          <p:spPr>
            <a:xfrm>
              <a:off x="2133360" y="2313720"/>
              <a:ext cx="233640" cy="101880"/>
            </a:xfrm>
            <a:custGeom>
              <a:avLst/>
              <a:gdLst/>
              <a:ahLst/>
              <a:rect l="l" t="t" r="r" b="b"/>
              <a:pathLst>
                <a:path w="6775" h="2973">
                  <a:moveTo>
                    <a:pt x="4506" y="0"/>
                  </a:moveTo>
                  <a:cubicBezTo>
                    <a:pt x="3887" y="0"/>
                    <a:pt x="3225" y="269"/>
                    <a:pt x="2667" y="770"/>
                  </a:cubicBezTo>
                  <a:cubicBezTo>
                    <a:pt x="2131" y="1246"/>
                    <a:pt x="1726" y="1877"/>
                    <a:pt x="1357" y="2484"/>
                  </a:cubicBezTo>
                  <a:lnTo>
                    <a:pt x="1274" y="2603"/>
                  </a:lnTo>
                  <a:lnTo>
                    <a:pt x="226" y="1913"/>
                  </a:lnTo>
                  <a:cubicBezTo>
                    <a:pt x="204" y="1899"/>
                    <a:pt x="178" y="1893"/>
                    <a:pt x="152" y="1893"/>
                  </a:cubicBezTo>
                  <a:cubicBezTo>
                    <a:pt x="109" y="1893"/>
                    <a:pt x="66" y="1911"/>
                    <a:pt x="36" y="1948"/>
                  </a:cubicBezTo>
                  <a:cubicBezTo>
                    <a:pt x="0" y="2020"/>
                    <a:pt x="12" y="2103"/>
                    <a:pt x="83" y="2139"/>
                  </a:cubicBezTo>
                  <a:lnTo>
                    <a:pt x="1357" y="2972"/>
                  </a:lnTo>
                  <a:lnTo>
                    <a:pt x="1584" y="2627"/>
                  </a:lnTo>
                  <a:cubicBezTo>
                    <a:pt x="1965" y="2008"/>
                    <a:pt x="2334" y="1425"/>
                    <a:pt x="2846" y="960"/>
                  </a:cubicBezTo>
                  <a:cubicBezTo>
                    <a:pt x="3350" y="513"/>
                    <a:pt x="3946" y="271"/>
                    <a:pt x="4505" y="271"/>
                  </a:cubicBezTo>
                  <a:cubicBezTo>
                    <a:pt x="4645" y="271"/>
                    <a:pt x="4784" y="286"/>
                    <a:pt x="4917" y="317"/>
                  </a:cubicBezTo>
                  <a:cubicBezTo>
                    <a:pt x="5763" y="532"/>
                    <a:pt x="6263" y="1317"/>
                    <a:pt x="6489" y="1758"/>
                  </a:cubicBezTo>
                  <a:cubicBezTo>
                    <a:pt x="6516" y="1811"/>
                    <a:pt x="6569" y="1838"/>
                    <a:pt x="6625" y="1838"/>
                  </a:cubicBezTo>
                  <a:cubicBezTo>
                    <a:pt x="6643" y="1838"/>
                    <a:pt x="6662" y="1835"/>
                    <a:pt x="6679" y="1829"/>
                  </a:cubicBezTo>
                  <a:cubicBezTo>
                    <a:pt x="6739" y="1794"/>
                    <a:pt x="6775" y="1710"/>
                    <a:pt x="6739" y="1639"/>
                  </a:cubicBezTo>
                  <a:cubicBezTo>
                    <a:pt x="6489" y="1151"/>
                    <a:pt x="5929" y="293"/>
                    <a:pt x="4977" y="55"/>
                  </a:cubicBezTo>
                  <a:cubicBezTo>
                    <a:pt x="4825" y="18"/>
                    <a:pt x="4667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696;p37"/>
            <p:cNvSpPr/>
            <p:nvPr/>
          </p:nvSpPr>
          <p:spPr>
            <a:xfrm>
              <a:off x="2244600" y="2348280"/>
              <a:ext cx="76320" cy="78480"/>
            </a:xfrm>
            <a:custGeom>
              <a:avLst/>
              <a:gdLst/>
              <a:ahLst/>
              <a:rect l="l" t="t" r="r" b="b"/>
              <a:pathLst>
                <a:path w="2232" h="2289">
                  <a:moveTo>
                    <a:pt x="1193" y="0"/>
                  </a:moveTo>
                  <a:cubicBezTo>
                    <a:pt x="701" y="0"/>
                    <a:pt x="182" y="426"/>
                    <a:pt x="117" y="909"/>
                  </a:cubicBezTo>
                  <a:cubicBezTo>
                    <a:pt x="0" y="1829"/>
                    <a:pt x="608" y="2288"/>
                    <a:pt x="1182" y="2288"/>
                  </a:cubicBezTo>
                  <a:cubicBezTo>
                    <a:pt x="1722" y="2288"/>
                    <a:pt x="2231" y="1883"/>
                    <a:pt x="2081" y="1075"/>
                  </a:cubicBezTo>
                  <a:cubicBezTo>
                    <a:pt x="1984" y="290"/>
                    <a:pt x="1598" y="0"/>
                    <a:pt x="119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697;p37"/>
            <p:cNvSpPr/>
            <p:nvPr/>
          </p:nvSpPr>
          <p:spPr>
            <a:xfrm>
              <a:off x="2368080" y="2408400"/>
              <a:ext cx="164520" cy="188640"/>
            </a:xfrm>
            <a:custGeom>
              <a:avLst/>
              <a:gdLst/>
              <a:ahLst/>
              <a:rect l="l" t="t" r="r" b="b"/>
              <a:pathLst>
                <a:path w="4775" h="5476">
                  <a:moveTo>
                    <a:pt x="2003" y="1"/>
                  </a:moveTo>
                  <a:cubicBezTo>
                    <a:pt x="1990" y="1"/>
                    <a:pt x="1978" y="1"/>
                    <a:pt x="1965" y="2"/>
                  </a:cubicBezTo>
                  <a:cubicBezTo>
                    <a:pt x="1620" y="38"/>
                    <a:pt x="1417" y="383"/>
                    <a:pt x="1286" y="693"/>
                  </a:cubicBezTo>
                  <a:cubicBezTo>
                    <a:pt x="834" y="1693"/>
                    <a:pt x="453" y="2729"/>
                    <a:pt x="143" y="3788"/>
                  </a:cubicBezTo>
                  <a:cubicBezTo>
                    <a:pt x="72" y="4026"/>
                    <a:pt x="1" y="4276"/>
                    <a:pt x="60" y="4515"/>
                  </a:cubicBezTo>
                  <a:cubicBezTo>
                    <a:pt x="167" y="4979"/>
                    <a:pt x="667" y="5229"/>
                    <a:pt x="1132" y="5348"/>
                  </a:cubicBezTo>
                  <a:cubicBezTo>
                    <a:pt x="1466" y="5430"/>
                    <a:pt x="1809" y="5476"/>
                    <a:pt x="2153" y="5476"/>
                  </a:cubicBezTo>
                  <a:cubicBezTo>
                    <a:pt x="3058" y="5476"/>
                    <a:pt x="3973" y="5159"/>
                    <a:pt x="4775" y="4348"/>
                  </a:cubicBezTo>
                  <a:cubicBezTo>
                    <a:pt x="4227" y="3038"/>
                    <a:pt x="3549" y="1776"/>
                    <a:pt x="2763" y="586"/>
                  </a:cubicBezTo>
                  <a:cubicBezTo>
                    <a:pt x="2579" y="299"/>
                    <a:pt x="2329" y="1"/>
                    <a:pt x="2003" y="1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698;p37"/>
            <p:cNvSpPr/>
            <p:nvPr/>
          </p:nvSpPr>
          <p:spPr>
            <a:xfrm>
              <a:off x="2331360" y="2580840"/>
              <a:ext cx="248040" cy="76320"/>
            </a:xfrm>
            <a:custGeom>
              <a:avLst/>
              <a:gdLst/>
              <a:ahLst/>
              <a:rect l="l" t="t" r="r" b="b"/>
              <a:pathLst>
                <a:path w="7193" h="2233">
                  <a:moveTo>
                    <a:pt x="7038" y="0"/>
                  </a:moveTo>
                  <a:cubicBezTo>
                    <a:pt x="6998" y="0"/>
                    <a:pt x="6958" y="19"/>
                    <a:pt x="6930" y="53"/>
                  </a:cubicBezTo>
                  <a:cubicBezTo>
                    <a:pt x="6168" y="1054"/>
                    <a:pt x="5025" y="1732"/>
                    <a:pt x="3787" y="1911"/>
                  </a:cubicBezTo>
                  <a:cubicBezTo>
                    <a:pt x="3558" y="1944"/>
                    <a:pt x="3327" y="1960"/>
                    <a:pt x="3096" y="1960"/>
                  </a:cubicBezTo>
                  <a:cubicBezTo>
                    <a:pt x="2078" y="1960"/>
                    <a:pt x="1064" y="1643"/>
                    <a:pt x="239" y="1042"/>
                  </a:cubicBezTo>
                  <a:cubicBezTo>
                    <a:pt x="217" y="1024"/>
                    <a:pt x="191" y="1016"/>
                    <a:pt x="164" y="1016"/>
                  </a:cubicBezTo>
                  <a:cubicBezTo>
                    <a:pt x="118" y="1016"/>
                    <a:pt x="71" y="1040"/>
                    <a:pt x="49" y="1077"/>
                  </a:cubicBezTo>
                  <a:cubicBezTo>
                    <a:pt x="1" y="1137"/>
                    <a:pt x="13" y="1220"/>
                    <a:pt x="72" y="1256"/>
                  </a:cubicBezTo>
                  <a:cubicBezTo>
                    <a:pt x="953" y="1887"/>
                    <a:pt x="2013" y="2232"/>
                    <a:pt x="3085" y="2232"/>
                  </a:cubicBezTo>
                  <a:cubicBezTo>
                    <a:pt x="3335" y="2232"/>
                    <a:pt x="3585" y="2208"/>
                    <a:pt x="3823" y="2173"/>
                  </a:cubicBezTo>
                  <a:cubicBezTo>
                    <a:pt x="5133" y="1982"/>
                    <a:pt x="6347" y="1268"/>
                    <a:pt x="7145" y="220"/>
                  </a:cubicBezTo>
                  <a:cubicBezTo>
                    <a:pt x="7192" y="161"/>
                    <a:pt x="7180" y="77"/>
                    <a:pt x="7121" y="30"/>
                  </a:cubicBezTo>
                  <a:cubicBezTo>
                    <a:pt x="7096" y="10"/>
                    <a:pt x="7067" y="0"/>
                    <a:pt x="70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699;p37"/>
            <p:cNvSpPr/>
            <p:nvPr/>
          </p:nvSpPr>
          <p:spPr>
            <a:xfrm>
              <a:off x="2509200" y="3512520"/>
              <a:ext cx="423720" cy="548640"/>
            </a:xfrm>
            <a:custGeom>
              <a:avLst/>
              <a:gdLst/>
              <a:ahLst/>
              <a:rect l="l" t="t" r="r" b="b"/>
              <a:pathLst>
                <a:path w="12276" h="15896">
                  <a:moveTo>
                    <a:pt x="3965" y="1"/>
                  </a:moveTo>
                  <a:lnTo>
                    <a:pt x="0" y="15895"/>
                  </a:lnTo>
                  <a:lnTo>
                    <a:pt x="12276" y="5013"/>
                  </a:lnTo>
                  <a:lnTo>
                    <a:pt x="3965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Google Shape;700;p37"/>
            <p:cNvSpPr/>
            <p:nvPr/>
          </p:nvSpPr>
          <p:spPr>
            <a:xfrm>
              <a:off x="2646360" y="3141360"/>
              <a:ext cx="412560" cy="443520"/>
            </a:xfrm>
            <a:custGeom>
              <a:avLst/>
              <a:gdLst/>
              <a:ahLst/>
              <a:rect l="l" t="t" r="r" b="b"/>
              <a:pathLst>
                <a:path w="11955" h="12847">
                  <a:moveTo>
                    <a:pt x="2405" y="0"/>
                  </a:moveTo>
                  <a:lnTo>
                    <a:pt x="0" y="10740"/>
                  </a:lnTo>
                  <a:lnTo>
                    <a:pt x="4918" y="12847"/>
                  </a:lnTo>
                  <a:lnTo>
                    <a:pt x="11954" y="9192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701;p37"/>
            <p:cNvSpPr/>
            <p:nvPr/>
          </p:nvSpPr>
          <p:spPr>
            <a:xfrm>
              <a:off x="2035080" y="3522240"/>
              <a:ext cx="453240" cy="549720"/>
            </a:xfrm>
            <a:custGeom>
              <a:avLst/>
              <a:gdLst/>
              <a:ahLst/>
              <a:rect l="l" t="t" r="r" b="b"/>
              <a:pathLst>
                <a:path w="13134" h="15919">
                  <a:moveTo>
                    <a:pt x="7728" y="0"/>
                  </a:moveTo>
                  <a:lnTo>
                    <a:pt x="0" y="5858"/>
                  </a:lnTo>
                  <a:lnTo>
                    <a:pt x="13133" y="15919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Google Shape;702;p37"/>
            <p:cNvSpPr/>
            <p:nvPr/>
          </p:nvSpPr>
          <p:spPr>
            <a:xfrm>
              <a:off x="1886040" y="3161880"/>
              <a:ext cx="415440" cy="450360"/>
            </a:xfrm>
            <a:custGeom>
              <a:avLst/>
              <a:gdLst/>
              <a:ahLst/>
              <a:rect l="l" t="t" r="r" b="b"/>
              <a:pathLst>
                <a:path w="12038" h="13050">
                  <a:moveTo>
                    <a:pt x="8525" y="0"/>
                  </a:moveTo>
                  <a:lnTo>
                    <a:pt x="0" y="10157"/>
                  </a:lnTo>
                  <a:lnTo>
                    <a:pt x="7370" y="13050"/>
                  </a:lnTo>
                  <a:lnTo>
                    <a:pt x="12038" y="10430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Google Shape;703;p37"/>
            <p:cNvSpPr/>
            <p:nvPr/>
          </p:nvSpPr>
          <p:spPr>
            <a:xfrm>
              <a:off x="2394000" y="1951920"/>
              <a:ext cx="538200" cy="435600"/>
            </a:xfrm>
            <a:custGeom>
              <a:avLst/>
              <a:gdLst/>
              <a:ahLst/>
              <a:rect l="l" t="t" r="r" b="b"/>
              <a:pathLst>
                <a:path w="15586" h="12621">
                  <a:moveTo>
                    <a:pt x="1" y="0"/>
                  </a:moveTo>
                  <a:cubicBezTo>
                    <a:pt x="1" y="0"/>
                    <a:pt x="1953" y="10454"/>
                    <a:pt x="11169" y="12621"/>
                  </a:cubicBezTo>
                  <a:cubicBezTo>
                    <a:pt x="11169" y="12621"/>
                    <a:pt x="15586" y="10704"/>
                    <a:pt x="11955" y="5548"/>
                  </a:cubicBezTo>
                  <a:cubicBezTo>
                    <a:pt x="8311" y="39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704;p37"/>
            <p:cNvSpPr/>
            <p:nvPr/>
          </p:nvSpPr>
          <p:spPr>
            <a:xfrm>
              <a:off x="1937160" y="1954800"/>
              <a:ext cx="486720" cy="417960"/>
            </a:xfrm>
            <a:custGeom>
              <a:avLst/>
              <a:gdLst/>
              <a:ahLst/>
              <a:rect l="l" t="t" r="r" b="b"/>
              <a:pathLst>
                <a:path w="14098" h="12110">
                  <a:moveTo>
                    <a:pt x="14098" y="1"/>
                  </a:moveTo>
                  <a:lnTo>
                    <a:pt x="14098" y="1"/>
                  </a:lnTo>
                  <a:cubicBezTo>
                    <a:pt x="8418" y="48"/>
                    <a:pt x="5835" y="2560"/>
                    <a:pt x="5835" y="2560"/>
                  </a:cubicBezTo>
                  <a:cubicBezTo>
                    <a:pt x="5835" y="2560"/>
                    <a:pt x="1" y="12062"/>
                    <a:pt x="2989" y="12109"/>
                  </a:cubicBezTo>
                  <a:cubicBezTo>
                    <a:pt x="2995" y="12109"/>
                    <a:pt x="3001" y="12109"/>
                    <a:pt x="3007" y="12109"/>
                  </a:cubicBezTo>
                  <a:cubicBezTo>
                    <a:pt x="6009" y="12109"/>
                    <a:pt x="14098" y="1"/>
                    <a:pt x="1409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Google Shape;705;p37"/>
            <p:cNvSpPr/>
            <p:nvPr/>
          </p:nvSpPr>
          <p:spPr>
            <a:xfrm>
              <a:off x="2211840" y="2219040"/>
              <a:ext cx="129240" cy="41760"/>
            </a:xfrm>
            <a:custGeom>
              <a:avLst/>
              <a:gdLst/>
              <a:ahLst/>
              <a:rect l="l" t="t" r="r" b="b"/>
              <a:pathLst>
                <a:path w="3763" h="1234">
                  <a:moveTo>
                    <a:pt x="2032" y="1"/>
                  </a:moveTo>
                  <a:cubicBezTo>
                    <a:pt x="810" y="1"/>
                    <a:pt x="56" y="1011"/>
                    <a:pt x="48" y="1019"/>
                  </a:cubicBezTo>
                  <a:cubicBezTo>
                    <a:pt x="0" y="1079"/>
                    <a:pt x="24" y="1174"/>
                    <a:pt x="83" y="1210"/>
                  </a:cubicBezTo>
                  <a:cubicBezTo>
                    <a:pt x="107" y="1234"/>
                    <a:pt x="131" y="1234"/>
                    <a:pt x="155" y="1234"/>
                  </a:cubicBezTo>
                  <a:cubicBezTo>
                    <a:pt x="203" y="1234"/>
                    <a:pt x="238" y="1222"/>
                    <a:pt x="274" y="1186"/>
                  </a:cubicBezTo>
                  <a:cubicBezTo>
                    <a:pt x="308" y="1135"/>
                    <a:pt x="954" y="268"/>
                    <a:pt x="2025" y="268"/>
                  </a:cubicBezTo>
                  <a:cubicBezTo>
                    <a:pt x="2462" y="268"/>
                    <a:pt x="2970" y="413"/>
                    <a:pt x="3536" y="817"/>
                  </a:cubicBezTo>
                  <a:cubicBezTo>
                    <a:pt x="3561" y="837"/>
                    <a:pt x="3590" y="846"/>
                    <a:pt x="3618" y="846"/>
                  </a:cubicBezTo>
                  <a:cubicBezTo>
                    <a:pt x="3657" y="846"/>
                    <a:pt x="3694" y="828"/>
                    <a:pt x="3715" y="793"/>
                  </a:cubicBezTo>
                  <a:cubicBezTo>
                    <a:pt x="3763" y="734"/>
                    <a:pt x="3751" y="650"/>
                    <a:pt x="3691" y="603"/>
                  </a:cubicBezTo>
                  <a:cubicBezTo>
                    <a:pt x="3076" y="160"/>
                    <a:pt x="2517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706;p37"/>
            <p:cNvSpPr/>
            <p:nvPr/>
          </p:nvSpPr>
          <p:spPr>
            <a:xfrm>
              <a:off x="2386080" y="2668320"/>
              <a:ext cx="119520" cy="29880"/>
            </a:xfrm>
            <a:custGeom>
              <a:avLst/>
              <a:gdLst/>
              <a:ahLst/>
              <a:rect l="l" t="t" r="r" b="b"/>
              <a:pathLst>
                <a:path w="3478" h="887">
                  <a:moveTo>
                    <a:pt x="3334" y="0"/>
                  </a:moveTo>
                  <a:cubicBezTo>
                    <a:pt x="3305" y="0"/>
                    <a:pt x="3276" y="10"/>
                    <a:pt x="3251" y="30"/>
                  </a:cubicBezTo>
                  <a:cubicBezTo>
                    <a:pt x="2654" y="473"/>
                    <a:pt x="2105" y="618"/>
                    <a:pt x="1645" y="618"/>
                  </a:cubicBezTo>
                  <a:cubicBezTo>
                    <a:pt x="820" y="618"/>
                    <a:pt x="277" y="156"/>
                    <a:pt x="239" y="125"/>
                  </a:cubicBezTo>
                  <a:cubicBezTo>
                    <a:pt x="210" y="103"/>
                    <a:pt x="177" y="91"/>
                    <a:pt x="145" y="91"/>
                  </a:cubicBezTo>
                  <a:cubicBezTo>
                    <a:pt x="108" y="91"/>
                    <a:pt x="73" y="105"/>
                    <a:pt x="48" y="137"/>
                  </a:cubicBezTo>
                  <a:cubicBezTo>
                    <a:pt x="0" y="196"/>
                    <a:pt x="12" y="280"/>
                    <a:pt x="60" y="327"/>
                  </a:cubicBezTo>
                  <a:cubicBezTo>
                    <a:pt x="72" y="339"/>
                    <a:pt x="703" y="887"/>
                    <a:pt x="1655" y="887"/>
                  </a:cubicBezTo>
                  <a:cubicBezTo>
                    <a:pt x="2167" y="887"/>
                    <a:pt x="2763" y="720"/>
                    <a:pt x="3406" y="244"/>
                  </a:cubicBezTo>
                  <a:cubicBezTo>
                    <a:pt x="3465" y="196"/>
                    <a:pt x="3477" y="113"/>
                    <a:pt x="3441" y="54"/>
                  </a:cubicBezTo>
                  <a:cubicBezTo>
                    <a:pt x="3414" y="19"/>
                    <a:pt x="3374" y="0"/>
                    <a:pt x="3334" y="0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707;p37"/>
            <p:cNvSpPr/>
            <p:nvPr/>
          </p:nvSpPr>
          <p:spPr>
            <a:xfrm>
              <a:off x="2147040" y="3095280"/>
              <a:ext cx="555120" cy="255960"/>
            </a:xfrm>
            <a:custGeom>
              <a:avLst/>
              <a:gdLst/>
              <a:ahLst/>
              <a:rect l="l" t="t" r="r" b="b"/>
              <a:pathLst>
                <a:path w="16075" h="7425">
                  <a:moveTo>
                    <a:pt x="12669" y="1"/>
                  </a:moveTo>
                  <a:lnTo>
                    <a:pt x="9002" y="5073"/>
                  </a:lnTo>
                  <a:lnTo>
                    <a:pt x="4513" y="155"/>
                  </a:lnTo>
                  <a:cubicBezTo>
                    <a:pt x="4513" y="155"/>
                    <a:pt x="1" y="4156"/>
                    <a:pt x="3930" y="6371"/>
                  </a:cubicBezTo>
                  <a:cubicBezTo>
                    <a:pt x="5346" y="7169"/>
                    <a:pt x="6814" y="7424"/>
                    <a:pt x="8111" y="7424"/>
                  </a:cubicBezTo>
                  <a:cubicBezTo>
                    <a:pt x="10413" y="7424"/>
                    <a:pt x="12181" y="6621"/>
                    <a:pt x="12181" y="6621"/>
                  </a:cubicBezTo>
                  <a:cubicBezTo>
                    <a:pt x="12181" y="6621"/>
                    <a:pt x="16074" y="1810"/>
                    <a:pt x="1266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708;p37"/>
            <p:cNvSpPr/>
            <p:nvPr/>
          </p:nvSpPr>
          <p:spPr>
            <a:xfrm>
              <a:off x="1834560" y="3736440"/>
              <a:ext cx="77400" cy="860400"/>
            </a:xfrm>
            <a:custGeom>
              <a:avLst/>
              <a:gdLst/>
              <a:ahLst/>
              <a:rect l="l" t="t" r="r" b="b"/>
              <a:pathLst>
                <a:path w="2263" h="24909">
                  <a:moveTo>
                    <a:pt x="2000" y="1"/>
                  </a:moveTo>
                  <a:lnTo>
                    <a:pt x="0" y="24897"/>
                  </a:lnTo>
                  <a:lnTo>
                    <a:pt x="274" y="24908"/>
                  </a:lnTo>
                  <a:lnTo>
                    <a:pt x="2262" y="24"/>
                  </a:lnTo>
                  <a:lnTo>
                    <a:pt x="200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709;p37"/>
            <p:cNvSpPr/>
            <p:nvPr/>
          </p:nvSpPr>
          <p:spPr>
            <a:xfrm>
              <a:off x="2731680" y="3886200"/>
              <a:ext cx="264960" cy="174960"/>
            </a:xfrm>
            <a:custGeom>
              <a:avLst/>
              <a:gdLst/>
              <a:ahLst/>
              <a:rect l="l" t="t" r="r" b="b"/>
              <a:pathLst>
                <a:path w="7681" h="5085">
                  <a:moveTo>
                    <a:pt x="7514" y="0"/>
                  </a:moveTo>
                  <a:cubicBezTo>
                    <a:pt x="5013" y="893"/>
                    <a:pt x="2501" y="1132"/>
                    <a:pt x="1" y="2013"/>
                  </a:cubicBezTo>
                  <a:cubicBezTo>
                    <a:pt x="156" y="2620"/>
                    <a:pt x="322" y="4477"/>
                    <a:pt x="489" y="5084"/>
                  </a:cubicBezTo>
                  <a:cubicBezTo>
                    <a:pt x="2882" y="4501"/>
                    <a:pt x="5275" y="3930"/>
                    <a:pt x="7680" y="3358"/>
                  </a:cubicBezTo>
                  <a:cubicBezTo>
                    <a:pt x="7585" y="2525"/>
                    <a:pt x="7502" y="1072"/>
                    <a:pt x="751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710;p37"/>
            <p:cNvSpPr/>
            <p:nvPr/>
          </p:nvSpPr>
          <p:spPr>
            <a:xfrm>
              <a:off x="2850120" y="3822480"/>
              <a:ext cx="41400" cy="175320"/>
            </a:xfrm>
            <a:custGeom>
              <a:avLst/>
              <a:gdLst/>
              <a:ahLst/>
              <a:rect l="l" t="t" r="r" b="b"/>
              <a:pathLst>
                <a:path w="1216" h="5097">
                  <a:moveTo>
                    <a:pt x="179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930"/>
                  </a:lnTo>
                  <a:cubicBezTo>
                    <a:pt x="1" y="5025"/>
                    <a:pt x="84" y="5097"/>
                    <a:pt x="179" y="5097"/>
                  </a:cubicBezTo>
                  <a:lnTo>
                    <a:pt x="1049" y="5097"/>
                  </a:lnTo>
                  <a:cubicBezTo>
                    <a:pt x="1144" y="5097"/>
                    <a:pt x="1215" y="5025"/>
                    <a:pt x="1215" y="4930"/>
                  </a:cubicBezTo>
                  <a:lnTo>
                    <a:pt x="1215" y="168"/>
                  </a:lnTo>
                  <a:cubicBezTo>
                    <a:pt x="1215" y="72"/>
                    <a:pt x="1144" y="1"/>
                    <a:pt x="1049" y="1"/>
                  </a:cubicBezTo>
                  <a:close/>
                </a:path>
              </a:pathLst>
            </a:custGeom>
            <a:solidFill>
              <a:srgbClr val="0004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1" name="Google Shape;711;p37"/>
          <p:cNvGrpSpPr/>
          <p:nvPr/>
        </p:nvGrpSpPr>
        <p:grpSpPr>
          <a:xfrm>
            <a:off x="2814840" y="3781080"/>
            <a:ext cx="1172160" cy="902160"/>
            <a:chOff x="2814840" y="3781080"/>
            <a:chExt cx="1172160" cy="902160"/>
          </a:xfrm>
        </p:grpSpPr>
        <p:grpSp>
          <p:nvGrpSpPr>
            <p:cNvPr id="372" name="Google Shape;712;p37"/>
            <p:cNvGrpSpPr/>
            <p:nvPr/>
          </p:nvGrpSpPr>
          <p:grpSpPr>
            <a:xfrm>
              <a:off x="3155760" y="3918600"/>
              <a:ext cx="831240" cy="763920"/>
              <a:chOff x="3155760" y="3918600"/>
              <a:chExt cx="831240" cy="763920"/>
            </a:xfrm>
          </p:grpSpPr>
          <p:sp>
            <p:nvSpPr>
              <p:cNvPr id="373" name="Google Shape;713;p37"/>
              <p:cNvSpPr/>
              <p:nvPr/>
            </p:nvSpPr>
            <p:spPr>
              <a:xfrm rot="3000000">
                <a:off x="3423960" y="3881520"/>
                <a:ext cx="294480" cy="83772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Google Shape;714;p37"/>
              <p:cNvSpPr/>
              <p:nvPr/>
            </p:nvSpPr>
            <p:spPr>
              <a:xfrm rot="3000000">
                <a:off x="3520080" y="3922920"/>
                <a:ext cx="91440" cy="78336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5" name="Google Shape;715;p37"/>
            <p:cNvGrpSpPr/>
            <p:nvPr/>
          </p:nvGrpSpPr>
          <p:grpSpPr>
            <a:xfrm>
              <a:off x="3108960" y="3781080"/>
              <a:ext cx="416160" cy="872280"/>
              <a:chOff x="3108960" y="3781080"/>
              <a:chExt cx="416160" cy="872280"/>
            </a:xfrm>
          </p:grpSpPr>
          <p:sp>
            <p:nvSpPr>
              <p:cNvPr id="376" name="Google Shape;716;p37"/>
              <p:cNvSpPr/>
              <p:nvPr/>
            </p:nvSpPr>
            <p:spPr>
              <a:xfrm rot="514800">
                <a:off x="3169440" y="3798000"/>
                <a:ext cx="294480" cy="83772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Google Shape;717;p37"/>
              <p:cNvSpPr/>
              <p:nvPr/>
            </p:nvSpPr>
            <p:spPr>
              <a:xfrm rot="514800">
                <a:off x="3277080" y="3838680"/>
                <a:ext cx="91440" cy="78336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8" name="Google Shape;718;p37"/>
            <p:cNvGrpSpPr/>
            <p:nvPr/>
          </p:nvGrpSpPr>
          <p:grpSpPr>
            <a:xfrm>
              <a:off x="2814840" y="3808080"/>
              <a:ext cx="664560" cy="875160"/>
              <a:chOff x="2814840" y="3808080"/>
              <a:chExt cx="664560" cy="875160"/>
            </a:xfrm>
          </p:grpSpPr>
          <p:sp>
            <p:nvSpPr>
              <p:cNvPr id="379" name="Google Shape;719;p37"/>
              <p:cNvSpPr/>
              <p:nvPr/>
            </p:nvSpPr>
            <p:spPr>
              <a:xfrm flipV="1" rot="9052200">
                <a:off x="2999880" y="3826080"/>
                <a:ext cx="294480" cy="83772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Google Shape;720;p37"/>
              <p:cNvSpPr/>
              <p:nvPr/>
            </p:nvSpPr>
            <p:spPr>
              <a:xfrm flipV="1" rot="9052200">
                <a:off x="3101400" y="3869280"/>
                <a:ext cx="91440" cy="78300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81" name="Google Shape;721;p37"/>
          <p:cNvSpPr/>
          <p:nvPr/>
        </p:nvSpPr>
        <p:spPr>
          <a:xfrm>
            <a:off x="1147320" y="3840840"/>
            <a:ext cx="831240" cy="899640"/>
          </a:xfrm>
          <a:custGeom>
            <a:avLst/>
            <a:gdLst/>
            <a:ahLst/>
            <a:rect l="l" t="t" r="r" b="b"/>
            <a:pathLst>
              <a:path w="33279" h="36017">
                <a:moveTo>
                  <a:pt x="7541" y="0"/>
                </a:moveTo>
                <a:cubicBezTo>
                  <a:pt x="7132" y="0"/>
                  <a:pt x="6750" y="130"/>
                  <a:pt x="6442" y="445"/>
                </a:cubicBezTo>
                <a:cubicBezTo>
                  <a:pt x="5728" y="1196"/>
                  <a:pt x="6025" y="2410"/>
                  <a:pt x="6394" y="3386"/>
                </a:cubicBezTo>
                <a:cubicBezTo>
                  <a:pt x="7811" y="7125"/>
                  <a:pt x="9550" y="10732"/>
                  <a:pt x="11609" y="14173"/>
                </a:cubicBezTo>
                <a:cubicBezTo>
                  <a:pt x="9407" y="12352"/>
                  <a:pt x="7014" y="10756"/>
                  <a:pt x="4501" y="9411"/>
                </a:cubicBezTo>
                <a:cubicBezTo>
                  <a:pt x="3809" y="9045"/>
                  <a:pt x="2941" y="8740"/>
                  <a:pt x="2176" y="8740"/>
                </a:cubicBezTo>
                <a:cubicBezTo>
                  <a:pt x="1547" y="8740"/>
                  <a:pt x="989" y="8946"/>
                  <a:pt x="656" y="9494"/>
                </a:cubicBezTo>
                <a:cubicBezTo>
                  <a:pt x="1" y="10566"/>
                  <a:pt x="906" y="11887"/>
                  <a:pt x="1787" y="12780"/>
                </a:cubicBezTo>
                <a:cubicBezTo>
                  <a:pt x="4168" y="15185"/>
                  <a:pt x="6752" y="17376"/>
                  <a:pt x="9526" y="19305"/>
                </a:cubicBezTo>
                <a:cubicBezTo>
                  <a:pt x="8575" y="18668"/>
                  <a:pt x="7441" y="18363"/>
                  <a:pt x="6301" y="18363"/>
                </a:cubicBezTo>
                <a:cubicBezTo>
                  <a:pt x="4542" y="18363"/>
                  <a:pt x="2771" y="19090"/>
                  <a:pt x="1644" y="20448"/>
                </a:cubicBezTo>
                <a:cubicBezTo>
                  <a:pt x="4811" y="22946"/>
                  <a:pt x="8595" y="24671"/>
                  <a:pt x="12554" y="25428"/>
                </a:cubicBezTo>
                <a:lnTo>
                  <a:pt x="12554" y="25428"/>
                </a:lnTo>
                <a:cubicBezTo>
                  <a:pt x="11825" y="25321"/>
                  <a:pt x="11088" y="25268"/>
                  <a:pt x="10350" y="25268"/>
                </a:cubicBezTo>
                <a:cubicBezTo>
                  <a:pt x="9074" y="25268"/>
                  <a:pt x="7797" y="25427"/>
                  <a:pt x="6561" y="25746"/>
                </a:cubicBezTo>
                <a:cubicBezTo>
                  <a:pt x="5632" y="25984"/>
                  <a:pt x="4561" y="26496"/>
                  <a:pt x="4466" y="27461"/>
                </a:cubicBezTo>
                <a:cubicBezTo>
                  <a:pt x="4347" y="28651"/>
                  <a:pt x="5775" y="29330"/>
                  <a:pt x="6942" y="29604"/>
                </a:cubicBezTo>
                <a:cubicBezTo>
                  <a:pt x="9895" y="30294"/>
                  <a:pt x="12931" y="30711"/>
                  <a:pt x="15967" y="30842"/>
                </a:cubicBezTo>
                <a:cubicBezTo>
                  <a:pt x="13895" y="31366"/>
                  <a:pt x="11824" y="31890"/>
                  <a:pt x="9752" y="32414"/>
                </a:cubicBezTo>
                <a:cubicBezTo>
                  <a:pt x="9157" y="32568"/>
                  <a:pt x="8490" y="32759"/>
                  <a:pt x="8157" y="33283"/>
                </a:cubicBezTo>
                <a:cubicBezTo>
                  <a:pt x="7704" y="33985"/>
                  <a:pt x="8109" y="34974"/>
                  <a:pt x="8800" y="35450"/>
                </a:cubicBezTo>
                <a:cubicBezTo>
                  <a:pt x="9490" y="35914"/>
                  <a:pt x="10371" y="35986"/>
                  <a:pt x="11205" y="36009"/>
                </a:cubicBezTo>
                <a:cubicBezTo>
                  <a:pt x="11424" y="36014"/>
                  <a:pt x="11644" y="36017"/>
                  <a:pt x="11864" y="36017"/>
                </a:cubicBezTo>
                <a:cubicBezTo>
                  <a:pt x="18189" y="36017"/>
                  <a:pt x="24597" y="34011"/>
                  <a:pt x="28981" y="28925"/>
                </a:cubicBezTo>
                <a:cubicBezTo>
                  <a:pt x="32195" y="25210"/>
                  <a:pt x="33279" y="19781"/>
                  <a:pt x="31731" y="15126"/>
                </a:cubicBezTo>
                <a:cubicBezTo>
                  <a:pt x="31431" y="14204"/>
                  <a:pt x="30797" y="13170"/>
                  <a:pt x="29860" y="13170"/>
                </a:cubicBezTo>
                <a:cubicBezTo>
                  <a:pt x="29829" y="13170"/>
                  <a:pt x="29798" y="13171"/>
                  <a:pt x="29766" y="13173"/>
                </a:cubicBezTo>
                <a:cubicBezTo>
                  <a:pt x="29171" y="13221"/>
                  <a:pt x="28695" y="13685"/>
                  <a:pt x="28314" y="14138"/>
                </a:cubicBezTo>
                <a:cubicBezTo>
                  <a:pt x="26885" y="15876"/>
                  <a:pt x="25956" y="18031"/>
                  <a:pt x="25683" y="20281"/>
                </a:cubicBezTo>
                <a:cubicBezTo>
                  <a:pt x="25444" y="17233"/>
                  <a:pt x="25206" y="14161"/>
                  <a:pt x="24373" y="11233"/>
                </a:cubicBezTo>
                <a:cubicBezTo>
                  <a:pt x="23539" y="8292"/>
                  <a:pt x="22063" y="5458"/>
                  <a:pt x="19718" y="3505"/>
                </a:cubicBezTo>
                <a:cubicBezTo>
                  <a:pt x="18396" y="6839"/>
                  <a:pt x="17932" y="10518"/>
                  <a:pt x="18372" y="14090"/>
                </a:cubicBezTo>
                <a:cubicBezTo>
                  <a:pt x="16170" y="9411"/>
                  <a:pt x="13860" y="4601"/>
                  <a:pt x="10014" y="1148"/>
                </a:cubicBezTo>
                <a:cubicBezTo>
                  <a:pt x="9341" y="547"/>
                  <a:pt x="8383" y="0"/>
                  <a:pt x="7541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2" name="Google Shape;722;p37"/>
          <p:cNvGrpSpPr/>
          <p:nvPr/>
        </p:nvGrpSpPr>
        <p:grpSpPr>
          <a:xfrm>
            <a:off x="-477720" y="4120560"/>
            <a:ext cx="1585800" cy="1045440"/>
            <a:chOff x="-477720" y="4120560"/>
            <a:chExt cx="1585800" cy="1045440"/>
          </a:xfrm>
        </p:grpSpPr>
        <p:sp>
          <p:nvSpPr>
            <p:cNvPr id="383" name="Google Shape;723;p37"/>
            <p:cNvSpPr/>
            <p:nvPr/>
          </p:nvSpPr>
          <p:spPr>
            <a:xfrm>
              <a:off x="210600" y="4718160"/>
              <a:ext cx="897480" cy="447840"/>
            </a:xfrm>
            <a:custGeom>
              <a:avLst/>
              <a:gdLst/>
              <a:ahLst/>
              <a:rect l="l" t="t" r="r" b="b"/>
              <a:pathLst>
                <a:path w="25302" h="12637">
                  <a:moveTo>
                    <a:pt x="16840" y="0"/>
                  </a:moveTo>
                  <a:cubicBezTo>
                    <a:pt x="15217" y="0"/>
                    <a:pt x="13669" y="367"/>
                    <a:pt x="12121" y="945"/>
                  </a:cubicBezTo>
                  <a:cubicBezTo>
                    <a:pt x="8680" y="2255"/>
                    <a:pt x="5573" y="4267"/>
                    <a:pt x="3179" y="7077"/>
                  </a:cubicBezTo>
                  <a:cubicBezTo>
                    <a:pt x="1965" y="8493"/>
                    <a:pt x="977" y="9958"/>
                    <a:pt x="262" y="11684"/>
                  </a:cubicBezTo>
                  <a:cubicBezTo>
                    <a:pt x="179" y="11875"/>
                    <a:pt x="96" y="12065"/>
                    <a:pt x="0" y="12291"/>
                  </a:cubicBezTo>
                  <a:cubicBezTo>
                    <a:pt x="881" y="12387"/>
                    <a:pt x="1763" y="12494"/>
                    <a:pt x="2620" y="12637"/>
                  </a:cubicBezTo>
                  <a:cubicBezTo>
                    <a:pt x="4227" y="11446"/>
                    <a:pt x="6061" y="10815"/>
                    <a:pt x="8061" y="10351"/>
                  </a:cubicBezTo>
                  <a:cubicBezTo>
                    <a:pt x="9144" y="10101"/>
                    <a:pt x="10216" y="9803"/>
                    <a:pt x="11335" y="9755"/>
                  </a:cubicBezTo>
                  <a:cubicBezTo>
                    <a:pt x="11440" y="9752"/>
                    <a:pt x="11545" y="9750"/>
                    <a:pt x="11651" y="9750"/>
                  </a:cubicBezTo>
                  <a:cubicBezTo>
                    <a:pt x="12481" y="9750"/>
                    <a:pt x="13310" y="9847"/>
                    <a:pt x="14127" y="9847"/>
                  </a:cubicBezTo>
                  <a:cubicBezTo>
                    <a:pt x="14260" y="9847"/>
                    <a:pt x="14393" y="9845"/>
                    <a:pt x="14526" y="9839"/>
                  </a:cubicBezTo>
                  <a:cubicBezTo>
                    <a:pt x="15621" y="9791"/>
                    <a:pt x="16693" y="9672"/>
                    <a:pt x="17776" y="9517"/>
                  </a:cubicBezTo>
                  <a:cubicBezTo>
                    <a:pt x="18300" y="9446"/>
                    <a:pt x="18788" y="9434"/>
                    <a:pt x="19312" y="9279"/>
                  </a:cubicBezTo>
                  <a:cubicBezTo>
                    <a:pt x="19741" y="9148"/>
                    <a:pt x="20110" y="8958"/>
                    <a:pt x="20527" y="8767"/>
                  </a:cubicBezTo>
                  <a:cubicBezTo>
                    <a:pt x="22420" y="7862"/>
                    <a:pt x="25301" y="5672"/>
                    <a:pt x="24027" y="3231"/>
                  </a:cubicBezTo>
                  <a:cubicBezTo>
                    <a:pt x="22968" y="1207"/>
                    <a:pt x="20324" y="350"/>
                    <a:pt x="18205" y="88"/>
                  </a:cubicBezTo>
                  <a:cubicBezTo>
                    <a:pt x="17743" y="28"/>
                    <a:pt x="17289" y="0"/>
                    <a:pt x="16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724;p37"/>
            <p:cNvSpPr/>
            <p:nvPr/>
          </p:nvSpPr>
          <p:spPr>
            <a:xfrm>
              <a:off x="229680" y="4841640"/>
              <a:ext cx="669240" cy="308160"/>
            </a:xfrm>
            <a:custGeom>
              <a:avLst/>
              <a:gdLst/>
              <a:ahLst/>
              <a:rect l="l" t="t" r="r" b="b"/>
              <a:pathLst>
                <a:path w="18872" h="8696">
                  <a:moveTo>
                    <a:pt x="18415" y="1"/>
                  </a:moveTo>
                  <a:cubicBezTo>
                    <a:pt x="16103" y="1"/>
                    <a:pt x="13844" y="737"/>
                    <a:pt x="11573" y="1552"/>
                  </a:cubicBezTo>
                  <a:lnTo>
                    <a:pt x="11156" y="1706"/>
                  </a:lnTo>
                  <a:cubicBezTo>
                    <a:pt x="6870" y="3230"/>
                    <a:pt x="2822" y="4695"/>
                    <a:pt x="60" y="8386"/>
                  </a:cubicBezTo>
                  <a:cubicBezTo>
                    <a:pt x="0" y="8469"/>
                    <a:pt x="24" y="8588"/>
                    <a:pt x="107" y="8648"/>
                  </a:cubicBezTo>
                  <a:cubicBezTo>
                    <a:pt x="155" y="8683"/>
                    <a:pt x="179" y="8695"/>
                    <a:pt x="226" y="8695"/>
                  </a:cubicBezTo>
                  <a:cubicBezTo>
                    <a:pt x="286" y="8695"/>
                    <a:pt x="345" y="8672"/>
                    <a:pt x="357" y="8588"/>
                  </a:cubicBezTo>
                  <a:cubicBezTo>
                    <a:pt x="3036" y="4993"/>
                    <a:pt x="7049" y="3564"/>
                    <a:pt x="11275" y="2040"/>
                  </a:cubicBezTo>
                  <a:lnTo>
                    <a:pt x="11692" y="1897"/>
                  </a:lnTo>
                  <a:cubicBezTo>
                    <a:pt x="13938" y="1095"/>
                    <a:pt x="16141" y="370"/>
                    <a:pt x="18405" y="370"/>
                  </a:cubicBezTo>
                  <a:cubicBezTo>
                    <a:pt x="18493" y="370"/>
                    <a:pt x="18581" y="371"/>
                    <a:pt x="18669" y="373"/>
                  </a:cubicBezTo>
                  <a:cubicBezTo>
                    <a:pt x="18678" y="375"/>
                    <a:pt x="18687" y="377"/>
                    <a:pt x="18696" y="377"/>
                  </a:cubicBezTo>
                  <a:cubicBezTo>
                    <a:pt x="18774" y="377"/>
                    <a:pt x="18860" y="290"/>
                    <a:pt x="18860" y="194"/>
                  </a:cubicBezTo>
                  <a:cubicBezTo>
                    <a:pt x="18872" y="99"/>
                    <a:pt x="18788" y="4"/>
                    <a:pt x="18681" y="4"/>
                  </a:cubicBezTo>
                  <a:cubicBezTo>
                    <a:pt x="18592" y="2"/>
                    <a:pt x="18504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725;p37"/>
            <p:cNvSpPr/>
            <p:nvPr/>
          </p:nvSpPr>
          <p:spPr>
            <a:xfrm>
              <a:off x="173880" y="4127400"/>
              <a:ext cx="764280" cy="1030680"/>
            </a:xfrm>
            <a:custGeom>
              <a:avLst/>
              <a:gdLst/>
              <a:ahLst/>
              <a:rect l="l" t="t" r="r" b="b"/>
              <a:pathLst>
                <a:path w="21551" h="29052">
                  <a:moveTo>
                    <a:pt x="17579" y="0"/>
                  </a:moveTo>
                  <a:cubicBezTo>
                    <a:pt x="17053" y="0"/>
                    <a:pt x="16532" y="164"/>
                    <a:pt x="16014" y="358"/>
                  </a:cubicBezTo>
                  <a:cubicBezTo>
                    <a:pt x="13859" y="1179"/>
                    <a:pt x="11954" y="2739"/>
                    <a:pt x="10371" y="4394"/>
                  </a:cubicBezTo>
                  <a:cubicBezTo>
                    <a:pt x="8871" y="5989"/>
                    <a:pt x="7382" y="7692"/>
                    <a:pt x="6192" y="9537"/>
                  </a:cubicBezTo>
                  <a:cubicBezTo>
                    <a:pt x="5049" y="11323"/>
                    <a:pt x="4132" y="13383"/>
                    <a:pt x="3275" y="15312"/>
                  </a:cubicBezTo>
                  <a:cubicBezTo>
                    <a:pt x="2810" y="16324"/>
                    <a:pt x="2310" y="17312"/>
                    <a:pt x="1870" y="18348"/>
                  </a:cubicBezTo>
                  <a:cubicBezTo>
                    <a:pt x="1239" y="19931"/>
                    <a:pt x="882" y="21551"/>
                    <a:pt x="584" y="23229"/>
                  </a:cubicBezTo>
                  <a:cubicBezTo>
                    <a:pt x="262" y="25063"/>
                    <a:pt x="1" y="26980"/>
                    <a:pt x="167" y="28849"/>
                  </a:cubicBezTo>
                  <a:cubicBezTo>
                    <a:pt x="834" y="28885"/>
                    <a:pt x="1489" y="28968"/>
                    <a:pt x="2144" y="29052"/>
                  </a:cubicBezTo>
                  <a:cubicBezTo>
                    <a:pt x="2370" y="28480"/>
                    <a:pt x="2668" y="27920"/>
                    <a:pt x="2941" y="27385"/>
                  </a:cubicBezTo>
                  <a:cubicBezTo>
                    <a:pt x="3703" y="25968"/>
                    <a:pt x="4596" y="24575"/>
                    <a:pt x="5596" y="23313"/>
                  </a:cubicBezTo>
                  <a:cubicBezTo>
                    <a:pt x="6156" y="22598"/>
                    <a:pt x="6811" y="21944"/>
                    <a:pt x="7371" y="21229"/>
                  </a:cubicBezTo>
                  <a:cubicBezTo>
                    <a:pt x="9907" y="17919"/>
                    <a:pt x="13288" y="15300"/>
                    <a:pt x="16181" y="12311"/>
                  </a:cubicBezTo>
                  <a:cubicBezTo>
                    <a:pt x="17431" y="11014"/>
                    <a:pt x="18717" y="9692"/>
                    <a:pt x="19693" y="8168"/>
                  </a:cubicBezTo>
                  <a:cubicBezTo>
                    <a:pt x="20765" y="6489"/>
                    <a:pt x="21551" y="3941"/>
                    <a:pt x="20539" y="2072"/>
                  </a:cubicBezTo>
                  <a:cubicBezTo>
                    <a:pt x="20301" y="1643"/>
                    <a:pt x="19884" y="1286"/>
                    <a:pt x="19527" y="953"/>
                  </a:cubicBezTo>
                  <a:cubicBezTo>
                    <a:pt x="19253" y="703"/>
                    <a:pt x="18943" y="429"/>
                    <a:pt x="18622" y="250"/>
                  </a:cubicBezTo>
                  <a:cubicBezTo>
                    <a:pt x="18272" y="71"/>
                    <a:pt x="17925" y="0"/>
                    <a:pt x="175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726;p37"/>
            <p:cNvSpPr/>
            <p:nvPr/>
          </p:nvSpPr>
          <p:spPr>
            <a:xfrm>
              <a:off x="211680" y="4249800"/>
              <a:ext cx="540360" cy="889560"/>
            </a:xfrm>
            <a:custGeom>
              <a:avLst/>
              <a:gdLst/>
              <a:ahLst/>
              <a:rect l="l" t="t" r="r" b="b"/>
              <a:pathLst>
                <a:path w="15241" h="25071">
                  <a:moveTo>
                    <a:pt x="15028" y="1"/>
                  </a:moveTo>
                  <a:cubicBezTo>
                    <a:pt x="14972" y="1"/>
                    <a:pt x="14918" y="26"/>
                    <a:pt x="14883" y="68"/>
                  </a:cubicBezTo>
                  <a:cubicBezTo>
                    <a:pt x="11871" y="3770"/>
                    <a:pt x="8763" y="7616"/>
                    <a:pt x="6120" y="11688"/>
                  </a:cubicBezTo>
                  <a:cubicBezTo>
                    <a:pt x="3108" y="16332"/>
                    <a:pt x="1119" y="20642"/>
                    <a:pt x="24" y="24833"/>
                  </a:cubicBezTo>
                  <a:cubicBezTo>
                    <a:pt x="0" y="24940"/>
                    <a:pt x="60" y="25047"/>
                    <a:pt x="167" y="25071"/>
                  </a:cubicBezTo>
                  <a:lnTo>
                    <a:pt x="203" y="25071"/>
                  </a:lnTo>
                  <a:cubicBezTo>
                    <a:pt x="298" y="25071"/>
                    <a:pt x="369" y="25011"/>
                    <a:pt x="405" y="24928"/>
                  </a:cubicBezTo>
                  <a:cubicBezTo>
                    <a:pt x="1488" y="20773"/>
                    <a:pt x="3453" y="16510"/>
                    <a:pt x="6441" y="11902"/>
                  </a:cubicBezTo>
                  <a:cubicBezTo>
                    <a:pt x="9073" y="7842"/>
                    <a:pt x="12168" y="4009"/>
                    <a:pt x="15181" y="306"/>
                  </a:cubicBezTo>
                  <a:cubicBezTo>
                    <a:pt x="15240" y="211"/>
                    <a:pt x="15228" y="103"/>
                    <a:pt x="15145" y="44"/>
                  </a:cubicBezTo>
                  <a:cubicBezTo>
                    <a:pt x="15110" y="14"/>
                    <a:pt x="15069" y="1"/>
                    <a:pt x="150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727;p37"/>
            <p:cNvSpPr/>
            <p:nvPr/>
          </p:nvSpPr>
          <p:spPr>
            <a:xfrm>
              <a:off x="-141120" y="4120560"/>
              <a:ext cx="395280" cy="1033560"/>
            </a:xfrm>
            <a:custGeom>
              <a:avLst/>
              <a:gdLst/>
              <a:ahLst/>
              <a:rect l="l" t="t" r="r" b="b"/>
              <a:pathLst>
                <a:path w="11157" h="29127">
                  <a:moveTo>
                    <a:pt x="3469" y="1"/>
                  </a:moveTo>
                  <a:cubicBezTo>
                    <a:pt x="3354" y="1"/>
                    <a:pt x="3238" y="9"/>
                    <a:pt x="3120" y="28"/>
                  </a:cubicBezTo>
                  <a:cubicBezTo>
                    <a:pt x="2739" y="87"/>
                    <a:pt x="2227" y="230"/>
                    <a:pt x="1893" y="421"/>
                  </a:cubicBezTo>
                  <a:cubicBezTo>
                    <a:pt x="0" y="1504"/>
                    <a:pt x="48" y="4481"/>
                    <a:pt x="48" y="6338"/>
                  </a:cubicBezTo>
                  <a:cubicBezTo>
                    <a:pt x="60" y="9100"/>
                    <a:pt x="667" y="11922"/>
                    <a:pt x="1453" y="14553"/>
                  </a:cubicBezTo>
                  <a:cubicBezTo>
                    <a:pt x="2322" y="17470"/>
                    <a:pt x="3287" y="20304"/>
                    <a:pt x="4608" y="23054"/>
                  </a:cubicBezTo>
                  <a:cubicBezTo>
                    <a:pt x="5346" y="24578"/>
                    <a:pt x="6073" y="26078"/>
                    <a:pt x="7025" y="27471"/>
                  </a:cubicBezTo>
                  <a:cubicBezTo>
                    <a:pt x="7370" y="27983"/>
                    <a:pt x="7680" y="28567"/>
                    <a:pt x="8097" y="28995"/>
                  </a:cubicBezTo>
                  <a:cubicBezTo>
                    <a:pt x="8680" y="29019"/>
                    <a:pt x="9275" y="29067"/>
                    <a:pt x="9847" y="29126"/>
                  </a:cubicBezTo>
                  <a:cubicBezTo>
                    <a:pt x="9942" y="28757"/>
                    <a:pt x="9990" y="28364"/>
                    <a:pt x="10061" y="28007"/>
                  </a:cubicBezTo>
                  <a:cubicBezTo>
                    <a:pt x="10490" y="26138"/>
                    <a:pt x="10740" y="24138"/>
                    <a:pt x="10907" y="22221"/>
                  </a:cubicBezTo>
                  <a:cubicBezTo>
                    <a:pt x="11157" y="18947"/>
                    <a:pt x="10835" y="15851"/>
                    <a:pt x="10240" y="12624"/>
                  </a:cubicBezTo>
                  <a:cubicBezTo>
                    <a:pt x="9847" y="10493"/>
                    <a:pt x="9347" y="8410"/>
                    <a:pt x="8585" y="6386"/>
                  </a:cubicBezTo>
                  <a:cubicBezTo>
                    <a:pt x="7966" y="4719"/>
                    <a:pt x="7144" y="2992"/>
                    <a:pt x="6061" y="1575"/>
                  </a:cubicBezTo>
                  <a:cubicBezTo>
                    <a:pt x="5437" y="769"/>
                    <a:pt x="454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728;p37"/>
            <p:cNvSpPr/>
            <p:nvPr/>
          </p:nvSpPr>
          <p:spPr>
            <a:xfrm>
              <a:off x="-4680" y="4266720"/>
              <a:ext cx="198720" cy="872280"/>
            </a:xfrm>
            <a:custGeom>
              <a:avLst/>
              <a:gdLst/>
              <a:ahLst/>
              <a:rect l="l" t="t" r="r" b="b"/>
              <a:pathLst>
                <a:path w="5620" h="24592">
                  <a:moveTo>
                    <a:pt x="214" y="0"/>
                  </a:moveTo>
                  <a:cubicBezTo>
                    <a:pt x="199" y="0"/>
                    <a:pt x="183" y="2"/>
                    <a:pt x="167" y="5"/>
                  </a:cubicBezTo>
                  <a:cubicBezTo>
                    <a:pt x="60" y="41"/>
                    <a:pt x="0" y="136"/>
                    <a:pt x="36" y="244"/>
                  </a:cubicBezTo>
                  <a:cubicBezTo>
                    <a:pt x="1715" y="6851"/>
                    <a:pt x="3143" y="13626"/>
                    <a:pt x="4263" y="20353"/>
                  </a:cubicBezTo>
                  <a:cubicBezTo>
                    <a:pt x="4465" y="21615"/>
                    <a:pt x="4739" y="23175"/>
                    <a:pt x="5215" y="24473"/>
                  </a:cubicBezTo>
                  <a:cubicBezTo>
                    <a:pt x="5251" y="24544"/>
                    <a:pt x="5322" y="24592"/>
                    <a:pt x="5394" y="24592"/>
                  </a:cubicBezTo>
                  <a:cubicBezTo>
                    <a:pt x="5406" y="24592"/>
                    <a:pt x="5441" y="24592"/>
                    <a:pt x="5465" y="24568"/>
                  </a:cubicBezTo>
                  <a:cubicBezTo>
                    <a:pt x="5572" y="24532"/>
                    <a:pt x="5620" y="24425"/>
                    <a:pt x="5584" y="24330"/>
                  </a:cubicBezTo>
                  <a:cubicBezTo>
                    <a:pt x="5108" y="23080"/>
                    <a:pt x="4858" y="21532"/>
                    <a:pt x="4644" y="20282"/>
                  </a:cubicBezTo>
                  <a:cubicBezTo>
                    <a:pt x="3536" y="13531"/>
                    <a:pt x="2108" y="6768"/>
                    <a:pt x="405" y="136"/>
                  </a:cubicBezTo>
                  <a:cubicBezTo>
                    <a:pt x="385" y="55"/>
                    <a:pt x="30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Google Shape;729;p37"/>
            <p:cNvSpPr/>
            <p:nvPr/>
          </p:nvSpPr>
          <p:spPr>
            <a:xfrm>
              <a:off x="-477720" y="4509000"/>
              <a:ext cx="676440" cy="642960"/>
            </a:xfrm>
            <a:custGeom>
              <a:avLst/>
              <a:gdLst/>
              <a:ahLst/>
              <a:rect l="l" t="t" r="r" b="b"/>
              <a:pathLst>
                <a:path w="19074" h="18130">
                  <a:moveTo>
                    <a:pt x="3105" y="1"/>
                  </a:moveTo>
                  <a:cubicBezTo>
                    <a:pt x="2067" y="1"/>
                    <a:pt x="932" y="381"/>
                    <a:pt x="393" y="1255"/>
                  </a:cubicBezTo>
                  <a:cubicBezTo>
                    <a:pt x="0" y="1922"/>
                    <a:pt x="36" y="2862"/>
                    <a:pt x="179" y="3588"/>
                  </a:cubicBezTo>
                  <a:cubicBezTo>
                    <a:pt x="655" y="6053"/>
                    <a:pt x="2643" y="8065"/>
                    <a:pt x="4477" y="9649"/>
                  </a:cubicBezTo>
                  <a:cubicBezTo>
                    <a:pt x="6144" y="11077"/>
                    <a:pt x="7918" y="12363"/>
                    <a:pt x="9716" y="13602"/>
                  </a:cubicBezTo>
                  <a:cubicBezTo>
                    <a:pt x="11728" y="14983"/>
                    <a:pt x="13823" y="16173"/>
                    <a:pt x="15752" y="17685"/>
                  </a:cubicBezTo>
                  <a:cubicBezTo>
                    <a:pt x="15871" y="17769"/>
                    <a:pt x="15978" y="17876"/>
                    <a:pt x="16097" y="17959"/>
                  </a:cubicBezTo>
                  <a:cubicBezTo>
                    <a:pt x="17074" y="17983"/>
                    <a:pt x="18062" y="18043"/>
                    <a:pt x="19050" y="18126"/>
                  </a:cubicBezTo>
                  <a:cubicBezTo>
                    <a:pt x="19055" y="18128"/>
                    <a:pt x="19058" y="18129"/>
                    <a:pt x="19061" y="18129"/>
                  </a:cubicBezTo>
                  <a:cubicBezTo>
                    <a:pt x="19074" y="18129"/>
                    <a:pt x="19074" y="18112"/>
                    <a:pt x="19074" y="18102"/>
                  </a:cubicBezTo>
                  <a:cubicBezTo>
                    <a:pt x="19074" y="17173"/>
                    <a:pt x="18729" y="16328"/>
                    <a:pt x="18407" y="15459"/>
                  </a:cubicBezTo>
                  <a:cubicBezTo>
                    <a:pt x="18074" y="14602"/>
                    <a:pt x="17705" y="13768"/>
                    <a:pt x="17240" y="12959"/>
                  </a:cubicBezTo>
                  <a:cubicBezTo>
                    <a:pt x="16085" y="10899"/>
                    <a:pt x="14740" y="9006"/>
                    <a:pt x="13275" y="7125"/>
                  </a:cubicBezTo>
                  <a:cubicBezTo>
                    <a:pt x="12121" y="5660"/>
                    <a:pt x="10966" y="4350"/>
                    <a:pt x="9525" y="3160"/>
                  </a:cubicBezTo>
                  <a:cubicBezTo>
                    <a:pt x="7870" y="1802"/>
                    <a:pt x="6048" y="564"/>
                    <a:pt x="3941" y="88"/>
                  </a:cubicBezTo>
                  <a:cubicBezTo>
                    <a:pt x="3680" y="31"/>
                    <a:pt x="3396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Google Shape;730;p37"/>
            <p:cNvSpPr/>
            <p:nvPr/>
          </p:nvSpPr>
          <p:spPr>
            <a:xfrm>
              <a:off x="-363240" y="4646160"/>
              <a:ext cx="521280" cy="496800"/>
            </a:xfrm>
            <a:custGeom>
              <a:avLst/>
              <a:gdLst/>
              <a:ahLst/>
              <a:rect l="l" t="t" r="r" b="b"/>
              <a:pathLst>
                <a:path w="14705" h="14014">
                  <a:moveTo>
                    <a:pt x="213" y="0"/>
                  </a:moveTo>
                  <a:cubicBezTo>
                    <a:pt x="133" y="0"/>
                    <a:pt x="61" y="43"/>
                    <a:pt x="24" y="107"/>
                  </a:cubicBezTo>
                  <a:cubicBezTo>
                    <a:pt x="1" y="215"/>
                    <a:pt x="48" y="322"/>
                    <a:pt x="132" y="369"/>
                  </a:cubicBezTo>
                  <a:cubicBezTo>
                    <a:pt x="6573" y="3179"/>
                    <a:pt x="11490" y="7858"/>
                    <a:pt x="14312" y="13907"/>
                  </a:cubicBezTo>
                  <a:cubicBezTo>
                    <a:pt x="14360" y="13966"/>
                    <a:pt x="14419" y="14014"/>
                    <a:pt x="14491" y="14014"/>
                  </a:cubicBezTo>
                  <a:cubicBezTo>
                    <a:pt x="14526" y="14014"/>
                    <a:pt x="14550" y="14014"/>
                    <a:pt x="14574" y="13978"/>
                  </a:cubicBezTo>
                  <a:cubicBezTo>
                    <a:pt x="14657" y="13942"/>
                    <a:pt x="14705" y="13823"/>
                    <a:pt x="14657" y="13728"/>
                  </a:cubicBezTo>
                  <a:cubicBezTo>
                    <a:pt x="11788" y="7596"/>
                    <a:pt x="6811" y="2846"/>
                    <a:pt x="286" y="12"/>
                  </a:cubicBezTo>
                  <a:cubicBezTo>
                    <a:pt x="262" y="4"/>
                    <a:pt x="237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1" name="Google Shape;731;p37"/>
          <p:cNvSpPr/>
          <p:nvPr/>
        </p:nvSpPr>
        <p:spPr>
          <a:xfrm rot="20277000">
            <a:off x="1580040" y="3978000"/>
            <a:ext cx="1264680" cy="110160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2" name="Google Shape;732;p37"/>
          <p:cNvGrpSpPr/>
          <p:nvPr/>
        </p:nvGrpSpPr>
        <p:grpSpPr>
          <a:xfrm>
            <a:off x="2442600" y="744840"/>
            <a:ext cx="266040" cy="233280"/>
            <a:chOff x="2442600" y="744840"/>
            <a:chExt cx="266040" cy="233280"/>
          </a:xfrm>
        </p:grpSpPr>
        <p:sp>
          <p:nvSpPr>
            <p:cNvPr id="393" name="Google Shape;733;p37"/>
            <p:cNvSpPr/>
            <p:nvPr/>
          </p:nvSpPr>
          <p:spPr>
            <a:xfrm rot="20624400">
              <a:off x="2462760" y="77256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Google Shape;734;p37"/>
            <p:cNvSpPr/>
            <p:nvPr/>
          </p:nvSpPr>
          <p:spPr>
            <a:xfrm rot="20624400">
              <a:off x="2459520" y="78372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5" name="Google Shape;735;p37"/>
          <p:cNvGrpSpPr/>
          <p:nvPr/>
        </p:nvGrpSpPr>
        <p:grpSpPr>
          <a:xfrm>
            <a:off x="1450440" y="566280"/>
            <a:ext cx="225360" cy="177480"/>
            <a:chOff x="1450440" y="566280"/>
            <a:chExt cx="225360" cy="177480"/>
          </a:xfrm>
        </p:grpSpPr>
        <p:sp>
          <p:nvSpPr>
            <p:cNvPr id="396" name="Google Shape;736;p37"/>
            <p:cNvSpPr/>
            <p:nvPr/>
          </p:nvSpPr>
          <p:spPr>
            <a:xfrm>
              <a:off x="1450440" y="56628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737;p37"/>
            <p:cNvSpPr/>
            <p:nvPr/>
          </p:nvSpPr>
          <p:spPr>
            <a:xfrm>
              <a:off x="1450440" y="56628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8" name="Google Shape;738;p37"/>
          <p:cNvGrpSpPr/>
          <p:nvPr/>
        </p:nvGrpSpPr>
        <p:grpSpPr>
          <a:xfrm>
            <a:off x="3065760" y="1117800"/>
            <a:ext cx="284760" cy="268560"/>
            <a:chOff x="3065760" y="1117800"/>
            <a:chExt cx="284760" cy="268560"/>
          </a:xfrm>
        </p:grpSpPr>
        <p:sp>
          <p:nvSpPr>
            <p:cNvPr id="399" name="Google Shape;739;p37"/>
            <p:cNvSpPr/>
            <p:nvPr/>
          </p:nvSpPr>
          <p:spPr>
            <a:xfrm rot="1878000">
              <a:off x="3095280" y="116316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740;p37"/>
            <p:cNvSpPr/>
            <p:nvPr/>
          </p:nvSpPr>
          <p:spPr>
            <a:xfrm rot="1878000">
              <a:off x="3110760" y="114624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1" name="Google Shape;742;p37"/>
          <p:cNvSpPr/>
          <p:nvPr/>
        </p:nvSpPr>
        <p:spPr>
          <a:xfrm>
            <a:off x="5943600" y="-95400"/>
            <a:ext cx="3390120" cy="1083240"/>
          </a:xfrm>
          <a:custGeom>
            <a:avLst/>
            <a:gdLst/>
            <a:ahLst/>
            <a:rect l="l" t="t" r="r" b="b"/>
            <a:pathLst>
              <a:path w="135636" h="43353">
                <a:moveTo>
                  <a:pt x="0" y="0"/>
                </a:moveTo>
                <a:cubicBezTo>
                  <a:pt x="784" y="14112"/>
                  <a:pt x="13766" y="30443"/>
                  <a:pt x="27813" y="32004"/>
                </a:cubicBezTo>
                <a:cubicBezTo>
                  <a:pt x="31473" y="32411"/>
                  <a:pt x="35413" y="33297"/>
                  <a:pt x="38862" y="32004"/>
                </a:cubicBezTo>
                <a:cubicBezTo>
                  <a:pt x="43345" y="30323"/>
                  <a:pt x="48301" y="21132"/>
                  <a:pt x="44196" y="18669"/>
                </a:cubicBezTo>
                <a:cubicBezTo>
                  <a:pt x="39419" y="15803"/>
                  <a:pt x="34847" y="28926"/>
                  <a:pt x="37338" y="33909"/>
                </a:cubicBezTo>
                <a:cubicBezTo>
                  <a:pt x="40374" y="39981"/>
                  <a:pt x="50056" y="38998"/>
                  <a:pt x="56769" y="40005"/>
                </a:cubicBezTo>
                <a:cubicBezTo>
                  <a:pt x="82767" y="43905"/>
                  <a:pt x="109704" y="44708"/>
                  <a:pt x="135636" y="40386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Google Shape;743;p37"/>
          <p:cNvSpPr/>
          <p:nvPr/>
        </p:nvSpPr>
        <p:spPr>
          <a:xfrm>
            <a:off x="3914640" y="4435920"/>
            <a:ext cx="4685760" cy="945000"/>
          </a:xfrm>
          <a:custGeom>
            <a:avLst/>
            <a:gdLst/>
            <a:ahLst/>
            <a:rect l="l" t="t" r="r" b="b"/>
            <a:pathLst>
              <a:path w="187452" h="37828">
                <a:moveTo>
                  <a:pt x="0" y="32494"/>
                </a:moveTo>
                <a:cubicBezTo>
                  <a:pt x="3532" y="26842"/>
                  <a:pt x="5766" y="20246"/>
                  <a:pt x="10287" y="15349"/>
                </a:cubicBezTo>
                <a:cubicBezTo>
                  <a:pt x="18301" y="6667"/>
                  <a:pt x="30486" y="622"/>
                  <a:pt x="42291" y="109"/>
                </a:cubicBezTo>
                <a:cubicBezTo>
                  <a:pt x="62274" y="-760"/>
                  <a:pt x="79607" y="15810"/>
                  <a:pt x="99441" y="18397"/>
                </a:cubicBezTo>
                <a:cubicBezTo>
                  <a:pt x="105361" y="19169"/>
                  <a:pt x="111514" y="20046"/>
                  <a:pt x="117348" y="18778"/>
                </a:cubicBezTo>
                <a:cubicBezTo>
                  <a:pt x="123233" y="17499"/>
                  <a:pt x="127962" y="12889"/>
                  <a:pt x="133731" y="11158"/>
                </a:cubicBezTo>
                <a:cubicBezTo>
                  <a:pt x="143348" y="8273"/>
                  <a:pt x="154602" y="6060"/>
                  <a:pt x="163830" y="10015"/>
                </a:cubicBezTo>
                <a:cubicBezTo>
                  <a:pt x="175010" y="14806"/>
                  <a:pt x="182012" y="26949"/>
                  <a:pt x="187452" y="3782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3" name="Google Shape;744;p37"/>
          <p:cNvGrpSpPr/>
          <p:nvPr/>
        </p:nvGrpSpPr>
        <p:grpSpPr>
          <a:xfrm>
            <a:off x="355320" y="843840"/>
            <a:ext cx="514080" cy="817560"/>
            <a:chOff x="355320" y="843840"/>
            <a:chExt cx="514080" cy="817560"/>
          </a:xfrm>
        </p:grpSpPr>
        <p:sp>
          <p:nvSpPr>
            <p:cNvPr id="404" name="Google Shape;745;p37"/>
            <p:cNvSpPr/>
            <p:nvPr/>
          </p:nvSpPr>
          <p:spPr>
            <a:xfrm>
              <a:off x="355320" y="926280"/>
              <a:ext cx="514080" cy="735120"/>
            </a:xfrm>
            <a:custGeom>
              <a:avLst/>
              <a:gdLst/>
              <a:ahLst/>
              <a:rect l="l" t="t" r="r" b="b"/>
              <a:pathLst>
                <a:path w="20599" h="29439">
                  <a:moveTo>
                    <a:pt x="12050" y="0"/>
                  </a:moveTo>
                  <a:cubicBezTo>
                    <a:pt x="10383" y="988"/>
                    <a:pt x="7537" y="1965"/>
                    <a:pt x="6906" y="4012"/>
                  </a:cubicBezTo>
                  <a:cubicBezTo>
                    <a:pt x="6906" y="4012"/>
                    <a:pt x="1" y="24527"/>
                    <a:pt x="108" y="24765"/>
                  </a:cubicBezTo>
                  <a:cubicBezTo>
                    <a:pt x="1489" y="26610"/>
                    <a:pt x="3370" y="28099"/>
                    <a:pt x="5489" y="29015"/>
                  </a:cubicBezTo>
                  <a:lnTo>
                    <a:pt x="5561" y="29039"/>
                  </a:lnTo>
                  <a:cubicBezTo>
                    <a:pt x="6608" y="29307"/>
                    <a:pt x="7692" y="29439"/>
                    <a:pt x="8778" y="29439"/>
                  </a:cubicBezTo>
                  <a:cubicBezTo>
                    <a:pt x="10013" y="29439"/>
                    <a:pt x="11252" y="29268"/>
                    <a:pt x="12443" y="28932"/>
                  </a:cubicBezTo>
                  <a:cubicBezTo>
                    <a:pt x="12657" y="28801"/>
                    <a:pt x="19825" y="8025"/>
                    <a:pt x="19825" y="8025"/>
                  </a:cubicBezTo>
                  <a:cubicBezTo>
                    <a:pt x="20598" y="5989"/>
                    <a:pt x="18955" y="3453"/>
                    <a:pt x="18229" y="1631"/>
                  </a:cubicBezTo>
                  <a:lnTo>
                    <a:pt x="18229" y="1631"/>
                  </a:lnTo>
                  <a:lnTo>
                    <a:pt x="18241" y="1941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Google Shape;746;p37"/>
            <p:cNvSpPr/>
            <p:nvPr/>
          </p:nvSpPr>
          <p:spPr>
            <a:xfrm>
              <a:off x="415080" y="1096200"/>
              <a:ext cx="403560" cy="380880"/>
            </a:xfrm>
            <a:custGeom>
              <a:avLst/>
              <a:gdLst/>
              <a:ahLst/>
              <a:rect l="l" t="t" r="r" b="b"/>
              <a:pathLst>
                <a:path w="16170" h="15268">
                  <a:moveTo>
                    <a:pt x="3585" y="0"/>
                  </a:moveTo>
                  <a:cubicBezTo>
                    <a:pt x="2668" y="2739"/>
                    <a:pt x="1227" y="7049"/>
                    <a:pt x="1" y="10752"/>
                  </a:cubicBezTo>
                  <a:cubicBezTo>
                    <a:pt x="1811" y="12252"/>
                    <a:pt x="3763" y="13585"/>
                    <a:pt x="5942" y="14419"/>
                  </a:cubicBezTo>
                  <a:cubicBezTo>
                    <a:pt x="7363" y="14956"/>
                    <a:pt x="8888" y="15267"/>
                    <a:pt x="10386" y="15267"/>
                  </a:cubicBezTo>
                  <a:cubicBezTo>
                    <a:pt x="11148" y="15267"/>
                    <a:pt x="11903" y="15187"/>
                    <a:pt x="12633" y="15014"/>
                  </a:cubicBezTo>
                  <a:cubicBezTo>
                    <a:pt x="13836" y="11597"/>
                    <a:pt x="15205" y="7656"/>
                    <a:pt x="16170" y="4858"/>
                  </a:cubicBezTo>
                  <a:cubicBezTo>
                    <a:pt x="13800" y="4858"/>
                    <a:pt x="11574" y="4311"/>
                    <a:pt x="9192" y="3787"/>
                  </a:cubicBezTo>
                  <a:cubicBezTo>
                    <a:pt x="7073" y="3322"/>
                    <a:pt x="5025" y="1810"/>
                    <a:pt x="35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747;p37"/>
            <p:cNvSpPr/>
            <p:nvPr/>
          </p:nvSpPr>
          <p:spPr>
            <a:xfrm>
              <a:off x="652320" y="843840"/>
              <a:ext cx="186120" cy="128160"/>
            </a:xfrm>
            <a:custGeom>
              <a:avLst/>
              <a:gdLst/>
              <a:ahLst/>
              <a:rect l="l" t="t" r="r" b="b"/>
              <a:pathLst>
                <a:path w="7478" h="5158">
                  <a:moveTo>
                    <a:pt x="2776" y="1"/>
                  </a:moveTo>
                  <a:cubicBezTo>
                    <a:pt x="2207" y="1"/>
                    <a:pt x="1643" y="73"/>
                    <a:pt x="1095" y="218"/>
                  </a:cubicBezTo>
                  <a:cubicBezTo>
                    <a:pt x="726" y="1242"/>
                    <a:pt x="417" y="2314"/>
                    <a:pt x="0" y="3504"/>
                  </a:cubicBezTo>
                  <a:cubicBezTo>
                    <a:pt x="1784" y="4538"/>
                    <a:pt x="3654" y="5158"/>
                    <a:pt x="5529" y="5158"/>
                  </a:cubicBezTo>
                  <a:cubicBezTo>
                    <a:pt x="5857" y="5158"/>
                    <a:pt x="6185" y="5139"/>
                    <a:pt x="6513" y="5100"/>
                  </a:cubicBezTo>
                  <a:cubicBezTo>
                    <a:pt x="6846" y="4016"/>
                    <a:pt x="7156" y="2873"/>
                    <a:pt x="7477" y="1742"/>
                  </a:cubicBezTo>
                  <a:cubicBezTo>
                    <a:pt x="6058" y="588"/>
                    <a:pt x="4398" y="1"/>
                    <a:pt x="27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748;p37"/>
            <p:cNvSpPr/>
            <p:nvPr/>
          </p:nvSpPr>
          <p:spPr>
            <a:xfrm>
              <a:off x="675360" y="845640"/>
              <a:ext cx="168840" cy="48240"/>
            </a:xfrm>
            <a:custGeom>
              <a:avLst/>
              <a:gdLst/>
              <a:ahLst/>
              <a:rect l="l" t="t" r="r" b="b"/>
              <a:pathLst>
                <a:path w="6788" h="1959">
                  <a:moveTo>
                    <a:pt x="170" y="1"/>
                  </a:moveTo>
                  <a:cubicBezTo>
                    <a:pt x="123" y="1"/>
                    <a:pt x="77" y="22"/>
                    <a:pt x="49" y="65"/>
                  </a:cubicBezTo>
                  <a:cubicBezTo>
                    <a:pt x="1" y="136"/>
                    <a:pt x="25" y="232"/>
                    <a:pt x="96" y="279"/>
                  </a:cubicBezTo>
                  <a:cubicBezTo>
                    <a:pt x="1680" y="1375"/>
                    <a:pt x="3561" y="1958"/>
                    <a:pt x="5418" y="1958"/>
                  </a:cubicBezTo>
                  <a:cubicBezTo>
                    <a:pt x="5823" y="1958"/>
                    <a:pt x="6240" y="1934"/>
                    <a:pt x="6645" y="1875"/>
                  </a:cubicBezTo>
                  <a:cubicBezTo>
                    <a:pt x="6728" y="1863"/>
                    <a:pt x="6787" y="1779"/>
                    <a:pt x="6776" y="1696"/>
                  </a:cubicBezTo>
                  <a:cubicBezTo>
                    <a:pt x="6765" y="1620"/>
                    <a:pt x="6694" y="1564"/>
                    <a:pt x="6627" y="1564"/>
                  </a:cubicBezTo>
                  <a:cubicBezTo>
                    <a:pt x="6621" y="1564"/>
                    <a:pt x="6615" y="1564"/>
                    <a:pt x="6609" y="1565"/>
                  </a:cubicBezTo>
                  <a:cubicBezTo>
                    <a:pt x="6210" y="1625"/>
                    <a:pt x="5805" y="1654"/>
                    <a:pt x="5399" y="1654"/>
                  </a:cubicBezTo>
                  <a:cubicBezTo>
                    <a:pt x="3613" y="1654"/>
                    <a:pt x="1796" y="1087"/>
                    <a:pt x="263" y="29"/>
                  </a:cubicBezTo>
                  <a:cubicBezTo>
                    <a:pt x="234" y="10"/>
                    <a:pt x="20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749;p37"/>
            <p:cNvSpPr/>
            <p:nvPr/>
          </p:nvSpPr>
          <p:spPr>
            <a:xfrm>
              <a:off x="668880" y="860040"/>
              <a:ext cx="30960" cy="87840"/>
            </a:xfrm>
            <a:custGeom>
              <a:avLst/>
              <a:gdLst/>
              <a:ahLst/>
              <a:rect l="l" t="t" r="r" b="b"/>
              <a:pathLst>
                <a:path w="1263" h="3543">
                  <a:moveTo>
                    <a:pt x="1100" y="1"/>
                  </a:moveTo>
                  <a:cubicBezTo>
                    <a:pt x="1033" y="1"/>
                    <a:pt x="973" y="43"/>
                    <a:pt x="953" y="102"/>
                  </a:cubicBezTo>
                  <a:lnTo>
                    <a:pt x="25" y="3341"/>
                  </a:lnTo>
                  <a:cubicBezTo>
                    <a:pt x="1" y="3424"/>
                    <a:pt x="49" y="3507"/>
                    <a:pt x="132" y="3531"/>
                  </a:cubicBezTo>
                  <a:cubicBezTo>
                    <a:pt x="144" y="3543"/>
                    <a:pt x="156" y="3543"/>
                    <a:pt x="168" y="3543"/>
                  </a:cubicBezTo>
                  <a:cubicBezTo>
                    <a:pt x="239" y="3543"/>
                    <a:pt x="299" y="3495"/>
                    <a:pt x="311" y="3424"/>
                  </a:cubicBezTo>
                  <a:lnTo>
                    <a:pt x="1251" y="185"/>
                  </a:lnTo>
                  <a:cubicBezTo>
                    <a:pt x="1263" y="114"/>
                    <a:pt x="1227" y="31"/>
                    <a:pt x="1144" y="7"/>
                  </a:cubicBezTo>
                  <a:cubicBezTo>
                    <a:pt x="1129" y="3"/>
                    <a:pt x="1114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750;p37"/>
            <p:cNvSpPr/>
            <p:nvPr/>
          </p:nvSpPr>
          <p:spPr>
            <a:xfrm>
              <a:off x="700200" y="873720"/>
              <a:ext cx="28800" cy="86760"/>
            </a:xfrm>
            <a:custGeom>
              <a:avLst/>
              <a:gdLst/>
              <a:ahLst/>
              <a:rect l="l" t="t" r="r" b="b"/>
              <a:pathLst>
                <a:path w="1179" h="3496">
                  <a:moveTo>
                    <a:pt x="1005" y="0"/>
                  </a:moveTo>
                  <a:cubicBezTo>
                    <a:pt x="938" y="0"/>
                    <a:pt x="879" y="45"/>
                    <a:pt x="869" y="114"/>
                  </a:cubicBezTo>
                  <a:lnTo>
                    <a:pt x="24" y="3305"/>
                  </a:lnTo>
                  <a:cubicBezTo>
                    <a:pt x="0" y="3388"/>
                    <a:pt x="48" y="3471"/>
                    <a:pt x="131" y="3483"/>
                  </a:cubicBezTo>
                  <a:cubicBezTo>
                    <a:pt x="143" y="3495"/>
                    <a:pt x="155" y="3495"/>
                    <a:pt x="167" y="3495"/>
                  </a:cubicBezTo>
                  <a:cubicBezTo>
                    <a:pt x="238" y="3495"/>
                    <a:pt x="298" y="3447"/>
                    <a:pt x="321" y="3376"/>
                  </a:cubicBezTo>
                  <a:lnTo>
                    <a:pt x="1155" y="185"/>
                  </a:lnTo>
                  <a:cubicBezTo>
                    <a:pt x="1179" y="102"/>
                    <a:pt x="1131" y="18"/>
                    <a:pt x="1048" y="7"/>
                  </a:cubicBezTo>
                  <a:cubicBezTo>
                    <a:pt x="1033" y="2"/>
                    <a:pt x="1019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751;p37"/>
            <p:cNvSpPr/>
            <p:nvPr/>
          </p:nvSpPr>
          <p:spPr>
            <a:xfrm>
              <a:off x="738000" y="883800"/>
              <a:ext cx="29160" cy="86040"/>
            </a:xfrm>
            <a:custGeom>
              <a:avLst/>
              <a:gdLst/>
              <a:ahLst/>
              <a:rect l="l" t="t" r="r" b="b"/>
              <a:pathLst>
                <a:path w="1191" h="3472">
                  <a:moveTo>
                    <a:pt x="1016" y="0"/>
                  </a:moveTo>
                  <a:cubicBezTo>
                    <a:pt x="949" y="0"/>
                    <a:pt x="889" y="45"/>
                    <a:pt x="869" y="114"/>
                  </a:cubicBezTo>
                  <a:lnTo>
                    <a:pt x="24" y="3281"/>
                  </a:lnTo>
                  <a:cubicBezTo>
                    <a:pt x="0" y="3364"/>
                    <a:pt x="48" y="3435"/>
                    <a:pt x="131" y="3459"/>
                  </a:cubicBezTo>
                  <a:cubicBezTo>
                    <a:pt x="143" y="3471"/>
                    <a:pt x="155" y="3471"/>
                    <a:pt x="167" y="3471"/>
                  </a:cubicBezTo>
                  <a:cubicBezTo>
                    <a:pt x="238" y="3471"/>
                    <a:pt x="298" y="3424"/>
                    <a:pt x="322" y="3352"/>
                  </a:cubicBezTo>
                  <a:lnTo>
                    <a:pt x="1167" y="185"/>
                  </a:lnTo>
                  <a:cubicBezTo>
                    <a:pt x="1191" y="102"/>
                    <a:pt x="1143" y="18"/>
                    <a:pt x="1060" y="6"/>
                  </a:cubicBezTo>
                  <a:cubicBezTo>
                    <a:pt x="1045" y="2"/>
                    <a:pt x="1031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752;p37"/>
            <p:cNvSpPr/>
            <p:nvPr/>
          </p:nvSpPr>
          <p:spPr>
            <a:xfrm>
              <a:off x="781920" y="886680"/>
              <a:ext cx="24840" cy="87120"/>
            </a:xfrm>
            <a:custGeom>
              <a:avLst/>
              <a:gdLst/>
              <a:ahLst/>
              <a:rect l="l" t="t" r="r" b="b"/>
              <a:pathLst>
                <a:path w="1025" h="3515">
                  <a:moveTo>
                    <a:pt x="868" y="1"/>
                  </a:moveTo>
                  <a:cubicBezTo>
                    <a:pt x="796" y="1"/>
                    <a:pt x="736" y="47"/>
                    <a:pt x="715" y="122"/>
                  </a:cubicBezTo>
                  <a:lnTo>
                    <a:pt x="24" y="3324"/>
                  </a:lnTo>
                  <a:cubicBezTo>
                    <a:pt x="0" y="3408"/>
                    <a:pt x="60" y="3491"/>
                    <a:pt x="131" y="3503"/>
                  </a:cubicBezTo>
                  <a:cubicBezTo>
                    <a:pt x="143" y="3503"/>
                    <a:pt x="155" y="3515"/>
                    <a:pt x="167" y="3515"/>
                  </a:cubicBezTo>
                  <a:cubicBezTo>
                    <a:pt x="238" y="3515"/>
                    <a:pt x="298" y="3467"/>
                    <a:pt x="322" y="3396"/>
                  </a:cubicBezTo>
                  <a:lnTo>
                    <a:pt x="1012" y="181"/>
                  </a:lnTo>
                  <a:cubicBezTo>
                    <a:pt x="1024" y="110"/>
                    <a:pt x="977" y="26"/>
                    <a:pt x="893" y="2"/>
                  </a:cubicBezTo>
                  <a:cubicBezTo>
                    <a:pt x="885" y="1"/>
                    <a:pt x="876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753;p37"/>
            <p:cNvSpPr/>
            <p:nvPr/>
          </p:nvSpPr>
          <p:spPr>
            <a:xfrm>
              <a:off x="703440" y="1104480"/>
              <a:ext cx="132840" cy="23400"/>
            </a:xfrm>
            <a:custGeom>
              <a:avLst/>
              <a:gdLst/>
              <a:ahLst/>
              <a:rect l="l" t="t" r="r" b="b"/>
              <a:pathLst>
                <a:path w="5347" h="961">
                  <a:moveTo>
                    <a:pt x="5168" y="1"/>
                  </a:moveTo>
                  <a:cubicBezTo>
                    <a:pt x="5152" y="1"/>
                    <a:pt x="5136" y="3"/>
                    <a:pt x="5121" y="8"/>
                  </a:cubicBezTo>
                  <a:cubicBezTo>
                    <a:pt x="4053" y="435"/>
                    <a:pt x="2889" y="652"/>
                    <a:pt x="1734" y="652"/>
                  </a:cubicBezTo>
                  <a:cubicBezTo>
                    <a:pt x="1215" y="652"/>
                    <a:pt x="697" y="608"/>
                    <a:pt x="191" y="520"/>
                  </a:cubicBezTo>
                  <a:cubicBezTo>
                    <a:pt x="179" y="516"/>
                    <a:pt x="166" y="515"/>
                    <a:pt x="154" y="515"/>
                  </a:cubicBezTo>
                  <a:cubicBezTo>
                    <a:pt x="85" y="515"/>
                    <a:pt x="23" y="568"/>
                    <a:pt x="13" y="639"/>
                  </a:cubicBezTo>
                  <a:cubicBezTo>
                    <a:pt x="1" y="722"/>
                    <a:pt x="49" y="794"/>
                    <a:pt x="132" y="817"/>
                  </a:cubicBezTo>
                  <a:cubicBezTo>
                    <a:pt x="668" y="913"/>
                    <a:pt x="1204" y="960"/>
                    <a:pt x="1751" y="960"/>
                  </a:cubicBezTo>
                  <a:cubicBezTo>
                    <a:pt x="2942" y="960"/>
                    <a:pt x="4144" y="734"/>
                    <a:pt x="5240" y="294"/>
                  </a:cubicBezTo>
                  <a:cubicBezTo>
                    <a:pt x="5311" y="258"/>
                    <a:pt x="5347" y="175"/>
                    <a:pt x="5323" y="91"/>
                  </a:cubicBezTo>
                  <a:cubicBezTo>
                    <a:pt x="5295" y="35"/>
                    <a:pt x="5229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754;p37"/>
            <p:cNvSpPr/>
            <p:nvPr/>
          </p:nvSpPr>
          <p:spPr>
            <a:xfrm>
              <a:off x="529920" y="1241640"/>
              <a:ext cx="172440" cy="169920"/>
            </a:xfrm>
            <a:custGeom>
              <a:avLst/>
              <a:gdLst/>
              <a:ahLst/>
              <a:rect l="l" t="t" r="r" b="b"/>
              <a:pathLst>
                <a:path w="6931" h="6820">
                  <a:moveTo>
                    <a:pt x="3510" y="0"/>
                  </a:moveTo>
                  <a:cubicBezTo>
                    <a:pt x="3342" y="0"/>
                    <a:pt x="3189" y="103"/>
                    <a:pt x="3132" y="273"/>
                  </a:cubicBezTo>
                  <a:lnTo>
                    <a:pt x="2715" y="1487"/>
                  </a:lnTo>
                  <a:cubicBezTo>
                    <a:pt x="2659" y="1657"/>
                    <a:pt x="2505" y="1759"/>
                    <a:pt x="2338" y="1759"/>
                  </a:cubicBezTo>
                  <a:cubicBezTo>
                    <a:pt x="2293" y="1759"/>
                    <a:pt x="2248" y="1752"/>
                    <a:pt x="2203" y="1737"/>
                  </a:cubicBezTo>
                  <a:lnTo>
                    <a:pt x="1108" y="1368"/>
                  </a:lnTo>
                  <a:cubicBezTo>
                    <a:pt x="1063" y="1353"/>
                    <a:pt x="1018" y="1346"/>
                    <a:pt x="974" y="1346"/>
                  </a:cubicBezTo>
                  <a:cubicBezTo>
                    <a:pt x="806" y="1346"/>
                    <a:pt x="653" y="1448"/>
                    <a:pt x="596" y="1618"/>
                  </a:cubicBezTo>
                  <a:lnTo>
                    <a:pt x="72" y="3154"/>
                  </a:lnTo>
                  <a:cubicBezTo>
                    <a:pt x="1" y="3356"/>
                    <a:pt x="108" y="3594"/>
                    <a:pt x="322" y="3666"/>
                  </a:cubicBezTo>
                  <a:lnTo>
                    <a:pt x="1429" y="4035"/>
                  </a:lnTo>
                  <a:cubicBezTo>
                    <a:pt x="1632" y="4106"/>
                    <a:pt x="1751" y="4333"/>
                    <a:pt x="1680" y="4547"/>
                  </a:cubicBezTo>
                  <a:lnTo>
                    <a:pt x="1263" y="5773"/>
                  </a:lnTo>
                  <a:cubicBezTo>
                    <a:pt x="1191" y="5976"/>
                    <a:pt x="1299" y="6202"/>
                    <a:pt x="1513" y="6273"/>
                  </a:cubicBezTo>
                  <a:lnTo>
                    <a:pt x="3049" y="6797"/>
                  </a:lnTo>
                  <a:cubicBezTo>
                    <a:pt x="3093" y="6812"/>
                    <a:pt x="3139" y="6819"/>
                    <a:pt x="3183" y="6819"/>
                  </a:cubicBezTo>
                  <a:cubicBezTo>
                    <a:pt x="3351" y="6819"/>
                    <a:pt x="3504" y="6717"/>
                    <a:pt x="3561" y="6547"/>
                  </a:cubicBezTo>
                  <a:lnTo>
                    <a:pt x="3977" y="5333"/>
                  </a:lnTo>
                  <a:cubicBezTo>
                    <a:pt x="4034" y="5163"/>
                    <a:pt x="4187" y="5061"/>
                    <a:pt x="4349" y="5061"/>
                  </a:cubicBezTo>
                  <a:cubicBezTo>
                    <a:pt x="4392" y="5061"/>
                    <a:pt x="4435" y="5068"/>
                    <a:pt x="4477" y="5083"/>
                  </a:cubicBezTo>
                  <a:lnTo>
                    <a:pt x="5823" y="5535"/>
                  </a:lnTo>
                  <a:cubicBezTo>
                    <a:pt x="5868" y="5550"/>
                    <a:pt x="5913" y="5557"/>
                    <a:pt x="5957" y="5557"/>
                  </a:cubicBezTo>
                  <a:cubicBezTo>
                    <a:pt x="6125" y="5557"/>
                    <a:pt x="6278" y="5455"/>
                    <a:pt x="6335" y="5285"/>
                  </a:cubicBezTo>
                  <a:lnTo>
                    <a:pt x="6859" y="3749"/>
                  </a:lnTo>
                  <a:cubicBezTo>
                    <a:pt x="6930" y="3535"/>
                    <a:pt x="6811" y="3309"/>
                    <a:pt x="6609" y="3237"/>
                  </a:cubicBezTo>
                  <a:lnTo>
                    <a:pt x="5263" y="2785"/>
                  </a:lnTo>
                  <a:cubicBezTo>
                    <a:pt x="5049" y="2713"/>
                    <a:pt x="4942" y="2487"/>
                    <a:pt x="5013" y="2273"/>
                  </a:cubicBezTo>
                  <a:lnTo>
                    <a:pt x="5430" y="1046"/>
                  </a:lnTo>
                  <a:cubicBezTo>
                    <a:pt x="5501" y="844"/>
                    <a:pt x="5394" y="618"/>
                    <a:pt x="5180" y="546"/>
                  </a:cubicBezTo>
                  <a:lnTo>
                    <a:pt x="3644" y="23"/>
                  </a:lnTo>
                  <a:cubicBezTo>
                    <a:pt x="3599" y="8"/>
                    <a:pt x="3554" y="0"/>
                    <a:pt x="351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755;p37"/>
            <p:cNvSpPr/>
            <p:nvPr/>
          </p:nvSpPr>
          <p:spPr>
            <a:xfrm>
              <a:off x="391320" y="1511280"/>
              <a:ext cx="39960" cy="44280"/>
            </a:xfrm>
            <a:custGeom>
              <a:avLst/>
              <a:gdLst/>
              <a:ahLst/>
              <a:rect l="l" t="t" r="r" b="b"/>
              <a:pathLst>
                <a:path w="1632" h="1794">
                  <a:moveTo>
                    <a:pt x="166" y="0"/>
                  </a:moveTo>
                  <a:cubicBezTo>
                    <a:pt x="138" y="0"/>
                    <a:pt x="109" y="7"/>
                    <a:pt x="84" y="20"/>
                  </a:cubicBezTo>
                  <a:cubicBezTo>
                    <a:pt x="12" y="67"/>
                    <a:pt x="0" y="162"/>
                    <a:pt x="36" y="234"/>
                  </a:cubicBezTo>
                  <a:cubicBezTo>
                    <a:pt x="405" y="805"/>
                    <a:pt x="846" y="1317"/>
                    <a:pt x="1370" y="1758"/>
                  </a:cubicBezTo>
                  <a:cubicBezTo>
                    <a:pt x="1393" y="1782"/>
                    <a:pt x="1429" y="1794"/>
                    <a:pt x="1465" y="1794"/>
                  </a:cubicBezTo>
                  <a:cubicBezTo>
                    <a:pt x="1512" y="1794"/>
                    <a:pt x="1548" y="1782"/>
                    <a:pt x="1584" y="1746"/>
                  </a:cubicBezTo>
                  <a:cubicBezTo>
                    <a:pt x="1631" y="1675"/>
                    <a:pt x="1631" y="1579"/>
                    <a:pt x="1560" y="1532"/>
                  </a:cubicBezTo>
                  <a:cubicBezTo>
                    <a:pt x="1072" y="1115"/>
                    <a:pt x="643" y="615"/>
                    <a:pt x="298" y="67"/>
                  </a:cubicBezTo>
                  <a:cubicBezTo>
                    <a:pt x="267" y="21"/>
                    <a:pt x="217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756;p37"/>
            <p:cNvSpPr/>
            <p:nvPr/>
          </p:nvSpPr>
          <p:spPr>
            <a:xfrm>
              <a:off x="383400" y="1535040"/>
              <a:ext cx="39960" cy="44280"/>
            </a:xfrm>
            <a:custGeom>
              <a:avLst/>
              <a:gdLst/>
              <a:ahLst/>
              <a:rect l="l" t="t" r="r" b="b"/>
              <a:pathLst>
                <a:path w="1632" h="1795">
                  <a:moveTo>
                    <a:pt x="167" y="1"/>
                  </a:moveTo>
                  <a:cubicBezTo>
                    <a:pt x="139" y="1"/>
                    <a:pt x="110" y="7"/>
                    <a:pt x="84" y="20"/>
                  </a:cubicBezTo>
                  <a:cubicBezTo>
                    <a:pt x="13" y="68"/>
                    <a:pt x="1" y="163"/>
                    <a:pt x="37" y="234"/>
                  </a:cubicBezTo>
                  <a:cubicBezTo>
                    <a:pt x="406" y="806"/>
                    <a:pt x="846" y="1318"/>
                    <a:pt x="1370" y="1758"/>
                  </a:cubicBezTo>
                  <a:cubicBezTo>
                    <a:pt x="1394" y="1782"/>
                    <a:pt x="1430" y="1794"/>
                    <a:pt x="1465" y="1794"/>
                  </a:cubicBezTo>
                  <a:cubicBezTo>
                    <a:pt x="1513" y="1794"/>
                    <a:pt x="1549" y="1770"/>
                    <a:pt x="1584" y="1735"/>
                  </a:cubicBezTo>
                  <a:cubicBezTo>
                    <a:pt x="1632" y="1675"/>
                    <a:pt x="1632" y="1580"/>
                    <a:pt x="1561" y="1520"/>
                  </a:cubicBezTo>
                  <a:cubicBezTo>
                    <a:pt x="1072" y="1104"/>
                    <a:pt x="644" y="615"/>
                    <a:pt x="299" y="68"/>
                  </a:cubicBezTo>
                  <a:cubicBezTo>
                    <a:pt x="268" y="22"/>
                    <a:pt x="218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6" name="Google Shape;757;p37"/>
          <p:cNvSpPr/>
          <p:nvPr/>
        </p:nvSpPr>
        <p:spPr>
          <a:xfrm rot="17414400">
            <a:off x="1403640" y="1450800"/>
            <a:ext cx="318240" cy="354600"/>
          </a:xfrm>
          <a:custGeom>
            <a:avLst/>
            <a:gdLst/>
            <a:ahLst/>
            <a:rect l="l" t="t" r="r" b="b"/>
            <a:pathLst>
              <a:path w="12764" h="14218">
                <a:moveTo>
                  <a:pt x="10998" y="1"/>
                </a:moveTo>
                <a:cubicBezTo>
                  <a:pt x="10788" y="1"/>
                  <a:pt x="10579" y="33"/>
                  <a:pt x="10383" y="97"/>
                </a:cubicBezTo>
                <a:cubicBezTo>
                  <a:pt x="9585" y="359"/>
                  <a:pt x="8990" y="1002"/>
                  <a:pt x="8442" y="1633"/>
                </a:cubicBezTo>
                <a:cubicBezTo>
                  <a:pt x="5156" y="5479"/>
                  <a:pt x="2560" y="9860"/>
                  <a:pt x="0" y="14218"/>
                </a:cubicBezTo>
                <a:cubicBezTo>
                  <a:pt x="5120" y="11849"/>
                  <a:pt x="9371" y="7801"/>
                  <a:pt x="12097" y="2883"/>
                </a:cubicBezTo>
                <a:cubicBezTo>
                  <a:pt x="12442" y="2264"/>
                  <a:pt x="12764" y="1550"/>
                  <a:pt x="12514" y="895"/>
                </a:cubicBezTo>
                <a:cubicBezTo>
                  <a:pt x="12280" y="302"/>
                  <a:pt x="11640" y="1"/>
                  <a:pt x="1099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Google Shape;758;p37"/>
          <p:cNvSpPr/>
          <p:nvPr/>
        </p:nvSpPr>
        <p:spPr>
          <a:xfrm rot="21310800">
            <a:off x="2058120" y="1558800"/>
            <a:ext cx="193680" cy="216000"/>
          </a:xfrm>
          <a:custGeom>
            <a:avLst/>
            <a:gdLst/>
            <a:ahLst/>
            <a:rect l="l" t="t" r="r" b="b"/>
            <a:pathLst>
              <a:path w="12764" h="14218">
                <a:moveTo>
                  <a:pt x="10998" y="1"/>
                </a:moveTo>
                <a:cubicBezTo>
                  <a:pt x="10788" y="1"/>
                  <a:pt x="10579" y="33"/>
                  <a:pt x="10383" y="97"/>
                </a:cubicBezTo>
                <a:cubicBezTo>
                  <a:pt x="9585" y="359"/>
                  <a:pt x="8990" y="1002"/>
                  <a:pt x="8442" y="1633"/>
                </a:cubicBezTo>
                <a:cubicBezTo>
                  <a:pt x="5156" y="5479"/>
                  <a:pt x="2560" y="9860"/>
                  <a:pt x="0" y="14218"/>
                </a:cubicBezTo>
                <a:cubicBezTo>
                  <a:pt x="5120" y="11849"/>
                  <a:pt x="9371" y="7801"/>
                  <a:pt x="12097" y="2883"/>
                </a:cubicBezTo>
                <a:cubicBezTo>
                  <a:pt x="12442" y="2264"/>
                  <a:pt x="12764" y="1550"/>
                  <a:pt x="12514" y="895"/>
                </a:cubicBezTo>
                <a:cubicBezTo>
                  <a:pt x="12280" y="302"/>
                  <a:pt x="11640" y="1"/>
                  <a:pt x="1099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8" name="Google Shape;759;p37"/>
          <p:cNvGrpSpPr/>
          <p:nvPr/>
        </p:nvGrpSpPr>
        <p:grpSpPr>
          <a:xfrm>
            <a:off x="2080800" y="158040"/>
            <a:ext cx="265320" cy="283320"/>
            <a:chOff x="2080800" y="158040"/>
            <a:chExt cx="265320" cy="283320"/>
          </a:xfrm>
        </p:grpSpPr>
        <p:sp>
          <p:nvSpPr>
            <p:cNvPr id="419" name="Google Shape;760;p37"/>
            <p:cNvSpPr/>
            <p:nvPr/>
          </p:nvSpPr>
          <p:spPr>
            <a:xfrm rot="7151400">
              <a:off x="2100600" y="21060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761;p37"/>
            <p:cNvSpPr/>
            <p:nvPr/>
          </p:nvSpPr>
          <p:spPr>
            <a:xfrm rot="7151400">
              <a:off x="2175480" y="20412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" descr=""/>
          <p:cNvPicPr/>
          <p:nvPr/>
        </p:nvPicPr>
        <p:blipFill>
          <a:blip r:embed="rId1"/>
          <a:stretch/>
        </p:blipFill>
        <p:spPr>
          <a:xfrm rot="21597600">
            <a:off x="439200" y="546480"/>
            <a:ext cx="8432280" cy="420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6960" cy="73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2137"/>
                </a:solidFill>
                <a:latin typeface="Poppins"/>
                <a:ea typeface="Poppins"/>
              </a:rPr>
              <a:t>Í​ndice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title"/>
          </p:nvPr>
        </p:nvSpPr>
        <p:spPr>
          <a:xfrm>
            <a:off x="720000" y="2173680"/>
            <a:ext cx="2441520" cy="52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2137"/>
                </a:solidFill>
                <a:latin typeface="Poppins"/>
                <a:ea typeface="Poppins"/>
              </a:rPr>
              <a:t>Introdução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title"/>
          </p:nvPr>
        </p:nvSpPr>
        <p:spPr>
          <a:xfrm>
            <a:off x="3866400" y="2173680"/>
            <a:ext cx="2441520" cy="52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2137"/>
                </a:solidFill>
                <a:latin typeface="Poppins"/>
                <a:ea typeface="Poppins"/>
              </a:rPr>
              <a:t>Site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title"/>
          </p:nvPr>
        </p:nvSpPr>
        <p:spPr>
          <a:xfrm>
            <a:off x="720000" y="3659760"/>
            <a:ext cx="2441520" cy="52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2000" spc="-1" strike="noStrike">
                <a:solidFill>
                  <a:srgbClr val="002137"/>
                </a:solidFill>
                <a:latin typeface="Poppins"/>
                <a:ea typeface="Poppins"/>
              </a:rPr>
              <a:t>Banco de Dados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title"/>
          </p:nvPr>
        </p:nvSpPr>
        <p:spPr>
          <a:xfrm>
            <a:off x="3851280" y="3639960"/>
            <a:ext cx="2441520" cy="52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2137"/>
                </a:solidFill>
                <a:latin typeface="Poppins"/>
                <a:ea typeface="Poppins"/>
              </a:rPr>
              <a:t>Sistema Inteligente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 type="title"/>
          </p:nvPr>
        </p:nvSpPr>
        <p:spPr>
          <a:xfrm>
            <a:off x="720000" y="1618200"/>
            <a:ext cx="1497600" cy="64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2137"/>
                </a:solidFill>
                <a:latin typeface="Poppins"/>
                <a:ea typeface="Poppins"/>
              </a:rPr>
              <a:t>01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7" name="PlaceHolder 7"/>
          <p:cNvSpPr>
            <a:spLocks noGrp="1"/>
          </p:cNvSpPr>
          <p:nvPr>
            <p:ph type="title"/>
          </p:nvPr>
        </p:nvSpPr>
        <p:spPr>
          <a:xfrm>
            <a:off x="720000" y="2872800"/>
            <a:ext cx="1497600" cy="64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2137"/>
                </a:solidFill>
                <a:latin typeface="Poppins"/>
                <a:ea typeface="Poppins"/>
              </a:rPr>
              <a:t>03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8" name="PlaceHolder 8"/>
          <p:cNvSpPr>
            <a:spLocks noGrp="1"/>
          </p:cNvSpPr>
          <p:nvPr>
            <p:ph type="title"/>
          </p:nvPr>
        </p:nvSpPr>
        <p:spPr>
          <a:xfrm>
            <a:off x="3866400" y="1654200"/>
            <a:ext cx="1497600" cy="64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2137"/>
                </a:solidFill>
                <a:latin typeface="Poppins"/>
                <a:ea typeface="Poppins"/>
              </a:rPr>
              <a:t>02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9" name="PlaceHolder 9"/>
          <p:cNvSpPr>
            <a:spLocks noGrp="1"/>
          </p:cNvSpPr>
          <p:nvPr>
            <p:ph type="title"/>
          </p:nvPr>
        </p:nvSpPr>
        <p:spPr>
          <a:xfrm>
            <a:off x="3866400" y="2827800"/>
            <a:ext cx="1497600" cy="64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2137"/>
                </a:solidFill>
                <a:latin typeface="Poppins"/>
                <a:ea typeface="Poppins"/>
              </a:rPr>
              <a:t>04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430" name="Google Shape;788;p39"/>
          <p:cNvGrpSpPr/>
          <p:nvPr/>
        </p:nvGrpSpPr>
        <p:grpSpPr>
          <a:xfrm>
            <a:off x="6481800" y="1261440"/>
            <a:ext cx="621720" cy="988560"/>
            <a:chOff x="6481800" y="1261440"/>
            <a:chExt cx="621720" cy="988560"/>
          </a:xfrm>
        </p:grpSpPr>
        <p:sp>
          <p:nvSpPr>
            <p:cNvPr id="431" name="Google Shape;789;p39"/>
            <p:cNvSpPr/>
            <p:nvPr/>
          </p:nvSpPr>
          <p:spPr>
            <a:xfrm flipH="1">
              <a:off x="6481440" y="1361160"/>
              <a:ext cx="621720" cy="888840"/>
            </a:xfrm>
            <a:custGeom>
              <a:avLst/>
              <a:gdLst/>
              <a:ahLst/>
              <a:rect l="l" t="t" r="r" b="b"/>
              <a:pathLst>
                <a:path w="20599" h="29439">
                  <a:moveTo>
                    <a:pt x="12050" y="0"/>
                  </a:moveTo>
                  <a:cubicBezTo>
                    <a:pt x="10383" y="988"/>
                    <a:pt x="7537" y="1965"/>
                    <a:pt x="6906" y="4012"/>
                  </a:cubicBezTo>
                  <a:cubicBezTo>
                    <a:pt x="6906" y="4012"/>
                    <a:pt x="1" y="24527"/>
                    <a:pt x="108" y="24765"/>
                  </a:cubicBezTo>
                  <a:cubicBezTo>
                    <a:pt x="1489" y="26610"/>
                    <a:pt x="3370" y="28099"/>
                    <a:pt x="5489" y="29015"/>
                  </a:cubicBezTo>
                  <a:lnTo>
                    <a:pt x="5561" y="29039"/>
                  </a:lnTo>
                  <a:cubicBezTo>
                    <a:pt x="6608" y="29307"/>
                    <a:pt x="7692" y="29439"/>
                    <a:pt x="8778" y="29439"/>
                  </a:cubicBezTo>
                  <a:cubicBezTo>
                    <a:pt x="10013" y="29439"/>
                    <a:pt x="11252" y="29268"/>
                    <a:pt x="12443" y="28932"/>
                  </a:cubicBezTo>
                  <a:cubicBezTo>
                    <a:pt x="12657" y="28801"/>
                    <a:pt x="19825" y="8025"/>
                    <a:pt x="19825" y="8025"/>
                  </a:cubicBezTo>
                  <a:cubicBezTo>
                    <a:pt x="20598" y="5989"/>
                    <a:pt x="18955" y="3453"/>
                    <a:pt x="18229" y="1631"/>
                  </a:cubicBezTo>
                  <a:lnTo>
                    <a:pt x="18229" y="1631"/>
                  </a:lnTo>
                  <a:lnTo>
                    <a:pt x="18241" y="1941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790;p39"/>
            <p:cNvSpPr/>
            <p:nvPr/>
          </p:nvSpPr>
          <p:spPr>
            <a:xfrm flipH="1">
              <a:off x="6543000" y="1566720"/>
              <a:ext cx="487800" cy="460800"/>
            </a:xfrm>
            <a:custGeom>
              <a:avLst/>
              <a:gdLst/>
              <a:ahLst/>
              <a:rect l="l" t="t" r="r" b="b"/>
              <a:pathLst>
                <a:path w="16170" h="15268">
                  <a:moveTo>
                    <a:pt x="3585" y="0"/>
                  </a:moveTo>
                  <a:cubicBezTo>
                    <a:pt x="2668" y="2739"/>
                    <a:pt x="1227" y="7049"/>
                    <a:pt x="1" y="10752"/>
                  </a:cubicBezTo>
                  <a:cubicBezTo>
                    <a:pt x="1811" y="12252"/>
                    <a:pt x="3763" y="13585"/>
                    <a:pt x="5942" y="14419"/>
                  </a:cubicBezTo>
                  <a:cubicBezTo>
                    <a:pt x="7363" y="14956"/>
                    <a:pt x="8888" y="15267"/>
                    <a:pt x="10386" y="15267"/>
                  </a:cubicBezTo>
                  <a:cubicBezTo>
                    <a:pt x="11148" y="15267"/>
                    <a:pt x="11903" y="15187"/>
                    <a:pt x="12633" y="15014"/>
                  </a:cubicBezTo>
                  <a:cubicBezTo>
                    <a:pt x="13836" y="11597"/>
                    <a:pt x="15205" y="7656"/>
                    <a:pt x="16170" y="4858"/>
                  </a:cubicBezTo>
                  <a:cubicBezTo>
                    <a:pt x="13800" y="4858"/>
                    <a:pt x="11574" y="4311"/>
                    <a:pt x="9192" y="3787"/>
                  </a:cubicBezTo>
                  <a:cubicBezTo>
                    <a:pt x="7073" y="3322"/>
                    <a:pt x="5025" y="1810"/>
                    <a:pt x="35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791;p39"/>
            <p:cNvSpPr/>
            <p:nvPr/>
          </p:nvSpPr>
          <p:spPr>
            <a:xfrm flipH="1">
              <a:off x="6518880" y="1261440"/>
              <a:ext cx="225360" cy="155160"/>
            </a:xfrm>
            <a:custGeom>
              <a:avLst/>
              <a:gdLst/>
              <a:ahLst/>
              <a:rect l="l" t="t" r="r" b="b"/>
              <a:pathLst>
                <a:path w="7478" h="5158">
                  <a:moveTo>
                    <a:pt x="2776" y="1"/>
                  </a:moveTo>
                  <a:cubicBezTo>
                    <a:pt x="2207" y="1"/>
                    <a:pt x="1643" y="73"/>
                    <a:pt x="1095" y="218"/>
                  </a:cubicBezTo>
                  <a:cubicBezTo>
                    <a:pt x="726" y="1242"/>
                    <a:pt x="417" y="2314"/>
                    <a:pt x="0" y="3504"/>
                  </a:cubicBezTo>
                  <a:cubicBezTo>
                    <a:pt x="1784" y="4538"/>
                    <a:pt x="3654" y="5158"/>
                    <a:pt x="5529" y="5158"/>
                  </a:cubicBezTo>
                  <a:cubicBezTo>
                    <a:pt x="5857" y="5158"/>
                    <a:pt x="6185" y="5139"/>
                    <a:pt x="6513" y="5100"/>
                  </a:cubicBezTo>
                  <a:cubicBezTo>
                    <a:pt x="6846" y="4016"/>
                    <a:pt x="7156" y="2873"/>
                    <a:pt x="7477" y="1742"/>
                  </a:cubicBezTo>
                  <a:cubicBezTo>
                    <a:pt x="6058" y="588"/>
                    <a:pt x="4398" y="1"/>
                    <a:pt x="27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792;p39"/>
            <p:cNvSpPr/>
            <p:nvPr/>
          </p:nvSpPr>
          <p:spPr>
            <a:xfrm flipH="1">
              <a:off x="6512040" y="1263600"/>
              <a:ext cx="204480" cy="58320"/>
            </a:xfrm>
            <a:custGeom>
              <a:avLst/>
              <a:gdLst/>
              <a:ahLst/>
              <a:rect l="l" t="t" r="r" b="b"/>
              <a:pathLst>
                <a:path w="6788" h="1959">
                  <a:moveTo>
                    <a:pt x="170" y="1"/>
                  </a:moveTo>
                  <a:cubicBezTo>
                    <a:pt x="123" y="1"/>
                    <a:pt x="77" y="22"/>
                    <a:pt x="49" y="65"/>
                  </a:cubicBezTo>
                  <a:cubicBezTo>
                    <a:pt x="1" y="136"/>
                    <a:pt x="25" y="232"/>
                    <a:pt x="96" y="279"/>
                  </a:cubicBezTo>
                  <a:cubicBezTo>
                    <a:pt x="1680" y="1375"/>
                    <a:pt x="3561" y="1958"/>
                    <a:pt x="5418" y="1958"/>
                  </a:cubicBezTo>
                  <a:cubicBezTo>
                    <a:pt x="5823" y="1958"/>
                    <a:pt x="6240" y="1934"/>
                    <a:pt x="6645" y="1875"/>
                  </a:cubicBezTo>
                  <a:cubicBezTo>
                    <a:pt x="6728" y="1863"/>
                    <a:pt x="6787" y="1779"/>
                    <a:pt x="6776" y="1696"/>
                  </a:cubicBezTo>
                  <a:cubicBezTo>
                    <a:pt x="6765" y="1620"/>
                    <a:pt x="6694" y="1564"/>
                    <a:pt x="6627" y="1564"/>
                  </a:cubicBezTo>
                  <a:cubicBezTo>
                    <a:pt x="6621" y="1564"/>
                    <a:pt x="6615" y="1564"/>
                    <a:pt x="6609" y="1565"/>
                  </a:cubicBezTo>
                  <a:cubicBezTo>
                    <a:pt x="6210" y="1625"/>
                    <a:pt x="5805" y="1654"/>
                    <a:pt x="5399" y="1654"/>
                  </a:cubicBezTo>
                  <a:cubicBezTo>
                    <a:pt x="3613" y="1654"/>
                    <a:pt x="1796" y="1087"/>
                    <a:pt x="263" y="29"/>
                  </a:cubicBezTo>
                  <a:cubicBezTo>
                    <a:pt x="234" y="10"/>
                    <a:pt x="20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793;p39"/>
            <p:cNvSpPr/>
            <p:nvPr/>
          </p:nvSpPr>
          <p:spPr>
            <a:xfrm flipH="1">
              <a:off x="6686640" y="1281240"/>
              <a:ext cx="37440" cy="106200"/>
            </a:xfrm>
            <a:custGeom>
              <a:avLst/>
              <a:gdLst/>
              <a:ahLst/>
              <a:rect l="l" t="t" r="r" b="b"/>
              <a:pathLst>
                <a:path w="1263" h="3543">
                  <a:moveTo>
                    <a:pt x="1100" y="1"/>
                  </a:moveTo>
                  <a:cubicBezTo>
                    <a:pt x="1033" y="1"/>
                    <a:pt x="973" y="43"/>
                    <a:pt x="953" y="102"/>
                  </a:cubicBezTo>
                  <a:lnTo>
                    <a:pt x="25" y="3341"/>
                  </a:lnTo>
                  <a:cubicBezTo>
                    <a:pt x="1" y="3424"/>
                    <a:pt x="49" y="3507"/>
                    <a:pt x="132" y="3531"/>
                  </a:cubicBezTo>
                  <a:cubicBezTo>
                    <a:pt x="144" y="3543"/>
                    <a:pt x="156" y="3543"/>
                    <a:pt x="168" y="3543"/>
                  </a:cubicBezTo>
                  <a:cubicBezTo>
                    <a:pt x="239" y="3543"/>
                    <a:pt x="299" y="3495"/>
                    <a:pt x="311" y="3424"/>
                  </a:cubicBezTo>
                  <a:lnTo>
                    <a:pt x="1251" y="185"/>
                  </a:lnTo>
                  <a:cubicBezTo>
                    <a:pt x="1263" y="114"/>
                    <a:pt x="1227" y="31"/>
                    <a:pt x="1144" y="7"/>
                  </a:cubicBezTo>
                  <a:cubicBezTo>
                    <a:pt x="1129" y="3"/>
                    <a:pt x="1114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Google Shape;794;p39"/>
            <p:cNvSpPr/>
            <p:nvPr/>
          </p:nvSpPr>
          <p:spPr>
            <a:xfrm flipH="1">
              <a:off x="6651360" y="1297800"/>
              <a:ext cx="34920" cy="104760"/>
            </a:xfrm>
            <a:custGeom>
              <a:avLst/>
              <a:gdLst/>
              <a:ahLst/>
              <a:rect l="l" t="t" r="r" b="b"/>
              <a:pathLst>
                <a:path w="1179" h="3496">
                  <a:moveTo>
                    <a:pt x="1005" y="0"/>
                  </a:moveTo>
                  <a:cubicBezTo>
                    <a:pt x="938" y="0"/>
                    <a:pt x="879" y="45"/>
                    <a:pt x="869" y="114"/>
                  </a:cubicBezTo>
                  <a:lnTo>
                    <a:pt x="24" y="3305"/>
                  </a:lnTo>
                  <a:cubicBezTo>
                    <a:pt x="0" y="3388"/>
                    <a:pt x="48" y="3471"/>
                    <a:pt x="131" y="3483"/>
                  </a:cubicBezTo>
                  <a:cubicBezTo>
                    <a:pt x="143" y="3495"/>
                    <a:pt x="155" y="3495"/>
                    <a:pt x="167" y="3495"/>
                  </a:cubicBezTo>
                  <a:cubicBezTo>
                    <a:pt x="238" y="3495"/>
                    <a:pt x="298" y="3447"/>
                    <a:pt x="321" y="3376"/>
                  </a:cubicBezTo>
                  <a:lnTo>
                    <a:pt x="1155" y="185"/>
                  </a:lnTo>
                  <a:cubicBezTo>
                    <a:pt x="1179" y="102"/>
                    <a:pt x="1131" y="18"/>
                    <a:pt x="1048" y="7"/>
                  </a:cubicBezTo>
                  <a:cubicBezTo>
                    <a:pt x="1033" y="2"/>
                    <a:pt x="1019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795;p39"/>
            <p:cNvSpPr/>
            <p:nvPr/>
          </p:nvSpPr>
          <p:spPr>
            <a:xfrm flipH="1">
              <a:off x="6605280" y="1309680"/>
              <a:ext cx="35280" cy="104040"/>
            </a:xfrm>
            <a:custGeom>
              <a:avLst/>
              <a:gdLst/>
              <a:ahLst/>
              <a:rect l="l" t="t" r="r" b="b"/>
              <a:pathLst>
                <a:path w="1191" h="3472">
                  <a:moveTo>
                    <a:pt x="1016" y="0"/>
                  </a:moveTo>
                  <a:cubicBezTo>
                    <a:pt x="949" y="0"/>
                    <a:pt x="889" y="45"/>
                    <a:pt x="869" y="114"/>
                  </a:cubicBezTo>
                  <a:lnTo>
                    <a:pt x="24" y="3281"/>
                  </a:lnTo>
                  <a:cubicBezTo>
                    <a:pt x="0" y="3364"/>
                    <a:pt x="48" y="3435"/>
                    <a:pt x="131" y="3459"/>
                  </a:cubicBezTo>
                  <a:cubicBezTo>
                    <a:pt x="143" y="3471"/>
                    <a:pt x="155" y="3471"/>
                    <a:pt x="167" y="3471"/>
                  </a:cubicBezTo>
                  <a:cubicBezTo>
                    <a:pt x="238" y="3471"/>
                    <a:pt x="298" y="3424"/>
                    <a:pt x="322" y="3352"/>
                  </a:cubicBezTo>
                  <a:lnTo>
                    <a:pt x="1167" y="185"/>
                  </a:lnTo>
                  <a:cubicBezTo>
                    <a:pt x="1191" y="102"/>
                    <a:pt x="1143" y="18"/>
                    <a:pt x="1060" y="6"/>
                  </a:cubicBezTo>
                  <a:cubicBezTo>
                    <a:pt x="1045" y="2"/>
                    <a:pt x="1031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796;p39"/>
            <p:cNvSpPr/>
            <p:nvPr/>
          </p:nvSpPr>
          <p:spPr>
            <a:xfrm flipH="1">
              <a:off x="6557400" y="1313280"/>
              <a:ext cx="30240" cy="105480"/>
            </a:xfrm>
            <a:custGeom>
              <a:avLst/>
              <a:gdLst/>
              <a:ahLst/>
              <a:rect l="l" t="t" r="r" b="b"/>
              <a:pathLst>
                <a:path w="1025" h="3515">
                  <a:moveTo>
                    <a:pt x="868" y="1"/>
                  </a:moveTo>
                  <a:cubicBezTo>
                    <a:pt x="796" y="1"/>
                    <a:pt x="736" y="47"/>
                    <a:pt x="715" y="122"/>
                  </a:cubicBezTo>
                  <a:lnTo>
                    <a:pt x="24" y="3324"/>
                  </a:lnTo>
                  <a:cubicBezTo>
                    <a:pt x="0" y="3408"/>
                    <a:pt x="60" y="3491"/>
                    <a:pt x="131" y="3503"/>
                  </a:cubicBezTo>
                  <a:cubicBezTo>
                    <a:pt x="143" y="3503"/>
                    <a:pt x="155" y="3515"/>
                    <a:pt x="167" y="3515"/>
                  </a:cubicBezTo>
                  <a:cubicBezTo>
                    <a:pt x="238" y="3515"/>
                    <a:pt x="298" y="3467"/>
                    <a:pt x="322" y="3396"/>
                  </a:cubicBezTo>
                  <a:lnTo>
                    <a:pt x="1012" y="181"/>
                  </a:lnTo>
                  <a:cubicBezTo>
                    <a:pt x="1024" y="110"/>
                    <a:pt x="977" y="26"/>
                    <a:pt x="893" y="2"/>
                  </a:cubicBezTo>
                  <a:cubicBezTo>
                    <a:pt x="885" y="1"/>
                    <a:pt x="876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797;p39"/>
            <p:cNvSpPr/>
            <p:nvPr/>
          </p:nvSpPr>
          <p:spPr>
            <a:xfrm flipH="1">
              <a:off x="6521400" y="1576440"/>
              <a:ext cx="160920" cy="28440"/>
            </a:xfrm>
            <a:custGeom>
              <a:avLst/>
              <a:gdLst/>
              <a:ahLst/>
              <a:rect l="l" t="t" r="r" b="b"/>
              <a:pathLst>
                <a:path w="5347" h="961">
                  <a:moveTo>
                    <a:pt x="5168" y="1"/>
                  </a:moveTo>
                  <a:cubicBezTo>
                    <a:pt x="5152" y="1"/>
                    <a:pt x="5136" y="3"/>
                    <a:pt x="5121" y="8"/>
                  </a:cubicBezTo>
                  <a:cubicBezTo>
                    <a:pt x="4053" y="435"/>
                    <a:pt x="2889" y="652"/>
                    <a:pt x="1734" y="652"/>
                  </a:cubicBezTo>
                  <a:cubicBezTo>
                    <a:pt x="1215" y="652"/>
                    <a:pt x="697" y="608"/>
                    <a:pt x="191" y="520"/>
                  </a:cubicBezTo>
                  <a:cubicBezTo>
                    <a:pt x="179" y="516"/>
                    <a:pt x="166" y="515"/>
                    <a:pt x="154" y="515"/>
                  </a:cubicBezTo>
                  <a:cubicBezTo>
                    <a:pt x="85" y="515"/>
                    <a:pt x="23" y="568"/>
                    <a:pt x="13" y="639"/>
                  </a:cubicBezTo>
                  <a:cubicBezTo>
                    <a:pt x="1" y="722"/>
                    <a:pt x="49" y="794"/>
                    <a:pt x="132" y="817"/>
                  </a:cubicBezTo>
                  <a:cubicBezTo>
                    <a:pt x="668" y="913"/>
                    <a:pt x="1204" y="960"/>
                    <a:pt x="1751" y="960"/>
                  </a:cubicBezTo>
                  <a:cubicBezTo>
                    <a:pt x="2942" y="960"/>
                    <a:pt x="4144" y="734"/>
                    <a:pt x="5240" y="294"/>
                  </a:cubicBezTo>
                  <a:cubicBezTo>
                    <a:pt x="5311" y="258"/>
                    <a:pt x="5347" y="175"/>
                    <a:pt x="5323" y="91"/>
                  </a:cubicBezTo>
                  <a:cubicBezTo>
                    <a:pt x="5295" y="35"/>
                    <a:pt x="5229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798;p39"/>
            <p:cNvSpPr/>
            <p:nvPr/>
          </p:nvSpPr>
          <p:spPr>
            <a:xfrm flipH="1">
              <a:off x="6683400" y="1742400"/>
              <a:ext cx="208800" cy="205560"/>
            </a:xfrm>
            <a:custGeom>
              <a:avLst/>
              <a:gdLst/>
              <a:ahLst/>
              <a:rect l="l" t="t" r="r" b="b"/>
              <a:pathLst>
                <a:path w="6931" h="6820">
                  <a:moveTo>
                    <a:pt x="3510" y="0"/>
                  </a:moveTo>
                  <a:cubicBezTo>
                    <a:pt x="3342" y="0"/>
                    <a:pt x="3189" y="103"/>
                    <a:pt x="3132" y="273"/>
                  </a:cubicBezTo>
                  <a:lnTo>
                    <a:pt x="2715" y="1487"/>
                  </a:lnTo>
                  <a:cubicBezTo>
                    <a:pt x="2659" y="1657"/>
                    <a:pt x="2505" y="1759"/>
                    <a:pt x="2338" y="1759"/>
                  </a:cubicBezTo>
                  <a:cubicBezTo>
                    <a:pt x="2293" y="1759"/>
                    <a:pt x="2248" y="1752"/>
                    <a:pt x="2203" y="1737"/>
                  </a:cubicBezTo>
                  <a:lnTo>
                    <a:pt x="1108" y="1368"/>
                  </a:lnTo>
                  <a:cubicBezTo>
                    <a:pt x="1063" y="1353"/>
                    <a:pt x="1018" y="1346"/>
                    <a:pt x="974" y="1346"/>
                  </a:cubicBezTo>
                  <a:cubicBezTo>
                    <a:pt x="806" y="1346"/>
                    <a:pt x="653" y="1448"/>
                    <a:pt x="596" y="1618"/>
                  </a:cubicBezTo>
                  <a:lnTo>
                    <a:pt x="72" y="3154"/>
                  </a:lnTo>
                  <a:cubicBezTo>
                    <a:pt x="1" y="3356"/>
                    <a:pt x="108" y="3594"/>
                    <a:pt x="322" y="3666"/>
                  </a:cubicBezTo>
                  <a:lnTo>
                    <a:pt x="1429" y="4035"/>
                  </a:lnTo>
                  <a:cubicBezTo>
                    <a:pt x="1632" y="4106"/>
                    <a:pt x="1751" y="4333"/>
                    <a:pt x="1680" y="4547"/>
                  </a:cubicBezTo>
                  <a:lnTo>
                    <a:pt x="1263" y="5773"/>
                  </a:lnTo>
                  <a:cubicBezTo>
                    <a:pt x="1191" y="5976"/>
                    <a:pt x="1299" y="6202"/>
                    <a:pt x="1513" y="6273"/>
                  </a:cubicBezTo>
                  <a:lnTo>
                    <a:pt x="3049" y="6797"/>
                  </a:lnTo>
                  <a:cubicBezTo>
                    <a:pt x="3093" y="6812"/>
                    <a:pt x="3139" y="6819"/>
                    <a:pt x="3183" y="6819"/>
                  </a:cubicBezTo>
                  <a:cubicBezTo>
                    <a:pt x="3351" y="6819"/>
                    <a:pt x="3504" y="6717"/>
                    <a:pt x="3561" y="6547"/>
                  </a:cubicBezTo>
                  <a:lnTo>
                    <a:pt x="3977" y="5333"/>
                  </a:lnTo>
                  <a:cubicBezTo>
                    <a:pt x="4034" y="5163"/>
                    <a:pt x="4187" y="5061"/>
                    <a:pt x="4349" y="5061"/>
                  </a:cubicBezTo>
                  <a:cubicBezTo>
                    <a:pt x="4392" y="5061"/>
                    <a:pt x="4435" y="5068"/>
                    <a:pt x="4477" y="5083"/>
                  </a:cubicBezTo>
                  <a:lnTo>
                    <a:pt x="5823" y="5535"/>
                  </a:lnTo>
                  <a:cubicBezTo>
                    <a:pt x="5868" y="5550"/>
                    <a:pt x="5913" y="5557"/>
                    <a:pt x="5957" y="5557"/>
                  </a:cubicBezTo>
                  <a:cubicBezTo>
                    <a:pt x="6125" y="5557"/>
                    <a:pt x="6278" y="5455"/>
                    <a:pt x="6335" y="5285"/>
                  </a:cubicBezTo>
                  <a:lnTo>
                    <a:pt x="6859" y="3749"/>
                  </a:lnTo>
                  <a:cubicBezTo>
                    <a:pt x="6930" y="3535"/>
                    <a:pt x="6811" y="3309"/>
                    <a:pt x="6609" y="3237"/>
                  </a:cubicBezTo>
                  <a:lnTo>
                    <a:pt x="5263" y="2785"/>
                  </a:lnTo>
                  <a:cubicBezTo>
                    <a:pt x="5049" y="2713"/>
                    <a:pt x="4942" y="2487"/>
                    <a:pt x="5013" y="2273"/>
                  </a:cubicBezTo>
                  <a:lnTo>
                    <a:pt x="5430" y="1046"/>
                  </a:lnTo>
                  <a:cubicBezTo>
                    <a:pt x="5501" y="844"/>
                    <a:pt x="5394" y="618"/>
                    <a:pt x="5180" y="546"/>
                  </a:cubicBezTo>
                  <a:lnTo>
                    <a:pt x="3644" y="23"/>
                  </a:lnTo>
                  <a:cubicBezTo>
                    <a:pt x="3599" y="8"/>
                    <a:pt x="3554" y="0"/>
                    <a:pt x="351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799;p39"/>
            <p:cNvSpPr/>
            <p:nvPr/>
          </p:nvSpPr>
          <p:spPr>
            <a:xfrm flipH="1">
              <a:off x="7011000" y="2068200"/>
              <a:ext cx="48600" cy="53640"/>
            </a:xfrm>
            <a:custGeom>
              <a:avLst/>
              <a:gdLst/>
              <a:ahLst/>
              <a:rect l="l" t="t" r="r" b="b"/>
              <a:pathLst>
                <a:path w="1632" h="1794">
                  <a:moveTo>
                    <a:pt x="166" y="0"/>
                  </a:moveTo>
                  <a:cubicBezTo>
                    <a:pt x="138" y="0"/>
                    <a:pt x="109" y="7"/>
                    <a:pt x="84" y="20"/>
                  </a:cubicBezTo>
                  <a:cubicBezTo>
                    <a:pt x="12" y="67"/>
                    <a:pt x="0" y="162"/>
                    <a:pt x="36" y="234"/>
                  </a:cubicBezTo>
                  <a:cubicBezTo>
                    <a:pt x="405" y="805"/>
                    <a:pt x="846" y="1317"/>
                    <a:pt x="1370" y="1758"/>
                  </a:cubicBezTo>
                  <a:cubicBezTo>
                    <a:pt x="1393" y="1782"/>
                    <a:pt x="1429" y="1794"/>
                    <a:pt x="1465" y="1794"/>
                  </a:cubicBezTo>
                  <a:cubicBezTo>
                    <a:pt x="1512" y="1794"/>
                    <a:pt x="1548" y="1782"/>
                    <a:pt x="1584" y="1746"/>
                  </a:cubicBezTo>
                  <a:cubicBezTo>
                    <a:pt x="1631" y="1675"/>
                    <a:pt x="1631" y="1579"/>
                    <a:pt x="1560" y="1532"/>
                  </a:cubicBezTo>
                  <a:cubicBezTo>
                    <a:pt x="1072" y="1115"/>
                    <a:pt x="643" y="615"/>
                    <a:pt x="298" y="67"/>
                  </a:cubicBezTo>
                  <a:cubicBezTo>
                    <a:pt x="267" y="21"/>
                    <a:pt x="217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800;p39"/>
            <p:cNvSpPr/>
            <p:nvPr/>
          </p:nvSpPr>
          <p:spPr>
            <a:xfrm flipH="1">
              <a:off x="7020720" y="2096640"/>
              <a:ext cx="48600" cy="53640"/>
            </a:xfrm>
            <a:custGeom>
              <a:avLst/>
              <a:gdLst/>
              <a:ahLst/>
              <a:rect l="l" t="t" r="r" b="b"/>
              <a:pathLst>
                <a:path w="1632" h="1795">
                  <a:moveTo>
                    <a:pt x="167" y="1"/>
                  </a:moveTo>
                  <a:cubicBezTo>
                    <a:pt x="139" y="1"/>
                    <a:pt x="110" y="7"/>
                    <a:pt x="84" y="20"/>
                  </a:cubicBezTo>
                  <a:cubicBezTo>
                    <a:pt x="13" y="68"/>
                    <a:pt x="1" y="163"/>
                    <a:pt x="37" y="234"/>
                  </a:cubicBezTo>
                  <a:cubicBezTo>
                    <a:pt x="406" y="806"/>
                    <a:pt x="846" y="1318"/>
                    <a:pt x="1370" y="1758"/>
                  </a:cubicBezTo>
                  <a:cubicBezTo>
                    <a:pt x="1394" y="1782"/>
                    <a:pt x="1430" y="1794"/>
                    <a:pt x="1465" y="1794"/>
                  </a:cubicBezTo>
                  <a:cubicBezTo>
                    <a:pt x="1513" y="1794"/>
                    <a:pt x="1549" y="1770"/>
                    <a:pt x="1584" y="1735"/>
                  </a:cubicBezTo>
                  <a:cubicBezTo>
                    <a:pt x="1632" y="1675"/>
                    <a:pt x="1632" y="1580"/>
                    <a:pt x="1561" y="1520"/>
                  </a:cubicBezTo>
                  <a:cubicBezTo>
                    <a:pt x="1072" y="1104"/>
                    <a:pt x="644" y="615"/>
                    <a:pt x="299" y="68"/>
                  </a:cubicBezTo>
                  <a:cubicBezTo>
                    <a:pt x="268" y="22"/>
                    <a:pt x="218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3" name="Google Shape;801;p39"/>
          <p:cNvGrpSpPr/>
          <p:nvPr/>
        </p:nvGrpSpPr>
        <p:grpSpPr>
          <a:xfrm>
            <a:off x="8339040" y="585360"/>
            <a:ext cx="964440" cy="1040040"/>
            <a:chOff x="8339040" y="585360"/>
            <a:chExt cx="964440" cy="1040040"/>
          </a:xfrm>
        </p:grpSpPr>
        <p:sp>
          <p:nvSpPr>
            <p:cNvPr id="444" name="Google Shape;802;p39"/>
            <p:cNvSpPr/>
            <p:nvPr/>
          </p:nvSpPr>
          <p:spPr>
            <a:xfrm>
              <a:off x="8339040" y="585360"/>
              <a:ext cx="964440" cy="104004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803;p39"/>
            <p:cNvSpPr/>
            <p:nvPr/>
          </p:nvSpPr>
          <p:spPr>
            <a:xfrm>
              <a:off x="8395920" y="657720"/>
              <a:ext cx="805320" cy="94500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6" name="Google Shape;804;p39"/>
          <p:cNvGrpSpPr/>
          <p:nvPr/>
        </p:nvGrpSpPr>
        <p:grpSpPr>
          <a:xfrm>
            <a:off x="8430480" y="109800"/>
            <a:ext cx="1274760" cy="1317960"/>
            <a:chOff x="8430480" y="109800"/>
            <a:chExt cx="1274760" cy="1317960"/>
          </a:xfrm>
        </p:grpSpPr>
        <p:sp>
          <p:nvSpPr>
            <p:cNvPr id="447" name="Google Shape;805;p39"/>
            <p:cNvSpPr/>
            <p:nvPr/>
          </p:nvSpPr>
          <p:spPr>
            <a:xfrm rot="1268400">
              <a:off x="8585280" y="248400"/>
              <a:ext cx="964440" cy="104004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806;p39"/>
            <p:cNvSpPr/>
            <p:nvPr/>
          </p:nvSpPr>
          <p:spPr>
            <a:xfrm rot="1268400">
              <a:off x="8635320" y="311040"/>
              <a:ext cx="805320" cy="94500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9" name="Google Shape;807;p39"/>
          <p:cNvGrpSpPr/>
          <p:nvPr/>
        </p:nvGrpSpPr>
        <p:grpSpPr>
          <a:xfrm>
            <a:off x="6913080" y="-285840"/>
            <a:ext cx="1123560" cy="1334520"/>
            <a:chOff x="6913080" y="-285840"/>
            <a:chExt cx="1123560" cy="1334520"/>
          </a:xfrm>
        </p:grpSpPr>
        <p:sp>
          <p:nvSpPr>
            <p:cNvPr id="450" name="Google Shape;808;p39"/>
            <p:cNvSpPr/>
            <p:nvPr/>
          </p:nvSpPr>
          <p:spPr>
            <a:xfrm rot="8100000">
              <a:off x="7365960" y="-266040"/>
              <a:ext cx="190800" cy="597600"/>
            </a:xfrm>
            <a:custGeom>
              <a:avLst/>
              <a:gdLst/>
              <a:ahLst/>
              <a:rect l="l" t="t" r="r" b="b"/>
              <a:pathLst>
                <a:path w="8133" h="25404">
                  <a:moveTo>
                    <a:pt x="3812" y="1"/>
                  </a:moveTo>
                  <a:cubicBezTo>
                    <a:pt x="2855" y="1"/>
                    <a:pt x="1926" y="651"/>
                    <a:pt x="1406" y="1483"/>
                  </a:cubicBezTo>
                  <a:cubicBezTo>
                    <a:pt x="810" y="2436"/>
                    <a:pt x="644" y="3603"/>
                    <a:pt x="548" y="4722"/>
                  </a:cubicBezTo>
                  <a:cubicBezTo>
                    <a:pt x="1" y="11711"/>
                    <a:pt x="1810" y="18640"/>
                    <a:pt x="3620" y="25403"/>
                  </a:cubicBezTo>
                  <a:cubicBezTo>
                    <a:pt x="5775" y="18926"/>
                    <a:pt x="8133" y="11223"/>
                    <a:pt x="6740" y="3650"/>
                  </a:cubicBezTo>
                  <a:cubicBezTo>
                    <a:pt x="6466" y="2114"/>
                    <a:pt x="5763" y="340"/>
                    <a:pt x="4227" y="43"/>
                  </a:cubicBezTo>
                  <a:cubicBezTo>
                    <a:pt x="4089" y="14"/>
                    <a:pt x="3950" y="1"/>
                    <a:pt x="381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809;p39"/>
            <p:cNvSpPr/>
            <p:nvPr/>
          </p:nvSpPr>
          <p:spPr>
            <a:xfrm rot="8100000">
              <a:off x="6990840" y="-80640"/>
              <a:ext cx="485280" cy="420840"/>
            </a:xfrm>
            <a:custGeom>
              <a:avLst/>
              <a:gdLst/>
              <a:ahLst/>
              <a:rect l="l" t="t" r="r" b="b"/>
              <a:pathLst>
                <a:path w="20646" h="17896">
                  <a:moveTo>
                    <a:pt x="18584" y="1"/>
                  </a:moveTo>
                  <a:cubicBezTo>
                    <a:pt x="17927" y="1"/>
                    <a:pt x="17219" y="220"/>
                    <a:pt x="16621" y="500"/>
                  </a:cubicBezTo>
                  <a:cubicBezTo>
                    <a:pt x="12966" y="2214"/>
                    <a:pt x="10275" y="5464"/>
                    <a:pt x="7882" y="8727"/>
                  </a:cubicBezTo>
                  <a:cubicBezTo>
                    <a:pt x="5489" y="11989"/>
                    <a:pt x="3215" y="15442"/>
                    <a:pt x="0" y="17883"/>
                  </a:cubicBezTo>
                  <a:cubicBezTo>
                    <a:pt x="185" y="17892"/>
                    <a:pt x="369" y="17896"/>
                    <a:pt x="553" y="17896"/>
                  </a:cubicBezTo>
                  <a:cubicBezTo>
                    <a:pt x="4289" y="17896"/>
                    <a:pt x="7927" y="16085"/>
                    <a:pt x="11013" y="13680"/>
                  </a:cubicBezTo>
                  <a:cubicBezTo>
                    <a:pt x="14252" y="11156"/>
                    <a:pt x="16919" y="7977"/>
                    <a:pt x="19348" y="4655"/>
                  </a:cubicBezTo>
                  <a:cubicBezTo>
                    <a:pt x="19800" y="4048"/>
                    <a:pt x="20241" y="3417"/>
                    <a:pt x="20443" y="2678"/>
                  </a:cubicBezTo>
                  <a:cubicBezTo>
                    <a:pt x="20646" y="1952"/>
                    <a:pt x="20550" y="1095"/>
                    <a:pt x="20026" y="547"/>
                  </a:cubicBezTo>
                  <a:cubicBezTo>
                    <a:pt x="19643" y="153"/>
                    <a:pt x="19131" y="1"/>
                    <a:pt x="185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810;p39"/>
            <p:cNvSpPr/>
            <p:nvPr/>
          </p:nvSpPr>
          <p:spPr>
            <a:xfrm rot="8100000">
              <a:off x="7565760" y="190800"/>
              <a:ext cx="111600" cy="474840"/>
            </a:xfrm>
            <a:custGeom>
              <a:avLst/>
              <a:gdLst/>
              <a:ahLst/>
              <a:rect l="l" t="t" r="r" b="b"/>
              <a:pathLst>
                <a:path w="4764" h="20195">
                  <a:moveTo>
                    <a:pt x="1336" y="1"/>
                  </a:moveTo>
                  <a:cubicBezTo>
                    <a:pt x="1067" y="1"/>
                    <a:pt x="806" y="78"/>
                    <a:pt x="596" y="252"/>
                  </a:cubicBezTo>
                  <a:cubicBezTo>
                    <a:pt x="1" y="728"/>
                    <a:pt x="60" y="1621"/>
                    <a:pt x="179" y="2371"/>
                  </a:cubicBezTo>
                  <a:lnTo>
                    <a:pt x="2977" y="20195"/>
                  </a:lnTo>
                  <a:cubicBezTo>
                    <a:pt x="3620" y="17302"/>
                    <a:pt x="4311" y="14242"/>
                    <a:pt x="4537" y="11134"/>
                  </a:cubicBezTo>
                  <a:cubicBezTo>
                    <a:pt x="4763" y="8027"/>
                    <a:pt x="4513" y="4836"/>
                    <a:pt x="3358" y="1931"/>
                  </a:cubicBezTo>
                  <a:cubicBezTo>
                    <a:pt x="3132" y="1347"/>
                    <a:pt x="2846" y="752"/>
                    <a:pt x="2346" y="359"/>
                  </a:cubicBezTo>
                  <a:cubicBezTo>
                    <a:pt x="2061" y="135"/>
                    <a:pt x="1692" y="1"/>
                    <a:pt x="133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811;p39"/>
            <p:cNvSpPr/>
            <p:nvPr/>
          </p:nvSpPr>
          <p:spPr>
            <a:xfrm rot="8100000">
              <a:off x="7311960" y="333360"/>
              <a:ext cx="299880" cy="334080"/>
            </a:xfrm>
            <a:custGeom>
              <a:avLst/>
              <a:gdLst/>
              <a:ahLst/>
              <a:rect l="l" t="t" r="r" b="b"/>
              <a:pathLst>
                <a:path w="12764" h="14218">
                  <a:moveTo>
                    <a:pt x="10998" y="1"/>
                  </a:moveTo>
                  <a:cubicBezTo>
                    <a:pt x="10788" y="1"/>
                    <a:pt x="10579" y="33"/>
                    <a:pt x="10383" y="97"/>
                  </a:cubicBezTo>
                  <a:cubicBezTo>
                    <a:pt x="9585" y="359"/>
                    <a:pt x="8990" y="1002"/>
                    <a:pt x="8442" y="1633"/>
                  </a:cubicBezTo>
                  <a:cubicBezTo>
                    <a:pt x="5156" y="5479"/>
                    <a:pt x="2560" y="9860"/>
                    <a:pt x="0" y="14218"/>
                  </a:cubicBezTo>
                  <a:cubicBezTo>
                    <a:pt x="5120" y="11849"/>
                    <a:pt x="9371" y="7801"/>
                    <a:pt x="12097" y="2883"/>
                  </a:cubicBezTo>
                  <a:cubicBezTo>
                    <a:pt x="12442" y="2264"/>
                    <a:pt x="12764" y="1550"/>
                    <a:pt x="12514" y="895"/>
                  </a:cubicBezTo>
                  <a:cubicBezTo>
                    <a:pt x="12280" y="302"/>
                    <a:pt x="11640" y="1"/>
                    <a:pt x="1099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812;p39"/>
            <p:cNvSpPr/>
            <p:nvPr/>
          </p:nvSpPr>
          <p:spPr>
            <a:xfrm rot="8100000">
              <a:off x="7794720" y="578160"/>
              <a:ext cx="131760" cy="365400"/>
            </a:xfrm>
            <a:custGeom>
              <a:avLst/>
              <a:gdLst/>
              <a:ahLst/>
              <a:rect l="l" t="t" r="r" b="b"/>
              <a:pathLst>
                <a:path w="5633" h="15548">
                  <a:moveTo>
                    <a:pt x="1203" y="0"/>
                  </a:moveTo>
                  <a:cubicBezTo>
                    <a:pt x="970" y="0"/>
                    <a:pt x="744" y="61"/>
                    <a:pt x="561" y="200"/>
                  </a:cubicBezTo>
                  <a:cubicBezTo>
                    <a:pt x="60" y="570"/>
                    <a:pt x="1" y="1284"/>
                    <a:pt x="60" y="1891"/>
                  </a:cubicBezTo>
                  <a:cubicBezTo>
                    <a:pt x="501" y="6785"/>
                    <a:pt x="4752" y="10678"/>
                    <a:pt x="5275" y="15548"/>
                  </a:cubicBezTo>
                  <a:cubicBezTo>
                    <a:pt x="5633" y="10392"/>
                    <a:pt x="5573" y="5320"/>
                    <a:pt x="2989" y="1308"/>
                  </a:cubicBezTo>
                  <a:cubicBezTo>
                    <a:pt x="2716" y="879"/>
                    <a:pt x="2406" y="474"/>
                    <a:pt x="1977" y="212"/>
                  </a:cubicBezTo>
                  <a:cubicBezTo>
                    <a:pt x="1743" y="79"/>
                    <a:pt x="1468" y="0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813;p39"/>
            <p:cNvSpPr/>
            <p:nvPr/>
          </p:nvSpPr>
          <p:spPr>
            <a:xfrm rot="8100000">
              <a:off x="7624080" y="705600"/>
              <a:ext cx="209160" cy="315000"/>
            </a:xfrm>
            <a:custGeom>
              <a:avLst/>
              <a:gdLst/>
              <a:ahLst/>
              <a:rect l="l" t="t" r="r" b="b"/>
              <a:pathLst>
                <a:path w="8907" h="13405">
                  <a:moveTo>
                    <a:pt x="7217" y="0"/>
                  </a:moveTo>
                  <a:cubicBezTo>
                    <a:pt x="6700" y="0"/>
                    <a:pt x="6191" y="276"/>
                    <a:pt x="5823" y="653"/>
                  </a:cubicBezTo>
                  <a:cubicBezTo>
                    <a:pt x="5370" y="1118"/>
                    <a:pt x="5108" y="1725"/>
                    <a:pt x="4846" y="2320"/>
                  </a:cubicBezTo>
                  <a:lnTo>
                    <a:pt x="1" y="13405"/>
                  </a:lnTo>
                  <a:cubicBezTo>
                    <a:pt x="1989" y="12119"/>
                    <a:pt x="3846" y="10738"/>
                    <a:pt x="5406" y="9059"/>
                  </a:cubicBezTo>
                  <a:cubicBezTo>
                    <a:pt x="6966" y="7380"/>
                    <a:pt x="8240" y="5368"/>
                    <a:pt x="8716" y="3130"/>
                  </a:cubicBezTo>
                  <a:cubicBezTo>
                    <a:pt x="8835" y="2534"/>
                    <a:pt x="8906" y="1915"/>
                    <a:pt x="8752" y="1320"/>
                  </a:cubicBezTo>
                  <a:cubicBezTo>
                    <a:pt x="8585" y="737"/>
                    <a:pt x="8156" y="201"/>
                    <a:pt x="7573" y="46"/>
                  </a:cubicBezTo>
                  <a:cubicBezTo>
                    <a:pt x="7455" y="15"/>
                    <a:pt x="7336" y="0"/>
                    <a:pt x="721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814;p39"/>
            <p:cNvSpPr/>
            <p:nvPr/>
          </p:nvSpPr>
          <p:spPr>
            <a:xfrm rot="8100000">
              <a:off x="7304760" y="-317520"/>
              <a:ext cx="374400" cy="1121400"/>
            </a:xfrm>
            <a:custGeom>
              <a:avLst/>
              <a:gdLst/>
              <a:ahLst/>
              <a:rect l="l" t="t" r="r" b="b"/>
              <a:pathLst>
                <a:path w="15932" h="47650">
                  <a:moveTo>
                    <a:pt x="15515" y="1"/>
                  </a:moveTo>
                  <a:cubicBezTo>
                    <a:pt x="13467" y="16503"/>
                    <a:pt x="8097" y="32909"/>
                    <a:pt x="1" y="47447"/>
                  </a:cubicBezTo>
                  <a:lnTo>
                    <a:pt x="370" y="47649"/>
                  </a:lnTo>
                  <a:cubicBezTo>
                    <a:pt x="4430" y="40351"/>
                    <a:pt x="7823" y="32588"/>
                    <a:pt x="10431" y="24599"/>
                  </a:cubicBezTo>
                  <a:cubicBezTo>
                    <a:pt x="13050" y="16598"/>
                    <a:pt x="14896" y="8347"/>
                    <a:pt x="15932" y="48"/>
                  </a:cubicBezTo>
                  <a:lnTo>
                    <a:pt x="1551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7" name="Google Shape;815;p39"/>
          <p:cNvGrpSpPr/>
          <p:nvPr/>
        </p:nvGrpSpPr>
        <p:grpSpPr>
          <a:xfrm>
            <a:off x="8728920" y="3533040"/>
            <a:ext cx="266040" cy="233280"/>
            <a:chOff x="8728920" y="3533040"/>
            <a:chExt cx="266040" cy="233280"/>
          </a:xfrm>
        </p:grpSpPr>
        <p:sp>
          <p:nvSpPr>
            <p:cNvPr id="458" name="Google Shape;816;p39"/>
            <p:cNvSpPr/>
            <p:nvPr/>
          </p:nvSpPr>
          <p:spPr>
            <a:xfrm rot="20624400">
              <a:off x="8749080" y="356076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817;p39"/>
            <p:cNvSpPr/>
            <p:nvPr/>
          </p:nvSpPr>
          <p:spPr>
            <a:xfrm rot="20624400">
              <a:off x="8745840" y="357192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0" name="Google Shape;818;p39"/>
          <p:cNvGrpSpPr/>
          <p:nvPr/>
        </p:nvGrpSpPr>
        <p:grpSpPr>
          <a:xfrm>
            <a:off x="6491520" y="811800"/>
            <a:ext cx="284760" cy="268560"/>
            <a:chOff x="6491520" y="811800"/>
            <a:chExt cx="284760" cy="268560"/>
          </a:xfrm>
        </p:grpSpPr>
        <p:sp>
          <p:nvSpPr>
            <p:cNvPr id="461" name="Google Shape;819;p39"/>
            <p:cNvSpPr/>
            <p:nvPr/>
          </p:nvSpPr>
          <p:spPr>
            <a:xfrm rot="1878000">
              <a:off x="6521040" y="85716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820;p39"/>
            <p:cNvSpPr/>
            <p:nvPr/>
          </p:nvSpPr>
          <p:spPr>
            <a:xfrm rot="1878000">
              <a:off x="6536520" y="84024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3" name="Google Shape;821;p39"/>
          <p:cNvGrpSpPr/>
          <p:nvPr/>
        </p:nvGrpSpPr>
        <p:grpSpPr>
          <a:xfrm>
            <a:off x="5986440" y="1507320"/>
            <a:ext cx="209160" cy="249120"/>
            <a:chOff x="5986440" y="1507320"/>
            <a:chExt cx="209160" cy="249120"/>
          </a:xfrm>
        </p:grpSpPr>
        <p:sp>
          <p:nvSpPr>
            <p:cNvPr id="464" name="Google Shape;822;p39"/>
            <p:cNvSpPr/>
            <p:nvPr/>
          </p:nvSpPr>
          <p:spPr>
            <a:xfrm rot="5911200">
              <a:off x="5977800" y="154296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823;p39"/>
            <p:cNvSpPr/>
            <p:nvPr/>
          </p:nvSpPr>
          <p:spPr>
            <a:xfrm rot="5911200">
              <a:off x="6041880" y="152604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6" name="Google Shape;824;p39"/>
          <p:cNvGrpSpPr/>
          <p:nvPr/>
        </p:nvGrpSpPr>
        <p:grpSpPr>
          <a:xfrm>
            <a:off x="8222760" y="4130280"/>
            <a:ext cx="1585440" cy="1045440"/>
            <a:chOff x="8222760" y="4130280"/>
            <a:chExt cx="1585440" cy="1045440"/>
          </a:xfrm>
        </p:grpSpPr>
        <p:sp>
          <p:nvSpPr>
            <p:cNvPr id="467" name="Google Shape;825;p39"/>
            <p:cNvSpPr/>
            <p:nvPr/>
          </p:nvSpPr>
          <p:spPr>
            <a:xfrm>
              <a:off x="8910720" y="4727880"/>
              <a:ext cx="897480" cy="447840"/>
            </a:xfrm>
            <a:custGeom>
              <a:avLst/>
              <a:gdLst/>
              <a:ahLst/>
              <a:rect l="l" t="t" r="r" b="b"/>
              <a:pathLst>
                <a:path w="25302" h="12637">
                  <a:moveTo>
                    <a:pt x="16840" y="0"/>
                  </a:moveTo>
                  <a:cubicBezTo>
                    <a:pt x="15217" y="0"/>
                    <a:pt x="13669" y="367"/>
                    <a:pt x="12121" y="945"/>
                  </a:cubicBezTo>
                  <a:cubicBezTo>
                    <a:pt x="8680" y="2255"/>
                    <a:pt x="5573" y="4267"/>
                    <a:pt x="3179" y="7077"/>
                  </a:cubicBezTo>
                  <a:cubicBezTo>
                    <a:pt x="1965" y="8493"/>
                    <a:pt x="977" y="9958"/>
                    <a:pt x="262" y="11684"/>
                  </a:cubicBezTo>
                  <a:cubicBezTo>
                    <a:pt x="179" y="11875"/>
                    <a:pt x="96" y="12065"/>
                    <a:pt x="0" y="12291"/>
                  </a:cubicBezTo>
                  <a:cubicBezTo>
                    <a:pt x="881" y="12387"/>
                    <a:pt x="1763" y="12494"/>
                    <a:pt x="2620" y="12637"/>
                  </a:cubicBezTo>
                  <a:cubicBezTo>
                    <a:pt x="4227" y="11446"/>
                    <a:pt x="6061" y="10815"/>
                    <a:pt x="8061" y="10351"/>
                  </a:cubicBezTo>
                  <a:cubicBezTo>
                    <a:pt x="9144" y="10101"/>
                    <a:pt x="10216" y="9803"/>
                    <a:pt x="11335" y="9755"/>
                  </a:cubicBezTo>
                  <a:cubicBezTo>
                    <a:pt x="11440" y="9752"/>
                    <a:pt x="11545" y="9750"/>
                    <a:pt x="11651" y="9750"/>
                  </a:cubicBezTo>
                  <a:cubicBezTo>
                    <a:pt x="12481" y="9750"/>
                    <a:pt x="13310" y="9847"/>
                    <a:pt x="14127" y="9847"/>
                  </a:cubicBezTo>
                  <a:cubicBezTo>
                    <a:pt x="14260" y="9847"/>
                    <a:pt x="14393" y="9845"/>
                    <a:pt x="14526" y="9839"/>
                  </a:cubicBezTo>
                  <a:cubicBezTo>
                    <a:pt x="15621" y="9791"/>
                    <a:pt x="16693" y="9672"/>
                    <a:pt x="17776" y="9517"/>
                  </a:cubicBezTo>
                  <a:cubicBezTo>
                    <a:pt x="18300" y="9446"/>
                    <a:pt x="18788" y="9434"/>
                    <a:pt x="19312" y="9279"/>
                  </a:cubicBezTo>
                  <a:cubicBezTo>
                    <a:pt x="19741" y="9148"/>
                    <a:pt x="20110" y="8958"/>
                    <a:pt x="20527" y="8767"/>
                  </a:cubicBezTo>
                  <a:cubicBezTo>
                    <a:pt x="22420" y="7862"/>
                    <a:pt x="25301" y="5672"/>
                    <a:pt x="24027" y="3231"/>
                  </a:cubicBezTo>
                  <a:cubicBezTo>
                    <a:pt x="22968" y="1207"/>
                    <a:pt x="20324" y="350"/>
                    <a:pt x="18205" y="88"/>
                  </a:cubicBezTo>
                  <a:cubicBezTo>
                    <a:pt x="17743" y="28"/>
                    <a:pt x="17289" y="0"/>
                    <a:pt x="16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826;p39"/>
            <p:cNvSpPr/>
            <p:nvPr/>
          </p:nvSpPr>
          <p:spPr>
            <a:xfrm>
              <a:off x="8929800" y="4851360"/>
              <a:ext cx="669240" cy="308160"/>
            </a:xfrm>
            <a:custGeom>
              <a:avLst/>
              <a:gdLst/>
              <a:ahLst/>
              <a:rect l="l" t="t" r="r" b="b"/>
              <a:pathLst>
                <a:path w="18872" h="8696">
                  <a:moveTo>
                    <a:pt x="18415" y="1"/>
                  </a:moveTo>
                  <a:cubicBezTo>
                    <a:pt x="16103" y="1"/>
                    <a:pt x="13844" y="737"/>
                    <a:pt x="11573" y="1552"/>
                  </a:cubicBezTo>
                  <a:lnTo>
                    <a:pt x="11156" y="1706"/>
                  </a:lnTo>
                  <a:cubicBezTo>
                    <a:pt x="6870" y="3230"/>
                    <a:pt x="2822" y="4695"/>
                    <a:pt x="60" y="8386"/>
                  </a:cubicBezTo>
                  <a:cubicBezTo>
                    <a:pt x="0" y="8469"/>
                    <a:pt x="24" y="8588"/>
                    <a:pt x="107" y="8648"/>
                  </a:cubicBezTo>
                  <a:cubicBezTo>
                    <a:pt x="155" y="8683"/>
                    <a:pt x="179" y="8695"/>
                    <a:pt x="226" y="8695"/>
                  </a:cubicBezTo>
                  <a:cubicBezTo>
                    <a:pt x="286" y="8695"/>
                    <a:pt x="345" y="8672"/>
                    <a:pt x="357" y="8588"/>
                  </a:cubicBezTo>
                  <a:cubicBezTo>
                    <a:pt x="3036" y="4993"/>
                    <a:pt x="7049" y="3564"/>
                    <a:pt x="11275" y="2040"/>
                  </a:cubicBezTo>
                  <a:lnTo>
                    <a:pt x="11692" y="1897"/>
                  </a:lnTo>
                  <a:cubicBezTo>
                    <a:pt x="13938" y="1095"/>
                    <a:pt x="16141" y="370"/>
                    <a:pt x="18405" y="370"/>
                  </a:cubicBezTo>
                  <a:cubicBezTo>
                    <a:pt x="18493" y="370"/>
                    <a:pt x="18581" y="371"/>
                    <a:pt x="18669" y="373"/>
                  </a:cubicBezTo>
                  <a:cubicBezTo>
                    <a:pt x="18678" y="375"/>
                    <a:pt x="18687" y="377"/>
                    <a:pt x="18696" y="377"/>
                  </a:cubicBezTo>
                  <a:cubicBezTo>
                    <a:pt x="18774" y="377"/>
                    <a:pt x="18860" y="290"/>
                    <a:pt x="18860" y="194"/>
                  </a:cubicBezTo>
                  <a:cubicBezTo>
                    <a:pt x="18872" y="99"/>
                    <a:pt x="18788" y="4"/>
                    <a:pt x="18681" y="4"/>
                  </a:cubicBezTo>
                  <a:cubicBezTo>
                    <a:pt x="18592" y="2"/>
                    <a:pt x="18504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827;p39"/>
            <p:cNvSpPr/>
            <p:nvPr/>
          </p:nvSpPr>
          <p:spPr>
            <a:xfrm>
              <a:off x="8874000" y="4137120"/>
              <a:ext cx="764280" cy="1030680"/>
            </a:xfrm>
            <a:custGeom>
              <a:avLst/>
              <a:gdLst/>
              <a:ahLst/>
              <a:rect l="l" t="t" r="r" b="b"/>
              <a:pathLst>
                <a:path w="21551" h="29052">
                  <a:moveTo>
                    <a:pt x="17579" y="0"/>
                  </a:moveTo>
                  <a:cubicBezTo>
                    <a:pt x="17053" y="0"/>
                    <a:pt x="16532" y="164"/>
                    <a:pt x="16014" y="358"/>
                  </a:cubicBezTo>
                  <a:cubicBezTo>
                    <a:pt x="13859" y="1179"/>
                    <a:pt x="11954" y="2739"/>
                    <a:pt x="10371" y="4394"/>
                  </a:cubicBezTo>
                  <a:cubicBezTo>
                    <a:pt x="8871" y="5989"/>
                    <a:pt x="7382" y="7692"/>
                    <a:pt x="6192" y="9537"/>
                  </a:cubicBezTo>
                  <a:cubicBezTo>
                    <a:pt x="5049" y="11323"/>
                    <a:pt x="4132" y="13383"/>
                    <a:pt x="3275" y="15312"/>
                  </a:cubicBezTo>
                  <a:cubicBezTo>
                    <a:pt x="2810" y="16324"/>
                    <a:pt x="2310" y="17312"/>
                    <a:pt x="1870" y="18348"/>
                  </a:cubicBezTo>
                  <a:cubicBezTo>
                    <a:pt x="1239" y="19931"/>
                    <a:pt x="882" y="21551"/>
                    <a:pt x="584" y="23229"/>
                  </a:cubicBezTo>
                  <a:cubicBezTo>
                    <a:pt x="262" y="25063"/>
                    <a:pt x="1" y="26980"/>
                    <a:pt x="167" y="28849"/>
                  </a:cubicBezTo>
                  <a:cubicBezTo>
                    <a:pt x="834" y="28885"/>
                    <a:pt x="1489" y="28968"/>
                    <a:pt x="2144" y="29052"/>
                  </a:cubicBezTo>
                  <a:cubicBezTo>
                    <a:pt x="2370" y="28480"/>
                    <a:pt x="2668" y="27920"/>
                    <a:pt x="2941" y="27385"/>
                  </a:cubicBezTo>
                  <a:cubicBezTo>
                    <a:pt x="3703" y="25968"/>
                    <a:pt x="4596" y="24575"/>
                    <a:pt x="5596" y="23313"/>
                  </a:cubicBezTo>
                  <a:cubicBezTo>
                    <a:pt x="6156" y="22598"/>
                    <a:pt x="6811" y="21944"/>
                    <a:pt x="7371" y="21229"/>
                  </a:cubicBezTo>
                  <a:cubicBezTo>
                    <a:pt x="9907" y="17919"/>
                    <a:pt x="13288" y="15300"/>
                    <a:pt x="16181" y="12311"/>
                  </a:cubicBezTo>
                  <a:cubicBezTo>
                    <a:pt x="17431" y="11014"/>
                    <a:pt x="18717" y="9692"/>
                    <a:pt x="19693" y="8168"/>
                  </a:cubicBezTo>
                  <a:cubicBezTo>
                    <a:pt x="20765" y="6489"/>
                    <a:pt x="21551" y="3941"/>
                    <a:pt x="20539" y="2072"/>
                  </a:cubicBezTo>
                  <a:cubicBezTo>
                    <a:pt x="20301" y="1643"/>
                    <a:pt x="19884" y="1286"/>
                    <a:pt x="19527" y="953"/>
                  </a:cubicBezTo>
                  <a:cubicBezTo>
                    <a:pt x="19253" y="703"/>
                    <a:pt x="18943" y="429"/>
                    <a:pt x="18622" y="250"/>
                  </a:cubicBezTo>
                  <a:cubicBezTo>
                    <a:pt x="18272" y="71"/>
                    <a:pt x="17925" y="0"/>
                    <a:pt x="175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828;p39"/>
            <p:cNvSpPr/>
            <p:nvPr/>
          </p:nvSpPr>
          <p:spPr>
            <a:xfrm>
              <a:off x="8912160" y="4259160"/>
              <a:ext cx="540360" cy="889560"/>
            </a:xfrm>
            <a:custGeom>
              <a:avLst/>
              <a:gdLst/>
              <a:ahLst/>
              <a:rect l="l" t="t" r="r" b="b"/>
              <a:pathLst>
                <a:path w="15241" h="25071">
                  <a:moveTo>
                    <a:pt x="15028" y="1"/>
                  </a:moveTo>
                  <a:cubicBezTo>
                    <a:pt x="14972" y="1"/>
                    <a:pt x="14918" y="26"/>
                    <a:pt x="14883" y="68"/>
                  </a:cubicBezTo>
                  <a:cubicBezTo>
                    <a:pt x="11871" y="3770"/>
                    <a:pt x="8763" y="7616"/>
                    <a:pt x="6120" y="11688"/>
                  </a:cubicBezTo>
                  <a:cubicBezTo>
                    <a:pt x="3108" y="16332"/>
                    <a:pt x="1119" y="20642"/>
                    <a:pt x="24" y="24833"/>
                  </a:cubicBezTo>
                  <a:cubicBezTo>
                    <a:pt x="0" y="24940"/>
                    <a:pt x="60" y="25047"/>
                    <a:pt x="167" y="25071"/>
                  </a:cubicBezTo>
                  <a:lnTo>
                    <a:pt x="203" y="25071"/>
                  </a:lnTo>
                  <a:cubicBezTo>
                    <a:pt x="298" y="25071"/>
                    <a:pt x="369" y="25011"/>
                    <a:pt x="405" y="24928"/>
                  </a:cubicBezTo>
                  <a:cubicBezTo>
                    <a:pt x="1488" y="20773"/>
                    <a:pt x="3453" y="16510"/>
                    <a:pt x="6441" y="11902"/>
                  </a:cubicBezTo>
                  <a:cubicBezTo>
                    <a:pt x="9073" y="7842"/>
                    <a:pt x="12168" y="4009"/>
                    <a:pt x="15181" y="306"/>
                  </a:cubicBezTo>
                  <a:cubicBezTo>
                    <a:pt x="15240" y="211"/>
                    <a:pt x="15228" y="103"/>
                    <a:pt x="15145" y="44"/>
                  </a:cubicBezTo>
                  <a:cubicBezTo>
                    <a:pt x="15110" y="14"/>
                    <a:pt x="15069" y="1"/>
                    <a:pt x="150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Google Shape;829;p39"/>
            <p:cNvSpPr/>
            <p:nvPr/>
          </p:nvSpPr>
          <p:spPr>
            <a:xfrm>
              <a:off x="8559000" y="4130280"/>
              <a:ext cx="395280" cy="1033560"/>
            </a:xfrm>
            <a:custGeom>
              <a:avLst/>
              <a:gdLst/>
              <a:ahLst/>
              <a:rect l="l" t="t" r="r" b="b"/>
              <a:pathLst>
                <a:path w="11157" h="29127">
                  <a:moveTo>
                    <a:pt x="3469" y="1"/>
                  </a:moveTo>
                  <a:cubicBezTo>
                    <a:pt x="3354" y="1"/>
                    <a:pt x="3238" y="9"/>
                    <a:pt x="3120" y="28"/>
                  </a:cubicBezTo>
                  <a:cubicBezTo>
                    <a:pt x="2739" y="87"/>
                    <a:pt x="2227" y="230"/>
                    <a:pt x="1893" y="421"/>
                  </a:cubicBezTo>
                  <a:cubicBezTo>
                    <a:pt x="0" y="1504"/>
                    <a:pt x="48" y="4481"/>
                    <a:pt x="48" y="6338"/>
                  </a:cubicBezTo>
                  <a:cubicBezTo>
                    <a:pt x="60" y="9100"/>
                    <a:pt x="667" y="11922"/>
                    <a:pt x="1453" y="14553"/>
                  </a:cubicBezTo>
                  <a:cubicBezTo>
                    <a:pt x="2322" y="17470"/>
                    <a:pt x="3287" y="20304"/>
                    <a:pt x="4608" y="23054"/>
                  </a:cubicBezTo>
                  <a:cubicBezTo>
                    <a:pt x="5346" y="24578"/>
                    <a:pt x="6073" y="26078"/>
                    <a:pt x="7025" y="27471"/>
                  </a:cubicBezTo>
                  <a:cubicBezTo>
                    <a:pt x="7370" y="27983"/>
                    <a:pt x="7680" y="28567"/>
                    <a:pt x="8097" y="28995"/>
                  </a:cubicBezTo>
                  <a:cubicBezTo>
                    <a:pt x="8680" y="29019"/>
                    <a:pt x="9275" y="29067"/>
                    <a:pt x="9847" y="29126"/>
                  </a:cubicBezTo>
                  <a:cubicBezTo>
                    <a:pt x="9942" y="28757"/>
                    <a:pt x="9990" y="28364"/>
                    <a:pt x="10061" y="28007"/>
                  </a:cubicBezTo>
                  <a:cubicBezTo>
                    <a:pt x="10490" y="26138"/>
                    <a:pt x="10740" y="24138"/>
                    <a:pt x="10907" y="22221"/>
                  </a:cubicBezTo>
                  <a:cubicBezTo>
                    <a:pt x="11157" y="18947"/>
                    <a:pt x="10835" y="15851"/>
                    <a:pt x="10240" y="12624"/>
                  </a:cubicBezTo>
                  <a:cubicBezTo>
                    <a:pt x="9847" y="10493"/>
                    <a:pt x="9347" y="8410"/>
                    <a:pt x="8585" y="6386"/>
                  </a:cubicBezTo>
                  <a:cubicBezTo>
                    <a:pt x="7966" y="4719"/>
                    <a:pt x="7144" y="2992"/>
                    <a:pt x="6061" y="1575"/>
                  </a:cubicBezTo>
                  <a:cubicBezTo>
                    <a:pt x="5437" y="769"/>
                    <a:pt x="454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830;p39"/>
            <p:cNvSpPr/>
            <p:nvPr/>
          </p:nvSpPr>
          <p:spPr>
            <a:xfrm>
              <a:off x="8695800" y="4276440"/>
              <a:ext cx="198720" cy="872280"/>
            </a:xfrm>
            <a:custGeom>
              <a:avLst/>
              <a:gdLst/>
              <a:ahLst/>
              <a:rect l="l" t="t" r="r" b="b"/>
              <a:pathLst>
                <a:path w="5620" h="24592">
                  <a:moveTo>
                    <a:pt x="214" y="0"/>
                  </a:moveTo>
                  <a:cubicBezTo>
                    <a:pt x="199" y="0"/>
                    <a:pt x="183" y="2"/>
                    <a:pt x="167" y="5"/>
                  </a:cubicBezTo>
                  <a:cubicBezTo>
                    <a:pt x="60" y="41"/>
                    <a:pt x="0" y="136"/>
                    <a:pt x="36" y="244"/>
                  </a:cubicBezTo>
                  <a:cubicBezTo>
                    <a:pt x="1715" y="6851"/>
                    <a:pt x="3143" y="13626"/>
                    <a:pt x="4263" y="20353"/>
                  </a:cubicBezTo>
                  <a:cubicBezTo>
                    <a:pt x="4465" y="21615"/>
                    <a:pt x="4739" y="23175"/>
                    <a:pt x="5215" y="24473"/>
                  </a:cubicBezTo>
                  <a:cubicBezTo>
                    <a:pt x="5251" y="24544"/>
                    <a:pt x="5322" y="24592"/>
                    <a:pt x="5394" y="24592"/>
                  </a:cubicBezTo>
                  <a:cubicBezTo>
                    <a:pt x="5406" y="24592"/>
                    <a:pt x="5441" y="24592"/>
                    <a:pt x="5465" y="24568"/>
                  </a:cubicBezTo>
                  <a:cubicBezTo>
                    <a:pt x="5572" y="24532"/>
                    <a:pt x="5620" y="24425"/>
                    <a:pt x="5584" y="24330"/>
                  </a:cubicBezTo>
                  <a:cubicBezTo>
                    <a:pt x="5108" y="23080"/>
                    <a:pt x="4858" y="21532"/>
                    <a:pt x="4644" y="20282"/>
                  </a:cubicBezTo>
                  <a:cubicBezTo>
                    <a:pt x="3536" y="13531"/>
                    <a:pt x="2108" y="6768"/>
                    <a:pt x="405" y="136"/>
                  </a:cubicBezTo>
                  <a:cubicBezTo>
                    <a:pt x="385" y="55"/>
                    <a:pt x="30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831;p39"/>
            <p:cNvSpPr/>
            <p:nvPr/>
          </p:nvSpPr>
          <p:spPr>
            <a:xfrm>
              <a:off x="8222760" y="4518720"/>
              <a:ext cx="676440" cy="642960"/>
            </a:xfrm>
            <a:custGeom>
              <a:avLst/>
              <a:gdLst/>
              <a:ahLst/>
              <a:rect l="l" t="t" r="r" b="b"/>
              <a:pathLst>
                <a:path w="19074" h="18130">
                  <a:moveTo>
                    <a:pt x="3105" y="1"/>
                  </a:moveTo>
                  <a:cubicBezTo>
                    <a:pt x="2067" y="1"/>
                    <a:pt x="932" y="381"/>
                    <a:pt x="393" y="1255"/>
                  </a:cubicBezTo>
                  <a:cubicBezTo>
                    <a:pt x="0" y="1922"/>
                    <a:pt x="36" y="2862"/>
                    <a:pt x="179" y="3588"/>
                  </a:cubicBezTo>
                  <a:cubicBezTo>
                    <a:pt x="655" y="6053"/>
                    <a:pt x="2643" y="8065"/>
                    <a:pt x="4477" y="9649"/>
                  </a:cubicBezTo>
                  <a:cubicBezTo>
                    <a:pt x="6144" y="11077"/>
                    <a:pt x="7918" y="12363"/>
                    <a:pt x="9716" y="13602"/>
                  </a:cubicBezTo>
                  <a:cubicBezTo>
                    <a:pt x="11728" y="14983"/>
                    <a:pt x="13823" y="16173"/>
                    <a:pt x="15752" y="17685"/>
                  </a:cubicBezTo>
                  <a:cubicBezTo>
                    <a:pt x="15871" y="17769"/>
                    <a:pt x="15978" y="17876"/>
                    <a:pt x="16097" y="17959"/>
                  </a:cubicBezTo>
                  <a:cubicBezTo>
                    <a:pt x="17074" y="17983"/>
                    <a:pt x="18062" y="18043"/>
                    <a:pt x="19050" y="18126"/>
                  </a:cubicBezTo>
                  <a:cubicBezTo>
                    <a:pt x="19055" y="18128"/>
                    <a:pt x="19058" y="18129"/>
                    <a:pt x="19061" y="18129"/>
                  </a:cubicBezTo>
                  <a:cubicBezTo>
                    <a:pt x="19074" y="18129"/>
                    <a:pt x="19074" y="18112"/>
                    <a:pt x="19074" y="18102"/>
                  </a:cubicBezTo>
                  <a:cubicBezTo>
                    <a:pt x="19074" y="17173"/>
                    <a:pt x="18729" y="16328"/>
                    <a:pt x="18407" y="15459"/>
                  </a:cubicBezTo>
                  <a:cubicBezTo>
                    <a:pt x="18074" y="14602"/>
                    <a:pt x="17705" y="13768"/>
                    <a:pt x="17240" y="12959"/>
                  </a:cubicBezTo>
                  <a:cubicBezTo>
                    <a:pt x="16085" y="10899"/>
                    <a:pt x="14740" y="9006"/>
                    <a:pt x="13275" y="7125"/>
                  </a:cubicBezTo>
                  <a:cubicBezTo>
                    <a:pt x="12121" y="5660"/>
                    <a:pt x="10966" y="4350"/>
                    <a:pt x="9525" y="3160"/>
                  </a:cubicBezTo>
                  <a:cubicBezTo>
                    <a:pt x="7870" y="1802"/>
                    <a:pt x="6048" y="564"/>
                    <a:pt x="3941" y="88"/>
                  </a:cubicBezTo>
                  <a:cubicBezTo>
                    <a:pt x="3680" y="31"/>
                    <a:pt x="3396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832;p39"/>
            <p:cNvSpPr/>
            <p:nvPr/>
          </p:nvSpPr>
          <p:spPr>
            <a:xfrm>
              <a:off x="8337240" y="4655880"/>
              <a:ext cx="521280" cy="496800"/>
            </a:xfrm>
            <a:custGeom>
              <a:avLst/>
              <a:gdLst/>
              <a:ahLst/>
              <a:rect l="l" t="t" r="r" b="b"/>
              <a:pathLst>
                <a:path w="14705" h="14014">
                  <a:moveTo>
                    <a:pt x="213" y="0"/>
                  </a:moveTo>
                  <a:cubicBezTo>
                    <a:pt x="133" y="0"/>
                    <a:pt x="61" y="43"/>
                    <a:pt x="24" y="107"/>
                  </a:cubicBezTo>
                  <a:cubicBezTo>
                    <a:pt x="1" y="215"/>
                    <a:pt x="48" y="322"/>
                    <a:pt x="132" y="369"/>
                  </a:cubicBezTo>
                  <a:cubicBezTo>
                    <a:pt x="6573" y="3179"/>
                    <a:pt x="11490" y="7858"/>
                    <a:pt x="14312" y="13907"/>
                  </a:cubicBezTo>
                  <a:cubicBezTo>
                    <a:pt x="14360" y="13966"/>
                    <a:pt x="14419" y="14014"/>
                    <a:pt x="14491" y="14014"/>
                  </a:cubicBezTo>
                  <a:cubicBezTo>
                    <a:pt x="14526" y="14014"/>
                    <a:pt x="14550" y="14014"/>
                    <a:pt x="14574" y="13978"/>
                  </a:cubicBezTo>
                  <a:cubicBezTo>
                    <a:pt x="14657" y="13942"/>
                    <a:pt x="14705" y="13823"/>
                    <a:pt x="14657" y="13728"/>
                  </a:cubicBezTo>
                  <a:cubicBezTo>
                    <a:pt x="11788" y="7596"/>
                    <a:pt x="6811" y="2846"/>
                    <a:pt x="286" y="12"/>
                  </a:cubicBezTo>
                  <a:cubicBezTo>
                    <a:pt x="262" y="4"/>
                    <a:pt x="237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5" name="Google Shape;833;p39"/>
          <p:cNvSpPr/>
          <p:nvPr/>
        </p:nvSpPr>
        <p:spPr>
          <a:xfrm rot="20277000">
            <a:off x="7388640" y="3978000"/>
            <a:ext cx="1264680" cy="110160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Google Shape;834;p39"/>
          <p:cNvSpPr/>
          <p:nvPr/>
        </p:nvSpPr>
        <p:spPr>
          <a:xfrm>
            <a:off x="6252840" y="2740320"/>
            <a:ext cx="1080360" cy="10400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7" name="Google Shape;835;p39"/>
          <p:cNvGrpSpPr/>
          <p:nvPr/>
        </p:nvGrpSpPr>
        <p:grpSpPr>
          <a:xfrm>
            <a:off x="7156440" y="1539360"/>
            <a:ext cx="1729440" cy="2129760"/>
            <a:chOff x="7156440" y="1539360"/>
            <a:chExt cx="1729440" cy="2129760"/>
          </a:xfrm>
        </p:grpSpPr>
        <p:sp>
          <p:nvSpPr>
            <p:cNvPr id="478" name="Google Shape;836;p39"/>
            <p:cNvSpPr/>
            <p:nvPr/>
          </p:nvSpPr>
          <p:spPr>
            <a:xfrm>
              <a:off x="8433360" y="1632600"/>
              <a:ext cx="100800" cy="163080"/>
            </a:xfrm>
            <a:custGeom>
              <a:avLst/>
              <a:gdLst/>
              <a:ahLst/>
              <a:rect l="l" t="t" r="r" b="b"/>
              <a:pathLst>
                <a:path w="3133" h="5061">
                  <a:moveTo>
                    <a:pt x="2215" y="1"/>
                  </a:moveTo>
                  <a:cubicBezTo>
                    <a:pt x="1" y="1775"/>
                    <a:pt x="1060" y="5061"/>
                    <a:pt x="1060" y="5061"/>
                  </a:cubicBezTo>
                  <a:lnTo>
                    <a:pt x="3132" y="471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837;p39"/>
            <p:cNvSpPr/>
            <p:nvPr/>
          </p:nvSpPr>
          <p:spPr>
            <a:xfrm>
              <a:off x="7156440" y="1646280"/>
              <a:ext cx="1729440" cy="2022840"/>
            </a:xfrm>
            <a:custGeom>
              <a:avLst/>
              <a:gdLst/>
              <a:ahLst/>
              <a:rect l="l" t="t" r="r" b="b"/>
              <a:pathLst>
                <a:path w="53400" h="62461">
                  <a:moveTo>
                    <a:pt x="17931" y="0"/>
                  </a:moveTo>
                  <a:cubicBezTo>
                    <a:pt x="17312" y="655"/>
                    <a:pt x="16705" y="1310"/>
                    <a:pt x="16085" y="1977"/>
                  </a:cubicBezTo>
                  <a:cubicBezTo>
                    <a:pt x="15919" y="2191"/>
                    <a:pt x="0" y="53102"/>
                    <a:pt x="0" y="53102"/>
                  </a:cubicBezTo>
                  <a:cubicBezTo>
                    <a:pt x="822" y="53900"/>
                    <a:pt x="1643" y="54686"/>
                    <a:pt x="2477" y="55483"/>
                  </a:cubicBezTo>
                  <a:cubicBezTo>
                    <a:pt x="2512" y="55543"/>
                    <a:pt x="35409" y="62460"/>
                    <a:pt x="35409" y="62460"/>
                  </a:cubicBezTo>
                  <a:cubicBezTo>
                    <a:pt x="36528" y="61794"/>
                    <a:pt x="37636" y="61127"/>
                    <a:pt x="38755" y="60448"/>
                  </a:cubicBezTo>
                  <a:cubicBezTo>
                    <a:pt x="43029" y="42970"/>
                    <a:pt x="47911" y="25730"/>
                    <a:pt x="53400" y="8692"/>
                  </a:cubicBezTo>
                  <a:cubicBezTo>
                    <a:pt x="52923" y="7596"/>
                    <a:pt x="52245" y="6358"/>
                    <a:pt x="51399" y="5227"/>
                  </a:cubicBezTo>
                  <a:lnTo>
                    <a:pt x="1793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838;p39"/>
            <p:cNvSpPr/>
            <p:nvPr/>
          </p:nvSpPr>
          <p:spPr>
            <a:xfrm>
              <a:off x="7269480" y="1724040"/>
              <a:ext cx="1502640" cy="1830600"/>
            </a:xfrm>
            <a:custGeom>
              <a:avLst/>
              <a:gdLst/>
              <a:ahLst/>
              <a:rect l="l" t="t" r="r" b="b"/>
              <a:pathLst>
                <a:path w="46400" h="56520">
                  <a:moveTo>
                    <a:pt x="14419" y="0"/>
                  </a:moveTo>
                  <a:lnTo>
                    <a:pt x="1" y="49518"/>
                  </a:lnTo>
                  <a:lnTo>
                    <a:pt x="32195" y="56519"/>
                  </a:lnTo>
                  <a:lnTo>
                    <a:pt x="46399" y="5465"/>
                  </a:lnTo>
                  <a:lnTo>
                    <a:pt x="144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839;p39"/>
            <p:cNvSpPr/>
            <p:nvPr/>
          </p:nvSpPr>
          <p:spPr>
            <a:xfrm>
              <a:off x="8027640" y="1569240"/>
              <a:ext cx="477000" cy="226440"/>
            </a:xfrm>
            <a:custGeom>
              <a:avLst/>
              <a:gdLst/>
              <a:ahLst/>
              <a:rect l="l" t="t" r="r" b="b"/>
              <a:pathLst>
                <a:path w="14741" h="7013">
                  <a:moveTo>
                    <a:pt x="2084" y="0"/>
                  </a:moveTo>
                  <a:cubicBezTo>
                    <a:pt x="667" y="1226"/>
                    <a:pt x="0" y="3262"/>
                    <a:pt x="417" y="5084"/>
                  </a:cubicBezTo>
                  <a:cubicBezTo>
                    <a:pt x="596" y="5263"/>
                    <a:pt x="13585" y="7013"/>
                    <a:pt x="13585" y="7013"/>
                  </a:cubicBezTo>
                  <a:cubicBezTo>
                    <a:pt x="13359" y="5429"/>
                    <a:pt x="13847" y="3274"/>
                    <a:pt x="14740" y="1953"/>
                  </a:cubicBezTo>
                  <a:lnTo>
                    <a:pt x="208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840;p39"/>
            <p:cNvSpPr/>
            <p:nvPr/>
          </p:nvSpPr>
          <p:spPr>
            <a:xfrm>
              <a:off x="8176320" y="1539360"/>
              <a:ext cx="188640" cy="83520"/>
            </a:xfrm>
            <a:custGeom>
              <a:avLst/>
              <a:gdLst/>
              <a:ahLst/>
              <a:rect l="l" t="t" r="r" b="b"/>
              <a:pathLst>
                <a:path w="5847" h="2605">
                  <a:moveTo>
                    <a:pt x="2481" y="0"/>
                  </a:moveTo>
                  <a:cubicBezTo>
                    <a:pt x="1458" y="0"/>
                    <a:pt x="423" y="527"/>
                    <a:pt x="0" y="1450"/>
                  </a:cubicBezTo>
                  <a:lnTo>
                    <a:pt x="5846" y="2605"/>
                  </a:lnTo>
                  <a:cubicBezTo>
                    <a:pt x="5382" y="1438"/>
                    <a:pt x="4429" y="414"/>
                    <a:pt x="3203" y="93"/>
                  </a:cubicBezTo>
                  <a:cubicBezTo>
                    <a:pt x="2969" y="31"/>
                    <a:pt x="2725" y="0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841;p39"/>
            <p:cNvSpPr/>
            <p:nvPr/>
          </p:nvSpPr>
          <p:spPr>
            <a:xfrm>
              <a:off x="7830000" y="1909800"/>
              <a:ext cx="692280" cy="182880"/>
            </a:xfrm>
            <a:custGeom>
              <a:avLst/>
              <a:gdLst/>
              <a:ahLst/>
              <a:rect l="l" t="t" r="r" b="b"/>
              <a:pathLst>
                <a:path w="21384" h="5672">
                  <a:moveTo>
                    <a:pt x="258" y="1"/>
                  </a:moveTo>
                  <a:cubicBezTo>
                    <a:pt x="132" y="1"/>
                    <a:pt x="23" y="101"/>
                    <a:pt x="12" y="230"/>
                  </a:cubicBezTo>
                  <a:cubicBezTo>
                    <a:pt x="0" y="373"/>
                    <a:pt x="96" y="504"/>
                    <a:pt x="238" y="516"/>
                  </a:cubicBezTo>
                  <a:lnTo>
                    <a:pt x="3822" y="909"/>
                  </a:lnTo>
                  <a:cubicBezTo>
                    <a:pt x="4858" y="1028"/>
                    <a:pt x="5918" y="1195"/>
                    <a:pt x="6501" y="1909"/>
                  </a:cubicBezTo>
                  <a:cubicBezTo>
                    <a:pt x="6551" y="1968"/>
                    <a:pt x="6619" y="1997"/>
                    <a:pt x="6687" y="1997"/>
                  </a:cubicBezTo>
                  <a:cubicBezTo>
                    <a:pt x="6717" y="1997"/>
                    <a:pt x="6746" y="1991"/>
                    <a:pt x="6775" y="1981"/>
                  </a:cubicBezTo>
                  <a:cubicBezTo>
                    <a:pt x="7063" y="1889"/>
                    <a:pt x="7363" y="1845"/>
                    <a:pt x="7663" y="1845"/>
                  </a:cubicBezTo>
                  <a:cubicBezTo>
                    <a:pt x="8529" y="1845"/>
                    <a:pt x="9397" y="2210"/>
                    <a:pt x="9990" y="2838"/>
                  </a:cubicBezTo>
                  <a:cubicBezTo>
                    <a:pt x="9990" y="2850"/>
                    <a:pt x="9990" y="2862"/>
                    <a:pt x="9990" y="2874"/>
                  </a:cubicBezTo>
                  <a:cubicBezTo>
                    <a:pt x="9990" y="3219"/>
                    <a:pt x="10287" y="3528"/>
                    <a:pt x="10633" y="3528"/>
                  </a:cubicBezTo>
                  <a:cubicBezTo>
                    <a:pt x="10716" y="3528"/>
                    <a:pt x="10811" y="3481"/>
                    <a:pt x="10859" y="3398"/>
                  </a:cubicBezTo>
                  <a:cubicBezTo>
                    <a:pt x="10906" y="3314"/>
                    <a:pt x="10906" y="3219"/>
                    <a:pt x="10859" y="3136"/>
                  </a:cubicBezTo>
                  <a:cubicBezTo>
                    <a:pt x="10823" y="3076"/>
                    <a:pt x="10776" y="3005"/>
                    <a:pt x="10740" y="2945"/>
                  </a:cubicBezTo>
                  <a:cubicBezTo>
                    <a:pt x="10897" y="2898"/>
                    <a:pt x="11064" y="2874"/>
                    <a:pt x="11234" y="2874"/>
                  </a:cubicBezTo>
                  <a:cubicBezTo>
                    <a:pt x="11451" y="2874"/>
                    <a:pt x="11675" y="2913"/>
                    <a:pt x="11895" y="2993"/>
                  </a:cubicBezTo>
                  <a:cubicBezTo>
                    <a:pt x="12419" y="3183"/>
                    <a:pt x="12823" y="3588"/>
                    <a:pt x="12966" y="4052"/>
                  </a:cubicBezTo>
                  <a:cubicBezTo>
                    <a:pt x="13002" y="4148"/>
                    <a:pt x="13085" y="4219"/>
                    <a:pt x="13181" y="4231"/>
                  </a:cubicBezTo>
                  <a:cubicBezTo>
                    <a:pt x="13192" y="4232"/>
                    <a:pt x="13204" y="4233"/>
                    <a:pt x="13216" y="4233"/>
                  </a:cubicBezTo>
                  <a:cubicBezTo>
                    <a:pt x="13299" y="4233"/>
                    <a:pt x="13379" y="4197"/>
                    <a:pt x="13431" y="4124"/>
                  </a:cubicBezTo>
                  <a:cubicBezTo>
                    <a:pt x="13678" y="3780"/>
                    <a:pt x="14114" y="3587"/>
                    <a:pt x="14539" y="3587"/>
                  </a:cubicBezTo>
                  <a:cubicBezTo>
                    <a:pt x="14747" y="3587"/>
                    <a:pt x="14953" y="3633"/>
                    <a:pt x="15133" y="3731"/>
                  </a:cubicBezTo>
                  <a:cubicBezTo>
                    <a:pt x="15240" y="3790"/>
                    <a:pt x="15348" y="3862"/>
                    <a:pt x="15455" y="3945"/>
                  </a:cubicBezTo>
                  <a:cubicBezTo>
                    <a:pt x="15681" y="4100"/>
                    <a:pt x="15919" y="4267"/>
                    <a:pt x="16217" y="4314"/>
                  </a:cubicBezTo>
                  <a:cubicBezTo>
                    <a:pt x="16266" y="4324"/>
                    <a:pt x="16316" y="4329"/>
                    <a:pt x="16368" y="4329"/>
                  </a:cubicBezTo>
                  <a:cubicBezTo>
                    <a:pt x="16564" y="4329"/>
                    <a:pt x="16768" y="4259"/>
                    <a:pt x="16919" y="4136"/>
                  </a:cubicBezTo>
                  <a:cubicBezTo>
                    <a:pt x="17276" y="4743"/>
                    <a:pt x="17848" y="5243"/>
                    <a:pt x="18515" y="5493"/>
                  </a:cubicBezTo>
                  <a:cubicBezTo>
                    <a:pt x="18848" y="5612"/>
                    <a:pt x="19193" y="5672"/>
                    <a:pt x="19550" y="5672"/>
                  </a:cubicBezTo>
                  <a:cubicBezTo>
                    <a:pt x="20146" y="5672"/>
                    <a:pt x="20741" y="5505"/>
                    <a:pt x="21229" y="5172"/>
                  </a:cubicBezTo>
                  <a:cubicBezTo>
                    <a:pt x="21348" y="5100"/>
                    <a:pt x="21384" y="4933"/>
                    <a:pt x="21301" y="4814"/>
                  </a:cubicBezTo>
                  <a:cubicBezTo>
                    <a:pt x="21256" y="4739"/>
                    <a:pt x="21173" y="4698"/>
                    <a:pt x="21088" y="4698"/>
                  </a:cubicBezTo>
                  <a:cubicBezTo>
                    <a:pt x="21038" y="4698"/>
                    <a:pt x="20988" y="4712"/>
                    <a:pt x="20943" y="4743"/>
                  </a:cubicBezTo>
                  <a:cubicBezTo>
                    <a:pt x="20531" y="5013"/>
                    <a:pt x="20038" y="5155"/>
                    <a:pt x="19545" y="5155"/>
                  </a:cubicBezTo>
                  <a:cubicBezTo>
                    <a:pt x="19256" y="5155"/>
                    <a:pt x="18966" y="5106"/>
                    <a:pt x="18693" y="5005"/>
                  </a:cubicBezTo>
                  <a:cubicBezTo>
                    <a:pt x="18015" y="4755"/>
                    <a:pt x="17455" y="4195"/>
                    <a:pt x="17205" y="3517"/>
                  </a:cubicBezTo>
                  <a:cubicBezTo>
                    <a:pt x="17193" y="3433"/>
                    <a:pt x="17169" y="3350"/>
                    <a:pt x="17110" y="3278"/>
                  </a:cubicBezTo>
                  <a:cubicBezTo>
                    <a:pt x="17068" y="3203"/>
                    <a:pt x="16985" y="3157"/>
                    <a:pt x="16898" y="3157"/>
                  </a:cubicBezTo>
                  <a:cubicBezTo>
                    <a:pt x="16861" y="3157"/>
                    <a:pt x="16824" y="3166"/>
                    <a:pt x="16788" y="3183"/>
                  </a:cubicBezTo>
                  <a:cubicBezTo>
                    <a:pt x="16669" y="3231"/>
                    <a:pt x="16610" y="3362"/>
                    <a:pt x="16645" y="3493"/>
                  </a:cubicBezTo>
                  <a:cubicBezTo>
                    <a:pt x="16657" y="3528"/>
                    <a:pt x="16669" y="3564"/>
                    <a:pt x="16681" y="3612"/>
                  </a:cubicBezTo>
                  <a:cubicBezTo>
                    <a:pt x="16681" y="3624"/>
                    <a:pt x="16681" y="3636"/>
                    <a:pt x="16669" y="3648"/>
                  </a:cubicBezTo>
                  <a:cubicBezTo>
                    <a:pt x="16607" y="3741"/>
                    <a:pt x="16473" y="3807"/>
                    <a:pt x="16361" y="3807"/>
                  </a:cubicBezTo>
                  <a:cubicBezTo>
                    <a:pt x="16344" y="3807"/>
                    <a:pt x="16327" y="3805"/>
                    <a:pt x="16312" y="3802"/>
                  </a:cubicBezTo>
                  <a:cubicBezTo>
                    <a:pt x="16121" y="3767"/>
                    <a:pt x="15943" y="3648"/>
                    <a:pt x="15752" y="3517"/>
                  </a:cubicBezTo>
                  <a:cubicBezTo>
                    <a:pt x="15633" y="3433"/>
                    <a:pt x="15514" y="3338"/>
                    <a:pt x="15383" y="3267"/>
                  </a:cubicBezTo>
                  <a:cubicBezTo>
                    <a:pt x="15124" y="3132"/>
                    <a:pt x="14835" y="3068"/>
                    <a:pt x="14547" y="3068"/>
                  </a:cubicBezTo>
                  <a:cubicBezTo>
                    <a:pt x="14094" y="3068"/>
                    <a:pt x="13641" y="3226"/>
                    <a:pt x="13300" y="3517"/>
                  </a:cubicBezTo>
                  <a:cubicBezTo>
                    <a:pt x="13038" y="3064"/>
                    <a:pt x="12597" y="2707"/>
                    <a:pt x="12073" y="2505"/>
                  </a:cubicBezTo>
                  <a:cubicBezTo>
                    <a:pt x="11792" y="2405"/>
                    <a:pt x="11504" y="2354"/>
                    <a:pt x="11224" y="2354"/>
                  </a:cubicBezTo>
                  <a:cubicBezTo>
                    <a:pt x="10935" y="2354"/>
                    <a:pt x="10654" y="2408"/>
                    <a:pt x="10395" y="2516"/>
                  </a:cubicBezTo>
                  <a:cubicBezTo>
                    <a:pt x="9703" y="1770"/>
                    <a:pt x="8683" y="1330"/>
                    <a:pt x="7666" y="1330"/>
                  </a:cubicBezTo>
                  <a:cubicBezTo>
                    <a:pt x="7370" y="1330"/>
                    <a:pt x="7074" y="1367"/>
                    <a:pt x="6787" y="1445"/>
                  </a:cubicBezTo>
                  <a:cubicBezTo>
                    <a:pt x="6073" y="695"/>
                    <a:pt x="4965" y="516"/>
                    <a:pt x="3882" y="397"/>
                  </a:cubicBezTo>
                  <a:lnTo>
                    <a:pt x="298" y="4"/>
                  </a:lnTo>
                  <a:cubicBezTo>
                    <a:pt x="285" y="2"/>
                    <a:pt x="271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842;p39"/>
            <p:cNvSpPr/>
            <p:nvPr/>
          </p:nvSpPr>
          <p:spPr>
            <a:xfrm>
              <a:off x="7825320" y="2094480"/>
              <a:ext cx="616320" cy="119160"/>
            </a:xfrm>
            <a:custGeom>
              <a:avLst/>
              <a:gdLst/>
              <a:ahLst/>
              <a:rect l="l" t="t" r="r" b="b"/>
              <a:pathLst>
                <a:path w="19039" h="3699">
                  <a:moveTo>
                    <a:pt x="3838" y="0"/>
                  </a:moveTo>
                  <a:cubicBezTo>
                    <a:pt x="3704" y="0"/>
                    <a:pt x="3568" y="14"/>
                    <a:pt x="3429" y="43"/>
                  </a:cubicBezTo>
                  <a:cubicBezTo>
                    <a:pt x="3191" y="91"/>
                    <a:pt x="2977" y="198"/>
                    <a:pt x="2763" y="281"/>
                  </a:cubicBezTo>
                  <a:cubicBezTo>
                    <a:pt x="2501" y="407"/>
                    <a:pt x="2249" y="514"/>
                    <a:pt x="2006" y="514"/>
                  </a:cubicBezTo>
                  <a:cubicBezTo>
                    <a:pt x="1972" y="514"/>
                    <a:pt x="1939" y="512"/>
                    <a:pt x="1905" y="507"/>
                  </a:cubicBezTo>
                  <a:cubicBezTo>
                    <a:pt x="1751" y="495"/>
                    <a:pt x="1572" y="436"/>
                    <a:pt x="1405" y="376"/>
                  </a:cubicBezTo>
                  <a:cubicBezTo>
                    <a:pt x="1177" y="296"/>
                    <a:pt x="923" y="209"/>
                    <a:pt x="683" y="209"/>
                  </a:cubicBezTo>
                  <a:cubicBezTo>
                    <a:pt x="460" y="209"/>
                    <a:pt x="250" y="284"/>
                    <a:pt x="84" y="507"/>
                  </a:cubicBezTo>
                  <a:cubicBezTo>
                    <a:pt x="0" y="615"/>
                    <a:pt x="24" y="781"/>
                    <a:pt x="143" y="865"/>
                  </a:cubicBezTo>
                  <a:cubicBezTo>
                    <a:pt x="192" y="899"/>
                    <a:pt x="246" y="915"/>
                    <a:pt x="300" y="915"/>
                  </a:cubicBezTo>
                  <a:cubicBezTo>
                    <a:pt x="379" y="915"/>
                    <a:pt x="456" y="880"/>
                    <a:pt x="512" y="817"/>
                  </a:cubicBezTo>
                  <a:cubicBezTo>
                    <a:pt x="552" y="757"/>
                    <a:pt x="613" y="731"/>
                    <a:pt x="701" y="731"/>
                  </a:cubicBezTo>
                  <a:cubicBezTo>
                    <a:pt x="823" y="731"/>
                    <a:pt x="997" y="782"/>
                    <a:pt x="1239" y="865"/>
                  </a:cubicBezTo>
                  <a:cubicBezTo>
                    <a:pt x="1429" y="936"/>
                    <a:pt x="1644" y="996"/>
                    <a:pt x="1846" y="1031"/>
                  </a:cubicBezTo>
                  <a:cubicBezTo>
                    <a:pt x="1895" y="1037"/>
                    <a:pt x="1944" y="1040"/>
                    <a:pt x="1992" y="1040"/>
                  </a:cubicBezTo>
                  <a:cubicBezTo>
                    <a:pt x="2347" y="1040"/>
                    <a:pt x="2661" y="894"/>
                    <a:pt x="2965" y="757"/>
                  </a:cubicBezTo>
                  <a:cubicBezTo>
                    <a:pt x="3168" y="674"/>
                    <a:pt x="3358" y="591"/>
                    <a:pt x="3537" y="555"/>
                  </a:cubicBezTo>
                  <a:cubicBezTo>
                    <a:pt x="3639" y="532"/>
                    <a:pt x="3741" y="521"/>
                    <a:pt x="3843" y="521"/>
                  </a:cubicBezTo>
                  <a:cubicBezTo>
                    <a:pt x="4571" y="521"/>
                    <a:pt x="5284" y="1080"/>
                    <a:pt x="5942" y="1686"/>
                  </a:cubicBezTo>
                  <a:lnTo>
                    <a:pt x="6073" y="1805"/>
                  </a:lnTo>
                  <a:lnTo>
                    <a:pt x="6239" y="1722"/>
                  </a:lnTo>
                  <a:cubicBezTo>
                    <a:pt x="6615" y="1529"/>
                    <a:pt x="7033" y="1436"/>
                    <a:pt x="7454" y="1436"/>
                  </a:cubicBezTo>
                  <a:cubicBezTo>
                    <a:pt x="7993" y="1436"/>
                    <a:pt x="8535" y="1589"/>
                    <a:pt x="8990" y="1877"/>
                  </a:cubicBezTo>
                  <a:cubicBezTo>
                    <a:pt x="8978" y="1996"/>
                    <a:pt x="9002" y="2103"/>
                    <a:pt x="9061" y="2186"/>
                  </a:cubicBezTo>
                  <a:cubicBezTo>
                    <a:pt x="9137" y="2309"/>
                    <a:pt x="9280" y="2379"/>
                    <a:pt x="9425" y="2379"/>
                  </a:cubicBezTo>
                  <a:cubicBezTo>
                    <a:pt x="9463" y="2379"/>
                    <a:pt x="9501" y="2375"/>
                    <a:pt x="9537" y="2365"/>
                  </a:cubicBezTo>
                  <a:cubicBezTo>
                    <a:pt x="9704" y="2317"/>
                    <a:pt x="9823" y="2186"/>
                    <a:pt x="9823" y="2031"/>
                  </a:cubicBezTo>
                  <a:lnTo>
                    <a:pt x="9835" y="1912"/>
                  </a:lnTo>
                  <a:lnTo>
                    <a:pt x="9752" y="1829"/>
                  </a:lnTo>
                  <a:cubicBezTo>
                    <a:pt x="9704" y="1793"/>
                    <a:pt x="9668" y="1746"/>
                    <a:pt x="9621" y="1710"/>
                  </a:cubicBezTo>
                  <a:cubicBezTo>
                    <a:pt x="9728" y="1591"/>
                    <a:pt x="9883" y="1519"/>
                    <a:pt x="10061" y="1484"/>
                  </a:cubicBezTo>
                  <a:cubicBezTo>
                    <a:pt x="10110" y="1476"/>
                    <a:pt x="10158" y="1472"/>
                    <a:pt x="10206" y="1472"/>
                  </a:cubicBezTo>
                  <a:cubicBezTo>
                    <a:pt x="10381" y="1472"/>
                    <a:pt x="10544" y="1524"/>
                    <a:pt x="10657" y="1627"/>
                  </a:cubicBezTo>
                  <a:cubicBezTo>
                    <a:pt x="10799" y="1746"/>
                    <a:pt x="10895" y="1924"/>
                    <a:pt x="11002" y="2115"/>
                  </a:cubicBezTo>
                  <a:cubicBezTo>
                    <a:pt x="11049" y="2210"/>
                    <a:pt x="11109" y="2293"/>
                    <a:pt x="11157" y="2377"/>
                  </a:cubicBezTo>
                  <a:cubicBezTo>
                    <a:pt x="11649" y="3138"/>
                    <a:pt x="12552" y="3589"/>
                    <a:pt x="13450" y="3589"/>
                  </a:cubicBezTo>
                  <a:cubicBezTo>
                    <a:pt x="13747" y="3589"/>
                    <a:pt x="14043" y="3540"/>
                    <a:pt x="14324" y="3436"/>
                  </a:cubicBezTo>
                  <a:cubicBezTo>
                    <a:pt x="14443" y="3389"/>
                    <a:pt x="14562" y="3341"/>
                    <a:pt x="14669" y="3293"/>
                  </a:cubicBezTo>
                  <a:cubicBezTo>
                    <a:pt x="14918" y="3178"/>
                    <a:pt x="15160" y="3071"/>
                    <a:pt x="15382" y="3071"/>
                  </a:cubicBezTo>
                  <a:cubicBezTo>
                    <a:pt x="15435" y="3071"/>
                    <a:pt x="15487" y="3077"/>
                    <a:pt x="15538" y="3091"/>
                  </a:cubicBezTo>
                  <a:cubicBezTo>
                    <a:pt x="15657" y="3127"/>
                    <a:pt x="15776" y="3210"/>
                    <a:pt x="15907" y="3293"/>
                  </a:cubicBezTo>
                  <a:cubicBezTo>
                    <a:pt x="15991" y="3353"/>
                    <a:pt x="16062" y="3401"/>
                    <a:pt x="16145" y="3448"/>
                  </a:cubicBezTo>
                  <a:cubicBezTo>
                    <a:pt x="16479" y="3639"/>
                    <a:pt x="16824" y="3698"/>
                    <a:pt x="17181" y="3698"/>
                  </a:cubicBezTo>
                  <a:cubicBezTo>
                    <a:pt x="17729" y="3698"/>
                    <a:pt x="18300" y="3532"/>
                    <a:pt x="18824" y="3365"/>
                  </a:cubicBezTo>
                  <a:cubicBezTo>
                    <a:pt x="18967" y="3317"/>
                    <a:pt x="19039" y="3174"/>
                    <a:pt x="18991" y="3032"/>
                  </a:cubicBezTo>
                  <a:cubicBezTo>
                    <a:pt x="18952" y="2923"/>
                    <a:pt x="18847" y="2856"/>
                    <a:pt x="18731" y="2856"/>
                  </a:cubicBezTo>
                  <a:cubicBezTo>
                    <a:pt x="18707" y="2856"/>
                    <a:pt x="18682" y="2859"/>
                    <a:pt x="18658" y="2865"/>
                  </a:cubicBezTo>
                  <a:cubicBezTo>
                    <a:pt x="18163" y="3030"/>
                    <a:pt x="17654" y="3180"/>
                    <a:pt x="17185" y="3180"/>
                  </a:cubicBezTo>
                  <a:cubicBezTo>
                    <a:pt x="16908" y="3180"/>
                    <a:pt x="16646" y="3128"/>
                    <a:pt x="16407" y="2996"/>
                  </a:cubicBezTo>
                  <a:cubicBezTo>
                    <a:pt x="16348" y="2960"/>
                    <a:pt x="16276" y="2912"/>
                    <a:pt x="16205" y="2865"/>
                  </a:cubicBezTo>
                  <a:cubicBezTo>
                    <a:pt x="16062" y="2770"/>
                    <a:pt x="15883" y="2651"/>
                    <a:pt x="15681" y="2591"/>
                  </a:cubicBezTo>
                  <a:cubicBezTo>
                    <a:pt x="15581" y="2564"/>
                    <a:pt x="15482" y="2552"/>
                    <a:pt x="15385" y="2552"/>
                  </a:cubicBezTo>
                  <a:cubicBezTo>
                    <a:pt x="15054" y="2552"/>
                    <a:pt x="14740" y="2688"/>
                    <a:pt x="14455" y="2817"/>
                  </a:cubicBezTo>
                  <a:cubicBezTo>
                    <a:pt x="14348" y="2865"/>
                    <a:pt x="14252" y="2912"/>
                    <a:pt x="14145" y="2948"/>
                  </a:cubicBezTo>
                  <a:cubicBezTo>
                    <a:pt x="13918" y="3035"/>
                    <a:pt x="13678" y="3076"/>
                    <a:pt x="13437" y="3076"/>
                  </a:cubicBezTo>
                  <a:cubicBezTo>
                    <a:pt x="12717" y="3076"/>
                    <a:pt x="11990" y="2710"/>
                    <a:pt x="11597" y="2103"/>
                  </a:cubicBezTo>
                  <a:cubicBezTo>
                    <a:pt x="11550" y="2019"/>
                    <a:pt x="11502" y="1948"/>
                    <a:pt x="11466" y="1865"/>
                  </a:cubicBezTo>
                  <a:cubicBezTo>
                    <a:pt x="11335" y="1638"/>
                    <a:pt x="11216" y="1412"/>
                    <a:pt x="11002" y="1234"/>
                  </a:cubicBezTo>
                  <a:cubicBezTo>
                    <a:pt x="10785" y="1054"/>
                    <a:pt x="10508" y="950"/>
                    <a:pt x="10212" y="950"/>
                  </a:cubicBezTo>
                  <a:cubicBezTo>
                    <a:pt x="10135" y="950"/>
                    <a:pt x="10057" y="957"/>
                    <a:pt x="9978" y="972"/>
                  </a:cubicBezTo>
                  <a:cubicBezTo>
                    <a:pt x="9668" y="1019"/>
                    <a:pt x="9395" y="1174"/>
                    <a:pt x="9204" y="1400"/>
                  </a:cubicBezTo>
                  <a:cubicBezTo>
                    <a:pt x="8680" y="1083"/>
                    <a:pt x="8069" y="918"/>
                    <a:pt x="7460" y="918"/>
                  </a:cubicBezTo>
                  <a:cubicBezTo>
                    <a:pt x="7016" y="918"/>
                    <a:pt x="6574" y="1006"/>
                    <a:pt x="6168" y="1186"/>
                  </a:cubicBezTo>
                  <a:cubicBezTo>
                    <a:pt x="5459" y="549"/>
                    <a:pt x="4687" y="0"/>
                    <a:pt x="383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843;p39"/>
            <p:cNvSpPr/>
            <p:nvPr/>
          </p:nvSpPr>
          <p:spPr>
            <a:xfrm>
              <a:off x="7400160" y="3042360"/>
              <a:ext cx="368640" cy="112680"/>
            </a:xfrm>
            <a:custGeom>
              <a:avLst/>
              <a:gdLst/>
              <a:ahLst/>
              <a:rect l="l" t="t" r="r" b="b"/>
              <a:pathLst>
                <a:path w="11396" h="3495">
                  <a:moveTo>
                    <a:pt x="296" y="1"/>
                  </a:moveTo>
                  <a:cubicBezTo>
                    <a:pt x="236" y="1"/>
                    <a:pt x="174" y="22"/>
                    <a:pt x="120" y="65"/>
                  </a:cubicBezTo>
                  <a:cubicBezTo>
                    <a:pt x="13" y="161"/>
                    <a:pt x="1" y="327"/>
                    <a:pt x="96" y="435"/>
                  </a:cubicBezTo>
                  <a:cubicBezTo>
                    <a:pt x="626" y="1042"/>
                    <a:pt x="1433" y="1393"/>
                    <a:pt x="2232" y="1393"/>
                  </a:cubicBezTo>
                  <a:cubicBezTo>
                    <a:pt x="2294" y="1393"/>
                    <a:pt x="2356" y="1391"/>
                    <a:pt x="2418" y="1387"/>
                  </a:cubicBezTo>
                  <a:cubicBezTo>
                    <a:pt x="2489" y="1375"/>
                    <a:pt x="2561" y="1375"/>
                    <a:pt x="2620" y="1363"/>
                  </a:cubicBezTo>
                  <a:cubicBezTo>
                    <a:pt x="2729" y="1356"/>
                    <a:pt x="2828" y="1344"/>
                    <a:pt x="2922" y="1344"/>
                  </a:cubicBezTo>
                  <a:cubicBezTo>
                    <a:pt x="2982" y="1344"/>
                    <a:pt x="3040" y="1349"/>
                    <a:pt x="3096" y="1363"/>
                  </a:cubicBezTo>
                  <a:cubicBezTo>
                    <a:pt x="3346" y="1411"/>
                    <a:pt x="3561" y="1613"/>
                    <a:pt x="3787" y="1839"/>
                  </a:cubicBezTo>
                  <a:cubicBezTo>
                    <a:pt x="3894" y="1935"/>
                    <a:pt x="4001" y="2042"/>
                    <a:pt x="4108" y="2137"/>
                  </a:cubicBezTo>
                  <a:cubicBezTo>
                    <a:pt x="4361" y="2334"/>
                    <a:pt x="4687" y="2449"/>
                    <a:pt x="4983" y="2449"/>
                  </a:cubicBezTo>
                  <a:cubicBezTo>
                    <a:pt x="5064" y="2449"/>
                    <a:pt x="5142" y="2441"/>
                    <a:pt x="5216" y="2423"/>
                  </a:cubicBezTo>
                  <a:cubicBezTo>
                    <a:pt x="5454" y="2375"/>
                    <a:pt x="5632" y="2220"/>
                    <a:pt x="5740" y="2018"/>
                  </a:cubicBezTo>
                  <a:cubicBezTo>
                    <a:pt x="5811" y="1863"/>
                    <a:pt x="5823" y="1697"/>
                    <a:pt x="5823" y="1554"/>
                  </a:cubicBezTo>
                  <a:cubicBezTo>
                    <a:pt x="6252" y="1923"/>
                    <a:pt x="6740" y="2280"/>
                    <a:pt x="7323" y="2447"/>
                  </a:cubicBezTo>
                  <a:cubicBezTo>
                    <a:pt x="7504" y="2499"/>
                    <a:pt x="7700" y="2525"/>
                    <a:pt x="7898" y="2525"/>
                  </a:cubicBezTo>
                  <a:cubicBezTo>
                    <a:pt x="8245" y="2525"/>
                    <a:pt x="8599" y="2443"/>
                    <a:pt x="8895" y="2268"/>
                  </a:cubicBezTo>
                  <a:cubicBezTo>
                    <a:pt x="8978" y="2340"/>
                    <a:pt x="9061" y="2399"/>
                    <a:pt x="9121" y="2435"/>
                  </a:cubicBezTo>
                  <a:cubicBezTo>
                    <a:pt x="9716" y="2828"/>
                    <a:pt x="10347" y="3173"/>
                    <a:pt x="10990" y="3471"/>
                  </a:cubicBezTo>
                  <a:cubicBezTo>
                    <a:pt x="11026" y="3494"/>
                    <a:pt x="11062" y="3494"/>
                    <a:pt x="11109" y="3494"/>
                  </a:cubicBezTo>
                  <a:cubicBezTo>
                    <a:pt x="11205" y="3494"/>
                    <a:pt x="11300" y="3447"/>
                    <a:pt x="11336" y="3352"/>
                  </a:cubicBezTo>
                  <a:cubicBezTo>
                    <a:pt x="11395" y="3221"/>
                    <a:pt x="11347" y="3066"/>
                    <a:pt x="11216" y="3006"/>
                  </a:cubicBezTo>
                  <a:cubicBezTo>
                    <a:pt x="10585" y="2721"/>
                    <a:pt x="9978" y="2375"/>
                    <a:pt x="9407" y="2006"/>
                  </a:cubicBezTo>
                  <a:cubicBezTo>
                    <a:pt x="9383" y="1982"/>
                    <a:pt x="9335" y="1959"/>
                    <a:pt x="9300" y="1923"/>
                  </a:cubicBezTo>
                  <a:cubicBezTo>
                    <a:pt x="9359" y="1851"/>
                    <a:pt x="9419" y="1756"/>
                    <a:pt x="9466" y="1661"/>
                  </a:cubicBezTo>
                  <a:cubicBezTo>
                    <a:pt x="9526" y="1542"/>
                    <a:pt x="9478" y="1399"/>
                    <a:pt x="9371" y="1328"/>
                  </a:cubicBezTo>
                  <a:cubicBezTo>
                    <a:pt x="9304" y="1288"/>
                    <a:pt x="9229" y="1268"/>
                    <a:pt x="9153" y="1268"/>
                  </a:cubicBezTo>
                  <a:cubicBezTo>
                    <a:pt x="9066" y="1268"/>
                    <a:pt x="8977" y="1294"/>
                    <a:pt x="8895" y="1351"/>
                  </a:cubicBezTo>
                  <a:cubicBezTo>
                    <a:pt x="8752" y="1458"/>
                    <a:pt x="8657" y="1637"/>
                    <a:pt x="8669" y="1804"/>
                  </a:cubicBezTo>
                  <a:cubicBezTo>
                    <a:pt x="8447" y="1941"/>
                    <a:pt x="8177" y="2005"/>
                    <a:pt x="7908" y="2005"/>
                  </a:cubicBezTo>
                  <a:cubicBezTo>
                    <a:pt x="7757" y="2005"/>
                    <a:pt x="7607" y="1985"/>
                    <a:pt x="7466" y="1947"/>
                  </a:cubicBezTo>
                  <a:cubicBezTo>
                    <a:pt x="6835" y="1768"/>
                    <a:pt x="6287" y="1292"/>
                    <a:pt x="5823" y="863"/>
                  </a:cubicBezTo>
                  <a:cubicBezTo>
                    <a:pt x="5773" y="814"/>
                    <a:pt x="5707" y="789"/>
                    <a:pt x="5645" y="789"/>
                  </a:cubicBezTo>
                  <a:cubicBezTo>
                    <a:pt x="5633" y="789"/>
                    <a:pt x="5621" y="790"/>
                    <a:pt x="5609" y="792"/>
                  </a:cubicBezTo>
                  <a:cubicBezTo>
                    <a:pt x="5525" y="804"/>
                    <a:pt x="5466" y="851"/>
                    <a:pt x="5418" y="911"/>
                  </a:cubicBezTo>
                  <a:cubicBezTo>
                    <a:pt x="5299" y="1113"/>
                    <a:pt x="5299" y="1316"/>
                    <a:pt x="5299" y="1494"/>
                  </a:cubicBezTo>
                  <a:cubicBezTo>
                    <a:pt x="5299" y="1613"/>
                    <a:pt x="5299" y="1720"/>
                    <a:pt x="5263" y="1792"/>
                  </a:cubicBezTo>
                  <a:cubicBezTo>
                    <a:pt x="5240" y="1839"/>
                    <a:pt x="5204" y="1899"/>
                    <a:pt x="5097" y="1923"/>
                  </a:cubicBezTo>
                  <a:cubicBezTo>
                    <a:pt x="5060" y="1932"/>
                    <a:pt x="5021" y="1936"/>
                    <a:pt x="4979" y="1936"/>
                  </a:cubicBezTo>
                  <a:cubicBezTo>
                    <a:pt x="4801" y="1936"/>
                    <a:pt x="4586" y="1858"/>
                    <a:pt x="4442" y="1732"/>
                  </a:cubicBezTo>
                  <a:cubicBezTo>
                    <a:pt x="4335" y="1649"/>
                    <a:pt x="4251" y="1566"/>
                    <a:pt x="4144" y="1458"/>
                  </a:cubicBezTo>
                  <a:cubicBezTo>
                    <a:pt x="3894" y="1220"/>
                    <a:pt x="3608" y="935"/>
                    <a:pt x="3204" y="851"/>
                  </a:cubicBezTo>
                  <a:cubicBezTo>
                    <a:pt x="3108" y="831"/>
                    <a:pt x="3014" y="824"/>
                    <a:pt x="2923" y="824"/>
                  </a:cubicBezTo>
                  <a:cubicBezTo>
                    <a:pt x="2798" y="824"/>
                    <a:pt x="2677" y="838"/>
                    <a:pt x="2561" y="851"/>
                  </a:cubicBezTo>
                  <a:cubicBezTo>
                    <a:pt x="2501" y="851"/>
                    <a:pt x="2442" y="863"/>
                    <a:pt x="2382" y="863"/>
                  </a:cubicBezTo>
                  <a:cubicBezTo>
                    <a:pt x="2323" y="868"/>
                    <a:pt x="2263" y="871"/>
                    <a:pt x="2204" y="871"/>
                  </a:cubicBezTo>
                  <a:cubicBezTo>
                    <a:pt x="1559" y="871"/>
                    <a:pt x="914" y="580"/>
                    <a:pt x="489" y="89"/>
                  </a:cubicBezTo>
                  <a:cubicBezTo>
                    <a:pt x="437" y="31"/>
                    <a:pt x="368" y="1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844;p39"/>
            <p:cNvSpPr/>
            <p:nvPr/>
          </p:nvSpPr>
          <p:spPr>
            <a:xfrm>
              <a:off x="7437240" y="3143160"/>
              <a:ext cx="306720" cy="75240"/>
            </a:xfrm>
            <a:custGeom>
              <a:avLst/>
              <a:gdLst/>
              <a:ahLst/>
              <a:rect l="l" t="t" r="r" b="b"/>
              <a:pathLst>
                <a:path w="9491" h="2349">
                  <a:moveTo>
                    <a:pt x="286" y="1"/>
                  </a:moveTo>
                  <a:cubicBezTo>
                    <a:pt x="179" y="1"/>
                    <a:pt x="77" y="69"/>
                    <a:pt x="48" y="182"/>
                  </a:cubicBezTo>
                  <a:cubicBezTo>
                    <a:pt x="1" y="313"/>
                    <a:pt x="72" y="468"/>
                    <a:pt x="203" y="504"/>
                  </a:cubicBezTo>
                  <a:cubicBezTo>
                    <a:pt x="604" y="641"/>
                    <a:pt x="1024" y="722"/>
                    <a:pt x="1446" y="722"/>
                  </a:cubicBezTo>
                  <a:cubicBezTo>
                    <a:pt x="1500" y="722"/>
                    <a:pt x="1554" y="721"/>
                    <a:pt x="1608" y="718"/>
                  </a:cubicBezTo>
                  <a:cubicBezTo>
                    <a:pt x="1691" y="885"/>
                    <a:pt x="1811" y="1039"/>
                    <a:pt x="1977" y="1135"/>
                  </a:cubicBezTo>
                  <a:cubicBezTo>
                    <a:pt x="2143" y="1242"/>
                    <a:pt x="2326" y="1298"/>
                    <a:pt x="2506" y="1298"/>
                  </a:cubicBezTo>
                  <a:cubicBezTo>
                    <a:pt x="2585" y="1298"/>
                    <a:pt x="2663" y="1287"/>
                    <a:pt x="2739" y="1266"/>
                  </a:cubicBezTo>
                  <a:cubicBezTo>
                    <a:pt x="2870" y="1230"/>
                    <a:pt x="2965" y="1182"/>
                    <a:pt x="3061" y="1135"/>
                  </a:cubicBezTo>
                  <a:cubicBezTo>
                    <a:pt x="3168" y="1075"/>
                    <a:pt x="3251" y="1027"/>
                    <a:pt x="3323" y="1015"/>
                  </a:cubicBezTo>
                  <a:cubicBezTo>
                    <a:pt x="3329" y="1015"/>
                    <a:pt x="3336" y="1015"/>
                    <a:pt x="3343" y="1015"/>
                  </a:cubicBezTo>
                  <a:cubicBezTo>
                    <a:pt x="3525" y="1015"/>
                    <a:pt x="3689" y="1167"/>
                    <a:pt x="3942" y="1408"/>
                  </a:cubicBezTo>
                  <a:cubicBezTo>
                    <a:pt x="4197" y="1674"/>
                    <a:pt x="4482" y="1961"/>
                    <a:pt x="4886" y="1961"/>
                  </a:cubicBezTo>
                  <a:cubicBezTo>
                    <a:pt x="4916" y="1961"/>
                    <a:pt x="4946" y="1959"/>
                    <a:pt x="4978" y="1956"/>
                  </a:cubicBezTo>
                  <a:cubicBezTo>
                    <a:pt x="5323" y="1920"/>
                    <a:pt x="5573" y="1670"/>
                    <a:pt x="5799" y="1444"/>
                  </a:cubicBezTo>
                  <a:cubicBezTo>
                    <a:pt x="6010" y="1243"/>
                    <a:pt x="6128" y="1135"/>
                    <a:pt x="6238" y="1135"/>
                  </a:cubicBezTo>
                  <a:cubicBezTo>
                    <a:pt x="6259" y="1135"/>
                    <a:pt x="6279" y="1139"/>
                    <a:pt x="6299" y="1146"/>
                  </a:cubicBezTo>
                  <a:cubicBezTo>
                    <a:pt x="6371" y="1158"/>
                    <a:pt x="6430" y="1218"/>
                    <a:pt x="6502" y="1289"/>
                  </a:cubicBezTo>
                  <a:lnTo>
                    <a:pt x="6549" y="1325"/>
                  </a:lnTo>
                  <a:cubicBezTo>
                    <a:pt x="7287" y="2004"/>
                    <a:pt x="8335" y="2194"/>
                    <a:pt x="9169" y="2349"/>
                  </a:cubicBezTo>
                  <a:lnTo>
                    <a:pt x="9216" y="2349"/>
                  </a:lnTo>
                  <a:cubicBezTo>
                    <a:pt x="9335" y="2349"/>
                    <a:pt x="9442" y="2266"/>
                    <a:pt x="9466" y="2135"/>
                  </a:cubicBezTo>
                  <a:cubicBezTo>
                    <a:pt x="9490" y="1992"/>
                    <a:pt x="9395" y="1861"/>
                    <a:pt x="9264" y="1837"/>
                  </a:cubicBezTo>
                  <a:cubicBezTo>
                    <a:pt x="8490" y="1694"/>
                    <a:pt x="7526" y="1516"/>
                    <a:pt x="6895" y="944"/>
                  </a:cubicBezTo>
                  <a:lnTo>
                    <a:pt x="6847" y="908"/>
                  </a:lnTo>
                  <a:cubicBezTo>
                    <a:pt x="6752" y="813"/>
                    <a:pt x="6633" y="706"/>
                    <a:pt x="6466" y="646"/>
                  </a:cubicBezTo>
                  <a:cubicBezTo>
                    <a:pt x="6389" y="622"/>
                    <a:pt x="6315" y="611"/>
                    <a:pt x="6245" y="611"/>
                  </a:cubicBezTo>
                  <a:cubicBezTo>
                    <a:pt x="5905" y="611"/>
                    <a:pt x="5647" y="868"/>
                    <a:pt x="5430" y="1075"/>
                  </a:cubicBezTo>
                  <a:cubicBezTo>
                    <a:pt x="5263" y="1254"/>
                    <a:pt x="5085" y="1420"/>
                    <a:pt x="4918" y="1444"/>
                  </a:cubicBezTo>
                  <a:cubicBezTo>
                    <a:pt x="4907" y="1445"/>
                    <a:pt x="4896" y="1446"/>
                    <a:pt x="4885" y="1446"/>
                  </a:cubicBezTo>
                  <a:cubicBezTo>
                    <a:pt x="4694" y="1446"/>
                    <a:pt x="4502" y="1254"/>
                    <a:pt x="4311" y="1051"/>
                  </a:cubicBezTo>
                  <a:cubicBezTo>
                    <a:pt x="4059" y="789"/>
                    <a:pt x="3768" y="496"/>
                    <a:pt x="3372" y="496"/>
                  </a:cubicBezTo>
                  <a:cubicBezTo>
                    <a:pt x="3336" y="496"/>
                    <a:pt x="3300" y="499"/>
                    <a:pt x="3263" y="504"/>
                  </a:cubicBezTo>
                  <a:cubicBezTo>
                    <a:pt x="3085" y="527"/>
                    <a:pt x="2942" y="599"/>
                    <a:pt x="2823" y="670"/>
                  </a:cubicBezTo>
                  <a:cubicBezTo>
                    <a:pt x="2739" y="706"/>
                    <a:pt x="2668" y="754"/>
                    <a:pt x="2596" y="765"/>
                  </a:cubicBezTo>
                  <a:cubicBezTo>
                    <a:pt x="2563" y="777"/>
                    <a:pt x="2529" y="782"/>
                    <a:pt x="2494" y="782"/>
                  </a:cubicBezTo>
                  <a:cubicBezTo>
                    <a:pt x="2417" y="782"/>
                    <a:pt x="2337" y="755"/>
                    <a:pt x="2263" y="706"/>
                  </a:cubicBezTo>
                  <a:cubicBezTo>
                    <a:pt x="2144" y="634"/>
                    <a:pt x="2072" y="527"/>
                    <a:pt x="2061" y="420"/>
                  </a:cubicBezTo>
                  <a:lnTo>
                    <a:pt x="2025" y="170"/>
                  </a:lnTo>
                  <a:lnTo>
                    <a:pt x="1787" y="194"/>
                  </a:lnTo>
                  <a:cubicBezTo>
                    <a:pt x="1697" y="201"/>
                    <a:pt x="1608" y="204"/>
                    <a:pt x="1518" y="204"/>
                  </a:cubicBezTo>
                  <a:cubicBezTo>
                    <a:pt x="1129" y="204"/>
                    <a:pt x="737" y="141"/>
                    <a:pt x="370" y="15"/>
                  </a:cubicBezTo>
                  <a:cubicBezTo>
                    <a:pt x="343" y="5"/>
                    <a:pt x="31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845;p39"/>
            <p:cNvSpPr/>
            <p:nvPr/>
          </p:nvSpPr>
          <p:spPr>
            <a:xfrm>
              <a:off x="7447320" y="3221640"/>
              <a:ext cx="219600" cy="52200"/>
            </a:xfrm>
            <a:custGeom>
              <a:avLst/>
              <a:gdLst/>
              <a:ahLst/>
              <a:rect l="l" t="t" r="r" b="b"/>
              <a:pathLst>
                <a:path w="6799" h="1632">
                  <a:moveTo>
                    <a:pt x="2132" y="0"/>
                  </a:moveTo>
                  <a:cubicBezTo>
                    <a:pt x="1941" y="0"/>
                    <a:pt x="1798" y="72"/>
                    <a:pt x="1655" y="131"/>
                  </a:cubicBezTo>
                  <a:cubicBezTo>
                    <a:pt x="1632" y="155"/>
                    <a:pt x="1608" y="167"/>
                    <a:pt x="1584" y="179"/>
                  </a:cubicBezTo>
                  <a:cubicBezTo>
                    <a:pt x="1399" y="256"/>
                    <a:pt x="1194" y="295"/>
                    <a:pt x="989" y="295"/>
                  </a:cubicBezTo>
                  <a:cubicBezTo>
                    <a:pt x="783" y="295"/>
                    <a:pt x="578" y="256"/>
                    <a:pt x="393" y="179"/>
                  </a:cubicBezTo>
                  <a:cubicBezTo>
                    <a:pt x="361" y="165"/>
                    <a:pt x="328" y="158"/>
                    <a:pt x="295" y="158"/>
                  </a:cubicBezTo>
                  <a:cubicBezTo>
                    <a:pt x="193" y="158"/>
                    <a:pt x="93" y="223"/>
                    <a:pt x="48" y="322"/>
                  </a:cubicBezTo>
                  <a:cubicBezTo>
                    <a:pt x="0" y="453"/>
                    <a:pt x="60" y="608"/>
                    <a:pt x="191" y="655"/>
                  </a:cubicBezTo>
                  <a:cubicBezTo>
                    <a:pt x="447" y="762"/>
                    <a:pt x="721" y="816"/>
                    <a:pt x="993" y="816"/>
                  </a:cubicBezTo>
                  <a:cubicBezTo>
                    <a:pt x="1265" y="816"/>
                    <a:pt x="1536" y="762"/>
                    <a:pt x="1786" y="655"/>
                  </a:cubicBezTo>
                  <a:cubicBezTo>
                    <a:pt x="1810" y="643"/>
                    <a:pt x="1846" y="631"/>
                    <a:pt x="1882" y="608"/>
                  </a:cubicBezTo>
                  <a:cubicBezTo>
                    <a:pt x="1977" y="572"/>
                    <a:pt x="2060" y="524"/>
                    <a:pt x="2132" y="524"/>
                  </a:cubicBezTo>
                  <a:cubicBezTo>
                    <a:pt x="2274" y="524"/>
                    <a:pt x="2394" y="667"/>
                    <a:pt x="2584" y="870"/>
                  </a:cubicBezTo>
                  <a:cubicBezTo>
                    <a:pt x="2782" y="1103"/>
                    <a:pt x="3027" y="1394"/>
                    <a:pt x="3395" y="1394"/>
                  </a:cubicBezTo>
                  <a:cubicBezTo>
                    <a:pt x="3403" y="1394"/>
                    <a:pt x="3410" y="1394"/>
                    <a:pt x="3417" y="1393"/>
                  </a:cubicBezTo>
                  <a:cubicBezTo>
                    <a:pt x="3691" y="1393"/>
                    <a:pt x="3882" y="1262"/>
                    <a:pt x="4060" y="1132"/>
                  </a:cubicBezTo>
                  <a:cubicBezTo>
                    <a:pt x="4179" y="1060"/>
                    <a:pt x="4287" y="977"/>
                    <a:pt x="4382" y="965"/>
                  </a:cubicBezTo>
                  <a:cubicBezTo>
                    <a:pt x="4399" y="961"/>
                    <a:pt x="4417" y="959"/>
                    <a:pt x="4436" y="959"/>
                  </a:cubicBezTo>
                  <a:cubicBezTo>
                    <a:pt x="4534" y="959"/>
                    <a:pt x="4653" y="1006"/>
                    <a:pt x="4763" y="1036"/>
                  </a:cubicBezTo>
                  <a:lnTo>
                    <a:pt x="6418" y="1620"/>
                  </a:lnTo>
                  <a:cubicBezTo>
                    <a:pt x="6454" y="1632"/>
                    <a:pt x="6477" y="1632"/>
                    <a:pt x="6501" y="1632"/>
                  </a:cubicBezTo>
                  <a:cubicBezTo>
                    <a:pt x="6608" y="1632"/>
                    <a:pt x="6715" y="1560"/>
                    <a:pt x="6751" y="1453"/>
                  </a:cubicBezTo>
                  <a:cubicBezTo>
                    <a:pt x="6799" y="1322"/>
                    <a:pt x="6727" y="1179"/>
                    <a:pt x="6596" y="1120"/>
                  </a:cubicBezTo>
                  <a:lnTo>
                    <a:pt x="4941" y="548"/>
                  </a:lnTo>
                  <a:cubicBezTo>
                    <a:pt x="4800" y="501"/>
                    <a:pt x="4628" y="439"/>
                    <a:pt x="4445" y="439"/>
                  </a:cubicBezTo>
                  <a:cubicBezTo>
                    <a:pt x="4397" y="439"/>
                    <a:pt x="4348" y="443"/>
                    <a:pt x="4299" y="453"/>
                  </a:cubicBezTo>
                  <a:cubicBezTo>
                    <a:pt x="4084" y="489"/>
                    <a:pt x="3918" y="608"/>
                    <a:pt x="3763" y="703"/>
                  </a:cubicBezTo>
                  <a:cubicBezTo>
                    <a:pt x="3632" y="798"/>
                    <a:pt x="3525" y="881"/>
                    <a:pt x="3417" y="881"/>
                  </a:cubicBezTo>
                  <a:cubicBezTo>
                    <a:pt x="3275" y="881"/>
                    <a:pt x="3132" y="703"/>
                    <a:pt x="2977" y="524"/>
                  </a:cubicBezTo>
                  <a:cubicBezTo>
                    <a:pt x="2775" y="298"/>
                    <a:pt x="2513" y="0"/>
                    <a:pt x="213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846;p39"/>
            <p:cNvSpPr/>
            <p:nvPr/>
          </p:nvSpPr>
          <p:spPr>
            <a:xfrm>
              <a:off x="7512840" y="2234880"/>
              <a:ext cx="928080" cy="831240"/>
            </a:xfrm>
            <a:custGeom>
              <a:avLst/>
              <a:gdLst/>
              <a:ahLst/>
              <a:rect l="l" t="t" r="r" b="b"/>
              <a:pathLst>
                <a:path w="28671" h="25683">
                  <a:moveTo>
                    <a:pt x="6418" y="0"/>
                  </a:moveTo>
                  <a:lnTo>
                    <a:pt x="0" y="21408"/>
                  </a:lnTo>
                  <a:lnTo>
                    <a:pt x="23099" y="25682"/>
                  </a:lnTo>
                  <a:lnTo>
                    <a:pt x="28671" y="4048"/>
                  </a:lnTo>
                  <a:lnTo>
                    <a:pt x="641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9" name="Google Shape;847;p39"/>
          <p:cNvSpPr/>
          <p:nvPr/>
        </p:nvSpPr>
        <p:spPr>
          <a:xfrm>
            <a:off x="2481840" y="1162800"/>
            <a:ext cx="1120320" cy="107856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999;p42"/>
          <p:cNvSpPr/>
          <p:nvPr/>
        </p:nvSpPr>
        <p:spPr>
          <a:xfrm>
            <a:off x="6583680" y="-476280"/>
            <a:ext cx="3188520" cy="2097000"/>
          </a:xfrm>
          <a:custGeom>
            <a:avLst/>
            <a:gdLst/>
            <a:ahLst/>
            <a:rect l="l" t="t" r="r" b="b"/>
            <a:pathLst>
              <a:path w="127565" h="83902">
                <a:moveTo>
                  <a:pt x="311" y="0"/>
                </a:moveTo>
                <a:cubicBezTo>
                  <a:pt x="-2175" y="27346"/>
                  <a:pt x="15756" y="59729"/>
                  <a:pt x="40316" y="72009"/>
                </a:cubicBezTo>
                <a:cubicBezTo>
                  <a:pt x="66566" y="85134"/>
                  <a:pt x="98217" y="83820"/>
                  <a:pt x="127565" y="83820"/>
                </a:cubicBezTo>
              </a:path>
            </a:pathLst>
          </a:custGeom>
          <a:noFill/>
          <a:ln w="9525">
            <a:solidFill>
              <a:srgbClr val="6fc5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713520" y="1792080"/>
            <a:ext cx="4092480" cy="166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2137"/>
                </a:solidFill>
                <a:latin typeface="Poppins"/>
                <a:ea typeface="Poppins"/>
              </a:rPr>
              <a:t>Introdução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title"/>
          </p:nvPr>
        </p:nvSpPr>
        <p:spPr>
          <a:xfrm>
            <a:off x="713520" y="938520"/>
            <a:ext cx="124776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2137"/>
                </a:solidFill>
                <a:latin typeface="Poppins"/>
                <a:ea typeface="Poppins"/>
              </a:rPr>
              <a:t>01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ubTitle"/>
          </p:nvPr>
        </p:nvSpPr>
        <p:spPr>
          <a:xfrm>
            <a:off x="713520" y="3013200"/>
            <a:ext cx="3308040" cy="1148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002137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Motivação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2137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Objetivos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2137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Público-Alvo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2137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Requisitos atendidos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494" name="Google Shape;1003;p42"/>
          <p:cNvGrpSpPr/>
          <p:nvPr/>
        </p:nvGrpSpPr>
        <p:grpSpPr>
          <a:xfrm>
            <a:off x="5941440" y="680040"/>
            <a:ext cx="2744640" cy="3571920"/>
            <a:chOff x="5941440" y="680040"/>
            <a:chExt cx="2744640" cy="3571920"/>
          </a:xfrm>
        </p:grpSpPr>
        <p:sp>
          <p:nvSpPr>
            <p:cNvPr id="495" name="Google Shape;1004;p42"/>
            <p:cNvSpPr/>
            <p:nvPr/>
          </p:nvSpPr>
          <p:spPr>
            <a:xfrm>
              <a:off x="6499080" y="2858400"/>
              <a:ext cx="336600" cy="581760"/>
            </a:xfrm>
            <a:custGeom>
              <a:avLst/>
              <a:gdLst/>
              <a:ahLst/>
              <a:rect l="l" t="t" r="r" b="b"/>
              <a:pathLst>
                <a:path w="7347" h="12692">
                  <a:moveTo>
                    <a:pt x="3460" y="0"/>
                  </a:moveTo>
                  <a:cubicBezTo>
                    <a:pt x="2853" y="0"/>
                    <a:pt x="2244" y="170"/>
                    <a:pt x="1739" y="506"/>
                  </a:cubicBezTo>
                  <a:cubicBezTo>
                    <a:pt x="596" y="1280"/>
                    <a:pt x="1" y="2780"/>
                    <a:pt x="167" y="4507"/>
                  </a:cubicBezTo>
                  <a:cubicBezTo>
                    <a:pt x="394" y="6840"/>
                    <a:pt x="1298" y="9126"/>
                    <a:pt x="2739" y="10984"/>
                  </a:cubicBezTo>
                  <a:cubicBezTo>
                    <a:pt x="3263" y="11674"/>
                    <a:pt x="3906" y="12329"/>
                    <a:pt x="4727" y="12591"/>
                  </a:cubicBezTo>
                  <a:cubicBezTo>
                    <a:pt x="4938" y="12658"/>
                    <a:pt x="5163" y="12692"/>
                    <a:pt x="5388" y="12692"/>
                  </a:cubicBezTo>
                  <a:cubicBezTo>
                    <a:pt x="6043" y="12692"/>
                    <a:pt x="6700" y="12408"/>
                    <a:pt x="7002" y="11841"/>
                  </a:cubicBezTo>
                  <a:cubicBezTo>
                    <a:pt x="7180" y="11484"/>
                    <a:pt x="7216" y="11067"/>
                    <a:pt x="7228" y="10662"/>
                  </a:cubicBezTo>
                  <a:cubicBezTo>
                    <a:pt x="7347" y="8257"/>
                    <a:pt x="7156" y="5852"/>
                    <a:pt x="6692" y="3495"/>
                  </a:cubicBezTo>
                  <a:cubicBezTo>
                    <a:pt x="6502" y="2530"/>
                    <a:pt x="6228" y="1518"/>
                    <a:pt x="5525" y="816"/>
                  </a:cubicBezTo>
                  <a:cubicBezTo>
                    <a:pt x="4987" y="271"/>
                    <a:pt x="4226" y="0"/>
                    <a:pt x="346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1005;p42"/>
            <p:cNvSpPr/>
            <p:nvPr/>
          </p:nvSpPr>
          <p:spPr>
            <a:xfrm>
              <a:off x="6270120" y="2617920"/>
              <a:ext cx="639720" cy="733320"/>
            </a:xfrm>
            <a:custGeom>
              <a:avLst/>
              <a:gdLst/>
              <a:ahLst/>
              <a:rect l="l" t="t" r="r" b="b"/>
              <a:pathLst>
                <a:path w="13956" h="15993">
                  <a:moveTo>
                    <a:pt x="10303" y="1"/>
                  </a:moveTo>
                  <a:cubicBezTo>
                    <a:pt x="9469" y="1"/>
                    <a:pt x="8725" y="513"/>
                    <a:pt x="8062" y="1014"/>
                  </a:cubicBezTo>
                  <a:cubicBezTo>
                    <a:pt x="7145" y="1692"/>
                    <a:pt x="6240" y="2359"/>
                    <a:pt x="5323" y="3038"/>
                  </a:cubicBezTo>
                  <a:cubicBezTo>
                    <a:pt x="4037" y="3990"/>
                    <a:pt x="2739" y="4966"/>
                    <a:pt x="1751" y="6228"/>
                  </a:cubicBezTo>
                  <a:cubicBezTo>
                    <a:pt x="668" y="7622"/>
                    <a:pt x="1" y="9407"/>
                    <a:pt x="239" y="11146"/>
                  </a:cubicBezTo>
                  <a:cubicBezTo>
                    <a:pt x="453" y="12729"/>
                    <a:pt x="1442" y="14194"/>
                    <a:pt x="2192" y="15801"/>
                  </a:cubicBezTo>
                  <a:cubicBezTo>
                    <a:pt x="2488" y="15935"/>
                    <a:pt x="2795" y="15993"/>
                    <a:pt x="3105" y="15993"/>
                  </a:cubicBezTo>
                  <a:cubicBezTo>
                    <a:pt x="4064" y="15993"/>
                    <a:pt x="5055" y="15439"/>
                    <a:pt x="5883" y="14872"/>
                  </a:cubicBezTo>
                  <a:cubicBezTo>
                    <a:pt x="7895" y="13479"/>
                    <a:pt x="9776" y="11908"/>
                    <a:pt x="11502" y="10181"/>
                  </a:cubicBezTo>
                  <a:cubicBezTo>
                    <a:pt x="12598" y="9086"/>
                    <a:pt x="13681" y="7812"/>
                    <a:pt x="13836" y="6264"/>
                  </a:cubicBezTo>
                  <a:cubicBezTo>
                    <a:pt x="13955" y="5133"/>
                    <a:pt x="13550" y="4014"/>
                    <a:pt x="13145" y="2954"/>
                  </a:cubicBezTo>
                  <a:cubicBezTo>
                    <a:pt x="12622" y="1609"/>
                    <a:pt x="11788" y="61"/>
                    <a:pt x="10359" y="2"/>
                  </a:cubicBezTo>
                  <a:cubicBezTo>
                    <a:pt x="10341" y="1"/>
                    <a:pt x="10322" y="1"/>
                    <a:pt x="10303" y="1"/>
                  </a:cubicBezTo>
                  <a:close/>
                </a:path>
              </a:pathLst>
            </a:custGeom>
            <a:solidFill>
              <a:srgbClr val="f075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1006;p42"/>
            <p:cNvSpPr/>
            <p:nvPr/>
          </p:nvSpPr>
          <p:spPr>
            <a:xfrm>
              <a:off x="6979680" y="1804320"/>
              <a:ext cx="1568880" cy="2226600"/>
            </a:xfrm>
            <a:custGeom>
              <a:avLst/>
              <a:gdLst/>
              <a:ahLst/>
              <a:rect l="l" t="t" r="r" b="b"/>
              <a:pathLst>
                <a:path w="34196" h="48530">
                  <a:moveTo>
                    <a:pt x="17726" y="0"/>
                  </a:moveTo>
                  <a:cubicBezTo>
                    <a:pt x="16410" y="0"/>
                    <a:pt x="15062" y="406"/>
                    <a:pt x="13788" y="817"/>
                  </a:cubicBezTo>
                  <a:cubicBezTo>
                    <a:pt x="13169" y="1019"/>
                    <a:pt x="12538" y="1221"/>
                    <a:pt x="12002" y="1579"/>
                  </a:cubicBezTo>
                  <a:cubicBezTo>
                    <a:pt x="11546" y="1893"/>
                    <a:pt x="11158" y="2337"/>
                    <a:pt x="10613" y="2337"/>
                  </a:cubicBezTo>
                  <a:cubicBezTo>
                    <a:pt x="10517" y="2337"/>
                    <a:pt x="10417" y="2323"/>
                    <a:pt x="10311" y="2293"/>
                  </a:cubicBezTo>
                  <a:cubicBezTo>
                    <a:pt x="8585" y="3734"/>
                    <a:pt x="6692" y="5127"/>
                    <a:pt x="4775" y="6639"/>
                  </a:cubicBezTo>
                  <a:cubicBezTo>
                    <a:pt x="2691" y="8294"/>
                    <a:pt x="1358" y="10723"/>
                    <a:pt x="1096" y="13378"/>
                  </a:cubicBezTo>
                  <a:cubicBezTo>
                    <a:pt x="0" y="24212"/>
                    <a:pt x="655" y="40845"/>
                    <a:pt x="596" y="46810"/>
                  </a:cubicBezTo>
                  <a:cubicBezTo>
                    <a:pt x="5114" y="47998"/>
                    <a:pt x="10191" y="48529"/>
                    <a:pt x="15334" y="48529"/>
                  </a:cubicBezTo>
                  <a:cubicBezTo>
                    <a:pt x="21847" y="48529"/>
                    <a:pt x="28467" y="47677"/>
                    <a:pt x="34195" y="46227"/>
                  </a:cubicBezTo>
                  <a:cubicBezTo>
                    <a:pt x="32576" y="37047"/>
                    <a:pt x="31909" y="27713"/>
                    <a:pt x="31719" y="18605"/>
                  </a:cubicBezTo>
                  <a:cubicBezTo>
                    <a:pt x="32016" y="14604"/>
                    <a:pt x="30933" y="10520"/>
                    <a:pt x="28718" y="7187"/>
                  </a:cubicBezTo>
                  <a:cubicBezTo>
                    <a:pt x="26504" y="3841"/>
                    <a:pt x="23158" y="1269"/>
                    <a:pt x="19467" y="281"/>
                  </a:cubicBezTo>
                  <a:cubicBezTo>
                    <a:pt x="18899" y="82"/>
                    <a:pt x="18316" y="0"/>
                    <a:pt x="1772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1007;p42"/>
            <p:cNvSpPr/>
            <p:nvPr/>
          </p:nvSpPr>
          <p:spPr>
            <a:xfrm>
              <a:off x="6537960" y="2029320"/>
              <a:ext cx="857160" cy="1389600"/>
            </a:xfrm>
            <a:custGeom>
              <a:avLst/>
              <a:gdLst/>
              <a:ahLst/>
              <a:rect l="l" t="t" r="r" b="b"/>
              <a:pathLst>
                <a:path w="18693" h="30291">
                  <a:moveTo>
                    <a:pt x="16577" y="1"/>
                  </a:moveTo>
                  <a:cubicBezTo>
                    <a:pt x="15848" y="1"/>
                    <a:pt x="15390" y="451"/>
                    <a:pt x="14740" y="799"/>
                  </a:cubicBezTo>
                  <a:cubicBezTo>
                    <a:pt x="11728" y="2395"/>
                    <a:pt x="6179" y="9086"/>
                    <a:pt x="3715" y="11443"/>
                  </a:cubicBezTo>
                  <a:cubicBezTo>
                    <a:pt x="2488" y="12622"/>
                    <a:pt x="1250" y="13801"/>
                    <a:pt x="0" y="15515"/>
                  </a:cubicBezTo>
                  <a:cubicBezTo>
                    <a:pt x="3036" y="19171"/>
                    <a:pt x="4310" y="25088"/>
                    <a:pt x="5132" y="30291"/>
                  </a:cubicBezTo>
                  <a:cubicBezTo>
                    <a:pt x="8144" y="29672"/>
                    <a:pt x="10609" y="26076"/>
                    <a:pt x="13192" y="24409"/>
                  </a:cubicBezTo>
                  <a:cubicBezTo>
                    <a:pt x="14419" y="23623"/>
                    <a:pt x="17502" y="19885"/>
                    <a:pt x="18598" y="19516"/>
                  </a:cubicBezTo>
                  <a:cubicBezTo>
                    <a:pt x="17586" y="13741"/>
                    <a:pt x="18693" y="13456"/>
                    <a:pt x="17312" y="8324"/>
                  </a:cubicBezTo>
                  <a:cubicBezTo>
                    <a:pt x="16835" y="6538"/>
                    <a:pt x="18490" y="61"/>
                    <a:pt x="16633" y="2"/>
                  </a:cubicBezTo>
                  <a:cubicBezTo>
                    <a:pt x="16614" y="1"/>
                    <a:pt x="16596" y="1"/>
                    <a:pt x="1657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1008;p42"/>
            <p:cNvSpPr/>
            <p:nvPr/>
          </p:nvSpPr>
          <p:spPr>
            <a:xfrm>
              <a:off x="7464240" y="705240"/>
              <a:ext cx="385200" cy="371520"/>
            </a:xfrm>
            <a:custGeom>
              <a:avLst/>
              <a:gdLst/>
              <a:ahLst/>
              <a:rect l="l" t="t" r="r" b="b"/>
              <a:pathLst>
                <a:path w="8406" h="8109">
                  <a:moveTo>
                    <a:pt x="1488" y="203"/>
                  </a:moveTo>
                  <a:cubicBezTo>
                    <a:pt x="1977" y="203"/>
                    <a:pt x="2453" y="406"/>
                    <a:pt x="2858" y="608"/>
                  </a:cubicBezTo>
                  <a:cubicBezTo>
                    <a:pt x="5644" y="2037"/>
                    <a:pt x="7727" y="4882"/>
                    <a:pt x="8192" y="7883"/>
                  </a:cubicBezTo>
                  <a:cubicBezTo>
                    <a:pt x="7960" y="7906"/>
                    <a:pt x="7727" y="7917"/>
                    <a:pt x="7495" y="7917"/>
                  </a:cubicBezTo>
                  <a:cubicBezTo>
                    <a:pt x="5677" y="7917"/>
                    <a:pt x="3878" y="7222"/>
                    <a:pt x="2548" y="5966"/>
                  </a:cubicBezTo>
                  <a:cubicBezTo>
                    <a:pt x="1107" y="4608"/>
                    <a:pt x="203" y="2501"/>
                    <a:pt x="334" y="834"/>
                  </a:cubicBezTo>
                  <a:cubicBezTo>
                    <a:pt x="536" y="406"/>
                    <a:pt x="1048" y="203"/>
                    <a:pt x="1477" y="203"/>
                  </a:cubicBezTo>
                  <a:close/>
                  <a:moveTo>
                    <a:pt x="1477" y="1"/>
                  </a:moveTo>
                  <a:cubicBezTo>
                    <a:pt x="976" y="13"/>
                    <a:pt x="381" y="251"/>
                    <a:pt x="155" y="775"/>
                  </a:cubicBezTo>
                  <a:lnTo>
                    <a:pt x="143" y="810"/>
                  </a:lnTo>
                  <a:cubicBezTo>
                    <a:pt x="0" y="2561"/>
                    <a:pt x="905" y="4680"/>
                    <a:pt x="2417" y="6109"/>
                  </a:cubicBezTo>
                  <a:cubicBezTo>
                    <a:pt x="3774" y="7394"/>
                    <a:pt x="5632" y="8109"/>
                    <a:pt x="7489" y="8109"/>
                  </a:cubicBezTo>
                  <a:cubicBezTo>
                    <a:pt x="7763" y="8109"/>
                    <a:pt x="8037" y="8097"/>
                    <a:pt x="8311" y="8061"/>
                  </a:cubicBezTo>
                  <a:lnTo>
                    <a:pt x="8406" y="8049"/>
                  </a:lnTo>
                  <a:lnTo>
                    <a:pt x="8394" y="7954"/>
                  </a:lnTo>
                  <a:cubicBezTo>
                    <a:pt x="7954" y="4858"/>
                    <a:pt x="5822" y="1906"/>
                    <a:pt x="2941" y="441"/>
                  </a:cubicBezTo>
                  <a:cubicBezTo>
                    <a:pt x="2524" y="227"/>
                    <a:pt x="2012" y="1"/>
                    <a:pt x="1477" y="1"/>
                  </a:cubicBezTo>
                  <a:close/>
                </a:path>
              </a:pathLst>
            </a:custGeom>
            <a:solidFill>
              <a:srgbClr val="0021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1009;p42"/>
            <p:cNvSpPr/>
            <p:nvPr/>
          </p:nvSpPr>
          <p:spPr>
            <a:xfrm>
              <a:off x="7345800" y="1301040"/>
              <a:ext cx="714600" cy="930240"/>
            </a:xfrm>
            <a:custGeom>
              <a:avLst/>
              <a:gdLst/>
              <a:ahLst/>
              <a:rect l="l" t="t" r="r" b="b"/>
              <a:pathLst>
                <a:path w="15586" h="20285">
                  <a:moveTo>
                    <a:pt x="8654" y="0"/>
                  </a:moveTo>
                  <a:cubicBezTo>
                    <a:pt x="7126" y="0"/>
                    <a:pt x="5610" y="555"/>
                    <a:pt x="4453" y="1554"/>
                  </a:cubicBezTo>
                  <a:cubicBezTo>
                    <a:pt x="3227" y="2614"/>
                    <a:pt x="2525" y="4162"/>
                    <a:pt x="2548" y="5829"/>
                  </a:cubicBezTo>
                  <a:cubicBezTo>
                    <a:pt x="2596" y="7936"/>
                    <a:pt x="2632" y="10031"/>
                    <a:pt x="2667" y="12103"/>
                  </a:cubicBezTo>
                  <a:cubicBezTo>
                    <a:pt x="1858" y="13044"/>
                    <a:pt x="1036" y="14080"/>
                    <a:pt x="215" y="15104"/>
                  </a:cubicBezTo>
                  <a:cubicBezTo>
                    <a:pt x="0" y="17175"/>
                    <a:pt x="1917" y="19521"/>
                    <a:pt x="4239" y="20104"/>
                  </a:cubicBezTo>
                  <a:cubicBezTo>
                    <a:pt x="4728" y="20228"/>
                    <a:pt x="5224" y="20285"/>
                    <a:pt x="5721" y="20285"/>
                  </a:cubicBezTo>
                  <a:cubicBezTo>
                    <a:pt x="7575" y="20285"/>
                    <a:pt x="9438" y="19487"/>
                    <a:pt x="10930" y="18342"/>
                  </a:cubicBezTo>
                  <a:cubicBezTo>
                    <a:pt x="12824" y="16878"/>
                    <a:pt x="14217" y="14889"/>
                    <a:pt x="15586" y="12937"/>
                  </a:cubicBezTo>
                  <a:cubicBezTo>
                    <a:pt x="14169" y="12246"/>
                    <a:pt x="12871" y="11341"/>
                    <a:pt x="11728" y="10270"/>
                  </a:cubicBezTo>
                  <a:cubicBezTo>
                    <a:pt x="10478" y="6972"/>
                    <a:pt x="9585" y="3543"/>
                    <a:pt x="8930" y="6"/>
                  </a:cubicBezTo>
                  <a:cubicBezTo>
                    <a:pt x="8838" y="2"/>
                    <a:pt x="8746" y="0"/>
                    <a:pt x="8654" y="0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1010;p42"/>
            <p:cNvSpPr/>
            <p:nvPr/>
          </p:nvSpPr>
          <p:spPr>
            <a:xfrm>
              <a:off x="6960960" y="694080"/>
              <a:ext cx="978120" cy="876960"/>
            </a:xfrm>
            <a:custGeom>
              <a:avLst/>
              <a:gdLst/>
              <a:ahLst/>
              <a:rect l="l" t="t" r="r" b="b"/>
              <a:pathLst>
                <a:path w="21325" h="19124">
                  <a:moveTo>
                    <a:pt x="10832" y="1"/>
                  </a:moveTo>
                  <a:cubicBezTo>
                    <a:pt x="10012" y="1"/>
                    <a:pt x="9193" y="114"/>
                    <a:pt x="8406" y="347"/>
                  </a:cubicBezTo>
                  <a:cubicBezTo>
                    <a:pt x="7275" y="680"/>
                    <a:pt x="6227" y="1252"/>
                    <a:pt x="5334" y="2002"/>
                  </a:cubicBezTo>
                  <a:cubicBezTo>
                    <a:pt x="5180" y="1823"/>
                    <a:pt x="5037" y="1609"/>
                    <a:pt x="4942" y="1359"/>
                  </a:cubicBezTo>
                  <a:cubicBezTo>
                    <a:pt x="3120" y="2752"/>
                    <a:pt x="1524" y="4514"/>
                    <a:pt x="762" y="6669"/>
                  </a:cubicBezTo>
                  <a:cubicBezTo>
                    <a:pt x="0" y="8824"/>
                    <a:pt x="215" y="11408"/>
                    <a:pt x="1691" y="13158"/>
                  </a:cubicBezTo>
                  <a:cubicBezTo>
                    <a:pt x="2084" y="12277"/>
                    <a:pt x="2489" y="11420"/>
                    <a:pt x="2918" y="10574"/>
                  </a:cubicBezTo>
                  <a:cubicBezTo>
                    <a:pt x="3560" y="11682"/>
                    <a:pt x="4656" y="12491"/>
                    <a:pt x="5835" y="12991"/>
                  </a:cubicBezTo>
                  <a:cubicBezTo>
                    <a:pt x="7109" y="13539"/>
                    <a:pt x="8490" y="13765"/>
                    <a:pt x="9859" y="13956"/>
                  </a:cubicBezTo>
                  <a:cubicBezTo>
                    <a:pt x="10854" y="14088"/>
                    <a:pt x="11868" y="14203"/>
                    <a:pt x="12872" y="14203"/>
                  </a:cubicBezTo>
                  <a:cubicBezTo>
                    <a:pt x="13489" y="14203"/>
                    <a:pt x="14102" y="14160"/>
                    <a:pt x="14705" y="14051"/>
                  </a:cubicBezTo>
                  <a:cubicBezTo>
                    <a:pt x="14717" y="14325"/>
                    <a:pt x="14764" y="14587"/>
                    <a:pt x="14824" y="14849"/>
                  </a:cubicBezTo>
                  <a:cubicBezTo>
                    <a:pt x="15264" y="16623"/>
                    <a:pt x="16598" y="18040"/>
                    <a:pt x="18074" y="19123"/>
                  </a:cubicBezTo>
                  <a:cubicBezTo>
                    <a:pt x="18062" y="17813"/>
                    <a:pt x="18050" y="16504"/>
                    <a:pt x="18038" y="15194"/>
                  </a:cubicBezTo>
                  <a:lnTo>
                    <a:pt x="18038" y="15194"/>
                  </a:lnTo>
                  <a:cubicBezTo>
                    <a:pt x="19062" y="16242"/>
                    <a:pt x="20158" y="17206"/>
                    <a:pt x="21325" y="18087"/>
                  </a:cubicBezTo>
                  <a:cubicBezTo>
                    <a:pt x="20336" y="15956"/>
                    <a:pt x="19455" y="13777"/>
                    <a:pt x="18705" y="11563"/>
                  </a:cubicBezTo>
                  <a:cubicBezTo>
                    <a:pt x="19265" y="10693"/>
                    <a:pt x="19598" y="9634"/>
                    <a:pt x="19551" y="8372"/>
                  </a:cubicBezTo>
                  <a:cubicBezTo>
                    <a:pt x="19467" y="5740"/>
                    <a:pt x="18098" y="3169"/>
                    <a:pt x="15955" y="1621"/>
                  </a:cubicBezTo>
                  <a:cubicBezTo>
                    <a:pt x="14477" y="562"/>
                    <a:pt x="12653" y="1"/>
                    <a:pt x="1083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1011;p42"/>
            <p:cNvSpPr/>
            <p:nvPr/>
          </p:nvSpPr>
          <p:spPr>
            <a:xfrm>
              <a:off x="7464960" y="1417680"/>
              <a:ext cx="267120" cy="269280"/>
            </a:xfrm>
            <a:custGeom>
              <a:avLst/>
              <a:gdLst/>
              <a:ahLst/>
              <a:rect l="l" t="t" r="r" b="b"/>
              <a:pathLst>
                <a:path w="5835" h="5880">
                  <a:moveTo>
                    <a:pt x="5834" y="0"/>
                  </a:moveTo>
                  <a:lnTo>
                    <a:pt x="5834" y="0"/>
                  </a:lnTo>
                  <a:cubicBezTo>
                    <a:pt x="3965" y="1715"/>
                    <a:pt x="1965" y="3310"/>
                    <a:pt x="0" y="5049"/>
                  </a:cubicBezTo>
                  <a:cubicBezTo>
                    <a:pt x="357" y="5430"/>
                    <a:pt x="786" y="5799"/>
                    <a:pt x="1298" y="5870"/>
                  </a:cubicBezTo>
                  <a:cubicBezTo>
                    <a:pt x="1350" y="5876"/>
                    <a:pt x="1401" y="5879"/>
                    <a:pt x="1452" y="5879"/>
                  </a:cubicBezTo>
                  <a:cubicBezTo>
                    <a:pt x="2105" y="5879"/>
                    <a:pt x="2691" y="5404"/>
                    <a:pt x="3143" y="4918"/>
                  </a:cubicBezTo>
                  <a:cubicBezTo>
                    <a:pt x="4405" y="3513"/>
                    <a:pt x="5215" y="1774"/>
                    <a:pt x="583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1012;p42"/>
            <p:cNvSpPr/>
            <p:nvPr/>
          </p:nvSpPr>
          <p:spPr>
            <a:xfrm>
              <a:off x="6997680" y="754920"/>
              <a:ext cx="960480" cy="905400"/>
            </a:xfrm>
            <a:custGeom>
              <a:avLst/>
              <a:gdLst/>
              <a:ahLst/>
              <a:rect l="l" t="t" r="r" b="b"/>
              <a:pathLst>
                <a:path w="20944" h="19741">
                  <a:moveTo>
                    <a:pt x="9722" y="1"/>
                  </a:moveTo>
                  <a:cubicBezTo>
                    <a:pt x="6455" y="1"/>
                    <a:pt x="3277" y="1992"/>
                    <a:pt x="1691" y="4873"/>
                  </a:cubicBezTo>
                  <a:cubicBezTo>
                    <a:pt x="0" y="7945"/>
                    <a:pt x="72" y="11850"/>
                    <a:pt x="1619" y="14993"/>
                  </a:cubicBezTo>
                  <a:cubicBezTo>
                    <a:pt x="2572" y="16922"/>
                    <a:pt x="4132" y="18660"/>
                    <a:pt x="6168" y="19375"/>
                  </a:cubicBezTo>
                  <a:cubicBezTo>
                    <a:pt x="6873" y="19625"/>
                    <a:pt x="7604" y="19740"/>
                    <a:pt x="8337" y="19740"/>
                  </a:cubicBezTo>
                  <a:cubicBezTo>
                    <a:pt x="10709" y="19740"/>
                    <a:pt x="13106" y="18532"/>
                    <a:pt x="14752" y="16767"/>
                  </a:cubicBezTo>
                  <a:cubicBezTo>
                    <a:pt x="16121" y="15303"/>
                    <a:pt x="17002" y="13481"/>
                    <a:pt x="17431" y="11540"/>
                  </a:cubicBezTo>
                  <a:cubicBezTo>
                    <a:pt x="17634" y="11592"/>
                    <a:pt x="17842" y="11619"/>
                    <a:pt x="18051" y="11619"/>
                  </a:cubicBezTo>
                  <a:cubicBezTo>
                    <a:pt x="18271" y="11619"/>
                    <a:pt x="18491" y="11590"/>
                    <a:pt x="18705" y="11528"/>
                  </a:cubicBezTo>
                  <a:cubicBezTo>
                    <a:pt x="19562" y="11290"/>
                    <a:pt x="20253" y="10612"/>
                    <a:pt x="20598" y="9790"/>
                  </a:cubicBezTo>
                  <a:cubicBezTo>
                    <a:pt x="20943" y="8980"/>
                    <a:pt x="20943" y="8040"/>
                    <a:pt x="20693" y="7183"/>
                  </a:cubicBezTo>
                  <a:cubicBezTo>
                    <a:pt x="20503" y="6528"/>
                    <a:pt x="20134" y="5873"/>
                    <a:pt x="19526" y="5540"/>
                  </a:cubicBezTo>
                  <a:cubicBezTo>
                    <a:pt x="19237" y="5382"/>
                    <a:pt x="18912" y="5310"/>
                    <a:pt x="18583" y="5310"/>
                  </a:cubicBezTo>
                  <a:cubicBezTo>
                    <a:pt x="18169" y="5310"/>
                    <a:pt x="17748" y="5424"/>
                    <a:pt x="17383" y="5623"/>
                  </a:cubicBezTo>
                  <a:cubicBezTo>
                    <a:pt x="16478" y="2611"/>
                    <a:pt x="13538" y="289"/>
                    <a:pt x="10371" y="27"/>
                  </a:cubicBezTo>
                  <a:cubicBezTo>
                    <a:pt x="10154" y="9"/>
                    <a:pt x="9938" y="1"/>
                    <a:pt x="9722" y="1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1013;p42"/>
            <p:cNvSpPr/>
            <p:nvPr/>
          </p:nvSpPr>
          <p:spPr>
            <a:xfrm>
              <a:off x="7561080" y="3304080"/>
              <a:ext cx="966600" cy="704520"/>
            </a:xfrm>
            <a:custGeom>
              <a:avLst/>
              <a:gdLst/>
              <a:ahLst/>
              <a:rect l="l" t="t" r="r" b="b"/>
              <a:pathLst>
                <a:path w="21075" h="15362">
                  <a:moveTo>
                    <a:pt x="754" y="0"/>
                  </a:moveTo>
                  <a:cubicBezTo>
                    <a:pt x="335" y="0"/>
                    <a:pt x="1" y="353"/>
                    <a:pt x="24" y="763"/>
                  </a:cubicBezTo>
                  <a:lnTo>
                    <a:pt x="715" y="14669"/>
                  </a:lnTo>
                  <a:cubicBezTo>
                    <a:pt x="738" y="15059"/>
                    <a:pt x="1048" y="15361"/>
                    <a:pt x="1433" y="15361"/>
                  </a:cubicBezTo>
                  <a:cubicBezTo>
                    <a:pt x="1448" y="15361"/>
                    <a:pt x="1462" y="15361"/>
                    <a:pt x="1477" y="15360"/>
                  </a:cubicBezTo>
                  <a:lnTo>
                    <a:pt x="19908" y="14610"/>
                  </a:lnTo>
                  <a:cubicBezTo>
                    <a:pt x="20289" y="14586"/>
                    <a:pt x="20586" y="14288"/>
                    <a:pt x="20598" y="13907"/>
                  </a:cubicBezTo>
                  <a:lnTo>
                    <a:pt x="21063" y="1299"/>
                  </a:lnTo>
                  <a:cubicBezTo>
                    <a:pt x="21075" y="894"/>
                    <a:pt x="20753" y="548"/>
                    <a:pt x="20348" y="548"/>
                  </a:cubicBezTo>
                  <a:lnTo>
                    <a:pt x="774" y="1"/>
                  </a:lnTo>
                  <a:cubicBezTo>
                    <a:pt x="767" y="1"/>
                    <a:pt x="761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1014;p42"/>
            <p:cNvSpPr/>
            <p:nvPr/>
          </p:nvSpPr>
          <p:spPr>
            <a:xfrm>
              <a:off x="7482960" y="3559320"/>
              <a:ext cx="142920" cy="260640"/>
            </a:xfrm>
            <a:custGeom>
              <a:avLst/>
              <a:gdLst/>
              <a:ahLst/>
              <a:rect l="l" t="t" r="r" b="b"/>
              <a:pathLst>
                <a:path w="3133" h="5693">
                  <a:moveTo>
                    <a:pt x="2811" y="1"/>
                  </a:moveTo>
                  <a:lnTo>
                    <a:pt x="1" y="334"/>
                  </a:lnTo>
                  <a:lnTo>
                    <a:pt x="311" y="5692"/>
                  </a:lnTo>
                  <a:lnTo>
                    <a:pt x="3132" y="5299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1015;p42"/>
            <p:cNvSpPr/>
            <p:nvPr/>
          </p:nvSpPr>
          <p:spPr>
            <a:xfrm>
              <a:off x="7437600" y="3639600"/>
              <a:ext cx="80640" cy="128880"/>
            </a:xfrm>
            <a:custGeom>
              <a:avLst/>
              <a:gdLst/>
              <a:ahLst/>
              <a:rect l="l" t="t" r="r" b="b"/>
              <a:pathLst>
                <a:path w="1775" h="2826">
                  <a:moveTo>
                    <a:pt x="1370" y="0"/>
                  </a:moveTo>
                  <a:cubicBezTo>
                    <a:pt x="858" y="36"/>
                    <a:pt x="298" y="262"/>
                    <a:pt x="96" y="726"/>
                  </a:cubicBezTo>
                  <a:cubicBezTo>
                    <a:pt x="13" y="941"/>
                    <a:pt x="1" y="1179"/>
                    <a:pt x="25" y="1405"/>
                  </a:cubicBezTo>
                  <a:cubicBezTo>
                    <a:pt x="84" y="1822"/>
                    <a:pt x="275" y="2227"/>
                    <a:pt x="596" y="2500"/>
                  </a:cubicBezTo>
                  <a:cubicBezTo>
                    <a:pt x="838" y="2707"/>
                    <a:pt x="1155" y="2825"/>
                    <a:pt x="1469" y="2825"/>
                  </a:cubicBezTo>
                  <a:cubicBezTo>
                    <a:pt x="1572" y="2825"/>
                    <a:pt x="1675" y="2813"/>
                    <a:pt x="1775" y="2786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1016;p42"/>
            <p:cNvSpPr/>
            <p:nvPr/>
          </p:nvSpPr>
          <p:spPr>
            <a:xfrm>
              <a:off x="7408440" y="934920"/>
              <a:ext cx="182880" cy="99720"/>
            </a:xfrm>
            <a:custGeom>
              <a:avLst/>
              <a:gdLst/>
              <a:ahLst/>
              <a:rect l="l" t="t" r="r" b="b"/>
              <a:pathLst>
                <a:path w="4002" h="2186">
                  <a:moveTo>
                    <a:pt x="2296" y="0"/>
                  </a:moveTo>
                  <a:cubicBezTo>
                    <a:pt x="2040" y="0"/>
                    <a:pt x="1782" y="41"/>
                    <a:pt x="1537" y="125"/>
                  </a:cubicBezTo>
                  <a:cubicBezTo>
                    <a:pt x="715" y="423"/>
                    <a:pt x="96" y="1209"/>
                    <a:pt x="13" y="2078"/>
                  </a:cubicBezTo>
                  <a:cubicBezTo>
                    <a:pt x="1" y="2126"/>
                    <a:pt x="36" y="2173"/>
                    <a:pt x="96" y="2185"/>
                  </a:cubicBezTo>
                  <a:lnTo>
                    <a:pt x="108" y="2185"/>
                  </a:lnTo>
                  <a:cubicBezTo>
                    <a:pt x="155" y="2185"/>
                    <a:pt x="191" y="2137"/>
                    <a:pt x="203" y="2090"/>
                  </a:cubicBezTo>
                  <a:cubicBezTo>
                    <a:pt x="286" y="1292"/>
                    <a:pt x="846" y="578"/>
                    <a:pt x="1608" y="304"/>
                  </a:cubicBezTo>
                  <a:cubicBezTo>
                    <a:pt x="1827" y="227"/>
                    <a:pt x="2058" y="191"/>
                    <a:pt x="2290" y="191"/>
                  </a:cubicBezTo>
                  <a:cubicBezTo>
                    <a:pt x="2852" y="191"/>
                    <a:pt x="3418" y="408"/>
                    <a:pt x="3823" y="804"/>
                  </a:cubicBezTo>
                  <a:cubicBezTo>
                    <a:pt x="3840" y="822"/>
                    <a:pt x="3864" y="831"/>
                    <a:pt x="3890" y="831"/>
                  </a:cubicBezTo>
                  <a:cubicBezTo>
                    <a:pt x="3915" y="831"/>
                    <a:pt x="3942" y="822"/>
                    <a:pt x="3965" y="804"/>
                  </a:cubicBezTo>
                  <a:cubicBezTo>
                    <a:pt x="4001" y="768"/>
                    <a:pt x="4001" y="709"/>
                    <a:pt x="3954" y="661"/>
                  </a:cubicBezTo>
                  <a:cubicBezTo>
                    <a:pt x="3517" y="233"/>
                    <a:pt x="2909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1017;p42"/>
            <p:cNvSpPr/>
            <p:nvPr/>
          </p:nvSpPr>
          <p:spPr>
            <a:xfrm>
              <a:off x="7083360" y="1009440"/>
              <a:ext cx="172440" cy="74160"/>
            </a:xfrm>
            <a:custGeom>
              <a:avLst/>
              <a:gdLst/>
              <a:ahLst/>
              <a:rect l="l" t="t" r="r" b="b"/>
              <a:pathLst>
                <a:path w="3775" h="1634">
                  <a:moveTo>
                    <a:pt x="2108" y="0"/>
                  </a:moveTo>
                  <a:cubicBezTo>
                    <a:pt x="1956" y="0"/>
                    <a:pt x="1804" y="17"/>
                    <a:pt x="1655" y="50"/>
                  </a:cubicBezTo>
                  <a:cubicBezTo>
                    <a:pt x="905" y="205"/>
                    <a:pt x="262" y="776"/>
                    <a:pt x="24" y="1503"/>
                  </a:cubicBezTo>
                  <a:cubicBezTo>
                    <a:pt x="0" y="1550"/>
                    <a:pt x="36" y="1610"/>
                    <a:pt x="84" y="1622"/>
                  </a:cubicBezTo>
                  <a:cubicBezTo>
                    <a:pt x="96" y="1622"/>
                    <a:pt x="108" y="1634"/>
                    <a:pt x="108" y="1634"/>
                  </a:cubicBezTo>
                  <a:cubicBezTo>
                    <a:pt x="155" y="1634"/>
                    <a:pt x="191" y="1598"/>
                    <a:pt x="203" y="1562"/>
                  </a:cubicBezTo>
                  <a:cubicBezTo>
                    <a:pt x="429" y="907"/>
                    <a:pt x="1013" y="384"/>
                    <a:pt x="1691" y="241"/>
                  </a:cubicBezTo>
                  <a:cubicBezTo>
                    <a:pt x="1830" y="209"/>
                    <a:pt x="1971" y="194"/>
                    <a:pt x="2112" y="194"/>
                  </a:cubicBezTo>
                  <a:cubicBezTo>
                    <a:pt x="2664" y="194"/>
                    <a:pt x="3217" y="426"/>
                    <a:pt x="3596" y="824"/>
                  </a:cubicBezTo>
                  <a:cubicBezTo>
                    <a:pt x="3615" y="850"/>
                    <a:pt x="3641" y="861"/>
                    <a:pt x="3667" y="861"/>
                  </a:cubicBezTo>
                  <a:cubicBezTo>
                    <a:pt x="3689" y="861"/>
                    <a:pt x="3711" y="853"/>
                    <a:pt x="3727" y="836"/>
                  </a:cubicBezTo>
                  <a:cubicBezTo>
                    <a:pt x="3763" y="800"/>
                    <a:pt x="3775" y="741"/>
                    <a:pt x="3739" y="693"/>
                  </a:cubicBezTo>
                  <a:cubicBezTo>
                    <a:pt x="3321" y="256"/>
                    <a:pt x="2712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1018;p42"/>
            <p:cNvSpPr/>
            <p:nvPr/>
          </p:nvSpPr>
          <p:spPr>
            <a:xfrm>
              <a:off x="7184880" y="1056600"/>
              <a:ext cx="69120" cy="64080"/>
            </a:xfrm>
            <a:custGeom>
              <a:avLst/>
              <a:gdLst/>
              <a:ahLst/>
              <a:rect l="l" t="t" r="r" b="b"/>
              <a:pathLst>
                <a:path w="1521" h="1414">
                  <a:moveTo>
                    <a:pt x="639" y="1"/>
                  </a:moveTo>
                  <a:cubicBezTo>
                    <a:pt x="375" y="1"/>
                    <a:pt x="125" y="136"/>
                    <a:pt x="43" y="438"/>
                  </a:cubicBezTo>
                  <a:cubicBezTo>
                    <a:pt x="19" y="509"/>
                    <a:pt x="7" y="569"/>
                    <a:pt x="7" y="652"/>
                  </a:cubicBezTo>
                  <a:cubicBezTo>
                    <a:pt x="0" y="1121"/>
                    <a:pt x="396" y="1414"/>
                    <a:pt x="770" y="1414"/>
                  </a:cubicBezTo>
                  <a:cubicBezTo>
                    <a:pt x="1042" y="1414"/>
                    <a:pt x="1303" y="1258"/>
                    <a:pt x="1388" y="902"/>
                  </a:cubicBezTo>
                  <a:cubicBezTo>
                    <a:pt x="1520" y="346"/>
                    <a:pt x="1061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1019;p42"/>
            <p:cNvSpPr/>
            <p:nvPr/>
          </p:nvSpPr>
          <p:spPr>
            <a:xfrm>
              <a:off x="7486920" y="978120"/>
              <a:ext cx="68040" cy="66960"/>
            </a:xfrm>
            <a:custGeom>
              <a:avLst/>
              <a:gdLst/>
              <a:ahLst/>
              <a:rect l="l" t="t" r="r" b="b"/>
              <a:pathLst>
                <a:path w="1499" h="1473">
                  <a:moveTo>
                    <a:pt x="769" y="0"/>
                  </a:moveTo>
                  <a:cubicBezTo>
                    <a:pt x="571" y="0"/>
                    <a:pt x="416" y="98"/>
                    <a:pt x="308" y="248"/>
                  </a:cubicBezTo>
                  <a:cubicBezTo>
                    <a:pt x="1" y="658"/>
                    <a:pt x="81" y="1473"/>
                    <a:pt x="678" y="1473"/>
                  </a:cubicBezTo>
                  <a:cubicBezTo>
                    <a:pt x="775" y="1473"/>
                    <a:pt x="886" y="1451"/>
                    <a:pt x="1010" y="1403"/>
                  </a:cubicBezTo>
                  <a:cubicBezTo>
                    <a:pt x="1284" y="1296"/>
                    <a:pt x="1475" y="1022"/>
                    <a:pt x="1487" y="736"/>
                  </a:cubicBezTo>
                  <a:cubicBezTo>
                    <a:pt x="1498" y="438"/>
                    <a:pt x="1320" y="153"/>
                    <a:pt x="1046" y="57"/>
                  </a:cubicBezTo>
                  <a:cubicBezTo>
                    <a:pt x="946" y="18"/>
                    <a:pt x="854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1020;p42"/>
            <p:cNvSpPr/>
            <p:nvPr/>
          </p:nvSpPr>
          <p:spPr>
            <a:xfrm>
              <a:off x="7257240" y="1051560"/>
              <a:ext cx="165960" cy="199440"/>
            </a:xfrm>
            <a:custGeom>
              <a:avLst/>
              <a:gdLst/>
              <a:ahLst/>
              <a:rect l="l" t="t" r="r" b="b"/>
              <a:pathLst>
                <a:path w="3633" h="4364">
                  <a:moveTo>
                    <a:pt x="1121" y="0"/>
                  </a:moveTo>
                  <a:cubicBezTo>
                    <a:pt x="987" y="0"/>
                    <a:pt x="851" y="41"/>
                    <a:pt x="715" y="136"/>
                  </a:cubicBezTo>
                  <a:cubicBezTo>
                    <a:pt x="525" y="279"/>
                    <a:pt x="394" y="505"/>
                    <a:pt x="346" y="732"/>
                  </a:cubicBezTo>
                  <a:cubicBezTo>
                    <a:pt x="120" y="1898"/>
                    <a:pt x="1" y="2708"/>
                    <a:pt x="36" y="3732"/>
                  </a:cubicBezTo>
                  <a:cubicBezTo>
                    <a:pt x="48" y="4077"/>
                    <a:pt x="322" y="4351"/>
                    <a:pt x="656" y="4363"/>
                  </a:cubicBezTo>
                  <a:cubicBezTo>
                    <a:pt x="674" y="4363"/>
                    <a:pt x="692" y="4363"/>
                    <a:pt x="710" y="4363"/>
                  </a:cubicBezTo>
                  <a:cubicBezTo>
                    <a:pt x="1596" y="4363"/>
                    <a:pt x="2466" y="4083"/>
                    <a:pt x="3072" y="3768"/>
                  </a:cubicBezTo>
                  <a:cubicBezTo>
                    <a:pt x="3287" y="3660"/>
                    <a:pt x="3501" y="3530"/>
                    <a:pt x="3561" y="3303"/>
                  </a:cubicBezTo>
                  <a:cubicBezTo>
                    <a:pt x="3632" y="3077"/>
                    <a:pt x="3525" y="2839"/>
                    <a:pt x="3418" y="2625"/>
                  </a:cubicBezTo>
                  <a:cubicBezTo>
                    <a:pt x="3049" y="1934"/>
                    <a:pt x="2608" y="1267"/>
                    <a:pt x="2120" y="648"/>
                  </a:cubicBezTo>
                  <a:cubicBezTo>
                    <a:pt x="1864" y="331"/>
                    <a:pt x="1504" y="0"/>
                    <a:pt x="1121" y="0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1021;p42"/>
            <p:cNvSpPr/>
            <p:nvPr/>
          </p:nvSpPr>
          <p:spPr>
            <a:xfrm>
              <a:off x="7200360" y="1175400"/>
              <a:ext cx="308160" cy="151560"/>
            </a:xfrm>
            <a:custGeom>
              <a:avLst/>
              <a:gdLst/>
              <a:ahLst/>
              <a:rect l="l" t="t" r="r" b="b"/>
              <a:pathLst>
                <a:path w="6728" h="3320">
                  <a:moveTo>
                    <a:pt x="6616" y="1"/>
                  </a:moveTo>
                  <a:cubicBezTo>
                    <a:pt x="6579" y="1"/>
                    <a:pt x="6542" y="23"/>
                    <a:pt x="6525" y="58"/>
                  </a:cubicBezTo>
                  <a:cubicBezTo>
                    <a:pt x="5977" y="1189"/>
                    <a:pt x="5001" y="2129"/>
                    <a:pt x="3846" y="2653"/>
                  </a:cubicBezTo>
                  <a:cubicBezTo>
                    <a:pt x="3142" y="2968"/>
                    <a:pt x="2358" y="3130"/>
                    <a:pt x="1575" y="3130"/>
                  </a:cubicBezTo>
                  <a:cubicBezTo>
                    <a:pt x="1086" y="3130"/>
                    <a:pt x="598" y="3067"/>
                    <a:pt x="131" y="2939"/>
                  </a:cubicBezTo>
                  <a:cubicBezTo>
                    <a:pt x="123" y="2937"/>
                    <a:pt x="116" y="2936"/>
                    <a:pt x="108" y="2936"/>
                  </a:cubicBezTo>
                  <a:cubicBezTo>
                    <a:pt x="69" y="2936"/>
                    <a:pt x="32" y="2961"/>
                    <a:pt x="12" y="3010"/>
                  </a:cubicBezTo>
                  <a:cubicBezTo>
                    <a:pt x="0" y="3058"/>
                    <a:pt x="36" y="3118"/>
                    <a:pt x="84" y="3129"/>
                  </a:cubicBezTo>
                  <a:cubicBezTo>
                    <a:pt x="572" y="3260"/>
                    <a:pt x="1072" y="3320"/>
                    <a:pt x="1584" y="3320"/>
                  </a:cubicBezTo>
                  <a:cubicBezTo>
                    <a:pt x="2394" y="3320"/>
                    <a:pt x="3203" y="3153"/>
                    <a:pt x="3929" y="2832"/>
                  </a:cubicBezTo>
                  <a:cubicBezTo>
                    <a:pt x="5120" y="2296"/>
                    <a:pt x="6132" y="1308"/>
                    <a:pt x="6704" y="141"/>
                  </a:cubicBezTo>
                  <a:cubicBezTo>
                    <a:pt x="6727" y="93"/>
                    <a:pt x="6704" y="34"/>
                    <a:pt x="6656" y="10"/>
                  </a:cubicBezTo>
                  <a:cubicBezTo>
                    <a:pt x="6643" y="4"/>
                    <a:pt x="6630" y="1"/>
                    <a:pt x="661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1022;p42"/>
            <p:cNvSpPr/>
            <p:nvPr/>
          </p:nvSpPr>
          <p:spPr>
            <a:xfrm>
              <a:off x="7363080" y="1365840"/>
              <a:ext cx="79560" cy="47880"/>
            </a:xfrm>
            <a:custGeom>
              <a:avLst/>
              <a:gdLst/>
              <a:ahLst/>
              <a:rect l="l" t="t" r="r" b="b"/>
              <a:pathLst>
                <a:path w="1751" h="1061">
                  <a:moveTo>
                    <a:pt x="1620" y="0"/>
                  </a:moveTo>
                  <a:cubicBezTo>
                    <a:pt x="1167" y="429"/>
                    <a:pt x="608" y="739"/>
                    <a:pt x="0" y="870"/>
                  </a:cubicBezTo>
                  <a:lnTo>
                    <a:pt x="36" y="1060"/>
                  </a:lnTo>
                  <a:cubicBezTo>
                    <a:pt x="679" y="917"/>
                    <a:pt x="1274" y="596"/>
                    <a:pt x="1751" y="143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1023;p42"/>
            <p:cNvSpPr/>
            <p:nvPr/>
          </p:nvSpPr>
          <p:spPr>
            <a:xfrm>
              <a:off x="7944480" y="3499920"/>
              <a:ext cx="503280" cy="752040"/>
            </a:xfrm>
            <a:custGeom>
              <a:avLst/>
              <a:gdLst/>
              <a:ahLst/>
              <a:rect l="l" t="t" r="r" b="b"/>
              <a:pathLst>
                <a:path w="10979" h="16399">
                  <a:moveTo>
                    <a:pt x="5802" y="1"/>
                  </a:moveTo>
                  <a:cubicBezTo>
                    <a:pt x="4880" y="1"/>
                    <a:pt x="3913" y="362"/>
                    <a:pt x="2906" y="1117"/>
                  </a:cubicBezTo>
                  <a:cubicBezTo>
                    <a:pt x="2763" y="2558"/>
                    <a:pt x="2644" y="4463"/>
                    <a:pt x="2561" y="6380"/>
                  </a:cubicBezTo>
                  <a:cubicBezTo>
                    <a:pt x="2144" y="6463"/>
                    <a:pt x="1739" y="6689"/>
                    <a:pt x="1441" y="6999"/>
                  </a:cubicBezTo>
                  <a:cubicBezTo>
                    <a:pt x="870" y="7594"/>
                    <a:pt x="608" y="8440"/>
                    <a:pt x="429" y="9249"/>
                  </a:cubicBezTo>
                  <a:cubicBezTo>
                    <a:pt x="251" y="10011"/>
                    <a:pt x="132" y="10785"/>
                    <a:pt x="60" y="11571"/>
                  </a:cubicBezTo>
                  <a:cubicBezTo>
                    <a:pt x="13" y="12012"/>
                    <a:pt x="1" y="12476"/>
                    <a:pt x="227" y="12857"/>
                  </a:cubicBezTo>
                  <a:cubicBezTo>
                    <a:pt x="453" y="13238"/>
                    <a:pt x="906" y="13440"/>
                    <a:pt x="1358" y="13464"/>
                  </a:cubicBezTo>
                  <a:cubicBezTo>
                    <a:pt x="1395" y="13466"/>
                    <a:pt x="1431" y="13467"/>
                    <a:pt x="1468" y="13467"/>
                  </a:cubicBezTo>
                  <a:cubicBezTo>
                    <a:pt x="1822" y="13467"/>
                    <a:pt x="2167" y="13365"/>
                    <a:pt x="2513" y="13214"/>
                  </a:cubicBezTo>
                  <a:lnTo>
                    <a:pt x="2513" y="13214"/>
                  </a:lnTo>
                  <a:cubicBezTo>
                    <a:pt x="2489" y="13428"/>
                    <a:pt x="2465" y="13643"/>
                    <a:pt x="2442" y="13845"/>
                  </a:cubicBezTo>
                  <a:cubicBezTo>
                    <a:pt x="2370" y="14583"/>
                    <a:pt x="2406" y="15393"/>
                    <a:pt x="2882" y="15953"/>
                  </a:cubicBezTo>
                  <a:cubicBezTo>
                    <a:pt x="3110" y="16217"/>
                    <a:pt x="3451" y="16398"/>
                    <a:pt x="3785" y="16398"/>
                  </a:cubicBezTo>
                  <a:cubicBezTo>
                    <a:pt x="3887" y="16398"/>
                    <a:pt x="3987" y="16381"/>
                    <a:pt x="4085" y="16345"/>
                  </a:cubicBezTo>
                  <a:cubicBezTo>
                    <a:pt x="4477" y="16214"/>
                    <a:pt x="4716" y="15810"/>
                    <a:pt x="4870" y="15417"/>
                  </a:cubicBezTo>
                  <a:cubicBezTo>
                    <a:pt x="4978" y="15131"/>
                    <a:pt x="5061" y="14845"/>
                    <a:pt x="5120" y="14536"/>
                  </a:cubicBezTo>
                  <a:cubicBezTo>
                    <a:pt x="6025" y="14524"/>
                    <a:pt x="6930" y="14464"/>
                    <a:pt x="7787" y="14190"/>
                  </a:cubicBezTo>
                  <a:cubicBezTo>
                    <a:pt x="8811" y="13881"/>
                    <a:pt x="9776" y="13226"/>
                    <a:pt x="10240" y="12262"/>
                  </a:cubicBezTo>
                  <a:cubicBezTo>
                    <a:pt x="10978" y="10738"/>
                    <a:pt x="10335" y="8940"/>
                    <a:pt x="9669" y="7380"/>
                  </a:cubicBezTo>
                  <a:cubicBezTo>
                    <a:pt x="9454" y="6892"/>
                    <a:pt x="9216" y="6380"/>
                    <a:pt x="8776" y="6082"/>
                  </a:cubicBezTo>
                  <a:cubicBezTo>
                    <a:pt x="8764" y="6082"/>
                    <a:pt x="8752" y="6070"/>
                    <a:pt x="8740" y="6070"/>
                  </a:cubicBezTo>
                  <a:cubicBezTo>
                    <a:pt x="8823" y="4558"/>
                    <a:pt x="8930" y="3034"/>
                    <a:pt x="9014" y="2010"/>
                  </a:cubicBezTo>
                  <a:cubicBezTo>
                    <a:pt x="8514" y="1010"/>
                    <a:pt x="7525" y="260"/>
                    <a:pt x="6430" y="58"/>
                  </a:cubicBezTo>
                  <a:cubicBezTo>
                    <a:pt x="6223" y="20"/>
                    <a:pt x="6014" y="1"/>
                    <a:pt x="5802" y="1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1024;p42"/>
            <p:cNvSpPr/>
            <p:nvPr/>
          </p:nvSpPr>
          <p:spPr>
            <a:xfrm>
              <a:off x="6184440" y="2305080"/>
              <a:ext cx="435240" cy="1044000"/>
            </a:xfrm>
            <a:custGeom>
              <a:avLst/>
              <a:gdLst/>
              <a:ahLst/>
              <a:rect l="l" t="t" r="r" b="b"/>
              <a:pathLst>
                <a:path w="9502" h="22765">
                  <a:moveTo>
                    <a:pt x="3194" y="1"/>
                  </a:moveTo>
                  <a:cubicBezTo>
                    <a:pt x="3037" y="1"/>
                    <a:pt x="2880" y="18"/>
                    <a:pt x="2727" y="53"/>
                  </a:cubicBezTo>
                  <a:cubicBezTo>
                    <a:pt x="2096" y="196"/>
                    <a:pt x="1549" y="624"/>
                    <a:pt x="1144" y="1148"/>
                  </a:cubicBezTo>
                  <a:cubicBezTo>
                    <a:pt x="751" y="1660"/>
                    <a:pt x="465" y="2267"/>
                    <a:pt x="191" y="2851"/>
                  </a:cubicBezTo>
                  <a:cubicBezTo>
                    <a:pt x="191" y="6577"/>
                    <a:pt x="13" y="10399"/>
                    <a:pt x="1" y="14221"/>
                  </a:cubicBezTo>
                  <a:cubicBezTo>
                    <a:pt x="1" y="16102"/>
                    <a:pt x="36" y="18031"/>
                    <a:pt x="822" y="19746"/>
                  </a:cubicBezTo>
                  <a:cubicBezTo>
                    <a:pt x="1566" y="21382"/>
                    <a:pt x="3156" y="22765"/>
                    <a:pt x="4948" y="22765"/>
                  </a:cubicBezTo>
                  <a:cubicBezTo>
                    <a:pt x="5021" y="22765"/>
                    <a:pt x="5094" y="22763"/>
                    <a:pt x="5168" y="22758"/>
                  </a:cubicBezTo>
                  <a:cubicBezTo>
                    <a:pt x="7168" y="22627"/>
                    <a:pt x="8728" y="20746"/>
                    <a:pt x="9109" y="18769"/>
                  </a:cubicBezTo>
                  <a:cubicBezTo>
                    <a:pt x="9502" y="16805"/>
                    <a:pt x="8978" y="14769"/>
                    <a:pt x="8347" y="12852"/>
                  </a:cubicBezTo>
                  <a:cubicBezTo>
                    <a:pt x="7168" y="9244"/>
                    <a:pt x="5585" y="5601"/>
                    <a:pt x="5906" y="1815"/>
                  </a:cubicBezTo>
                  <a:cubicBezTo>
                    <a:pt x="5251" y="1243"/>
                    <a:pt x="4906" y="708"/>
                    <a:pt x="4418" y="374"/>
                  </a:cubicBezTo>
                  <a:cubicBezTo>
                    <a:pt x="4060" y="130"/>
                    <a:pt x="3626" y="1"/>
                    <a:pt x="3194" y="1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1025;p42"/>
            <p:cNvSpPr/>
            <p:nvPr/>
          </p:nvSpPr>
          <p:spPr>
            <a:xfrm>
              <a:off x="7129440" y="1831320"/>
              <a:ext cx="983880" cy="719640"/>
            </a:xfrm>
            <a:custGeom>
              <a:avLst/>
              <a:gdLst/>
              <a:ahLst/>
              <a:rect l="l" t="t" r="r" b="b"/>
              <a:pathLst>
                <a:path w="21456" h="15693">
                  <a:moveTo>
                    <a:pt x="18003" y="0"/>
                  </a:moveTo>
                  <a:lnTo>
                    <a:pt x="8954" y="8549"/>
                  </a:lnTo>
                  <a:lnTo>
                    <a:pt x="7311" y="631"/>
                  </a:lnTo>
                  <a:cubicBezTo>
                    <a:pt x="7311" y="631"/>
                    <a:pt x="4108" y="3418"/>
                    <a:pt x="2930" y="4132"/>
                  </a:cubicBezTo>
                  <a:cubicBezTo>
                    <a:pt x="1" y="11704"/>
                    <a:pt x="10526" y="15693"/>
                    <a:pt x="10526" y="15693"/>
                  </a:cubicBezTo>
                  <a:lnTo>
                    <a:pt x="21456" y="4168"/>
                  </a:lnTo>
                  <a:lnTo>
                    <a:pt x="21456" y="2322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1026;p42"/>
            <p:cNvSpPr/>
            <p:nvPr/>
          </p:nvSpPr>
          <p:spPr>
            <a:xfrm>
              <a:off x="5941440" y="1746720"/>
              <a:ext cx="708480" cy="750600"/>
            </a:xfrm>
            <a:custGeom>
              <a:avLst/>
              <a:gdLst/>
              <a:ahLst/>
              <a:rect l="l" t="t" r="r" b="b"/>
              <a:pathLst>
                <a:path w="15454" h="16368">
                  <a:moveTo>
                    <a:pt x="6077" y="0"/>
                  </a:moveTo>
                  <a:cubicBezTo>
                    <a:pt x="6029" y="0"/>
                    <a:pt x="5979" y="7"/>
                    <a:pt x="5929" y="22"/>
                  </a:cubicBezTo>
                  <a:cubicBezTo>
                    <a:pt x="5691" y="391"/>
                    <a:pt x="5810" y="879"/>
                    <a:pt x="5929" y="1308"/>
                  </a:cubicBezTo>
                  <a:cubicBezTo>
                    <a:pt x="6441" y="3094"/>
                    <a:pt x="7084" y="4106"/>
                    <a:pt x="7548" y="6189"/>
                  </a:cubicBezTo>
                  <a:cubicBezTo>
                    <a:pt x="7512" y="6189"/>
                    <a:pt x="7488" y="6201"/>
                    <a:pt x="7453" y="6201"/>
                  </a:cubicBezTo>
                  <a:cubicBezTo>
                    <a:pt x="6536" y="3820"/>
                    <a:pt x="5393" y="1474"/>
                    <a:pt x="2845" y="569"/>
                  </a:cubicBezTo>
                  <a:cubicBezTo>
                    <a:pt x="2841" y="569"/>
                    <a:pt x="2836" y="569"/>
                    <a:pt x="2832" y="569"/>
                  </a:cubicBezTo>
                  <a:cubicBezTo>
                    <a:pt x="0" y="569"/>
                    <a:pt x="251" y="4346"/>
                    <a:pt x="1559" y="5987"/>
                  </a:cubicBezTo>
                  <a:cubicBezTo>
                    <a:pt x="2607" y="8416"/>
                    <a:pt x="2928" y="8404"/>
                    <a:pt x="3297" y="10452"/>
                  </a:cubicBezTo>
                  <a:cubicBezTo>
                    <a:pt x="3309" y="10559"/>
                    <a:pt x="3321" y="10654"/>
                    <a:pt x="3345" y="10749"/>
                  </a:cubicBezTo>
                  <a:cubicBezTo>
                    <a:pt x="3357" y="10821"/>
                    <a:pt x="3369" y="10880"/>
                    <a:pt x="3381" y="10940"/>
                  </a:cubicBezTo>
                  <a:cubicBezTo>
                    <a:pt x="3393" y="10952"/>
                    <a:pt x="3393" y="10952"/>
                    <a:pt x="3405" y="10964"/>
                  </a:cubicBezTo>
                  <a:cubicBezTo>
                    <a:pt x="3690" y="12130"/>
                    <a:pt x="3738" y="13119"/>
                    <a:pt x="4059" y="14321"/>
                  </a:cubicBezTo>
                  <a:cubicBezTo>
                    <a:pt x="4155" y="14714"/>
                    <a:pt x="5238" y="15690"/>
                    <a:pt x="5488" y="16012"/>
                  </a:cubicBezTo>
                  <a:cubicBezTo>
                    <a:pt x="5703" y="16293"/>
                    <a:pt x="5791" y="16367"/>
                    <a:pt x="5898" y="16367"/>
                  </a:cubicBezTo>
                  <a:cubicBezTo>
                    <a:pt x="6019" y="16367"/>
                    <a:pt x="6165" y="16274"/>
                    <a:pt x="6546" y="16274"/>
                  </a:cubicBezTo>
                  <a:cubicBezTo>
                    <a:pt x="6558" y="16274"/>
                    <a:pt x="6571" y="16274"/>
                    <a:pt x="6584" y="16274"/>
                  </a:cubicBezTo>
                  <a:cubicBezTo>
                    <a:pt x="6601" y="16274"/>
                    <a:pt x="6618" y="16274"/>
                    <a:pt x="6635" y="16274"/>
                  </a:cubicBezTo>
                  <a:cubicBezTo>
                    <a:pt x="8083" y="16274"/>
                    <a:pt x="9560" y="15773"/>
                    <a:pt x="10572" y="14738"/>
                  </a:cubicBezTo>
                  <a:cubicBezTo>
                    <a:pt x="10727" y="14583"/>
                    <a:pt x="10894" y="14393"/>
                    <a:pt x="11048" y="14190"/>
                  </a:cubicBezTo>
                  <a:cubicBezTo>
                    <a:pt x="12144" y="13262"/>
                    <a:pt x="12656" y="11845"/>
                    <a:pt x="12906" y="10690"/>
                  </a:cubicBezTo>
                  <a:cubicBezTo>
                    <a:pt x="13668" y="9249"/>
                    <a:pt x="14132" y="8963"/>
                    <a:pt x="14966" y="8154"/>
                  </a:cubicBezTo>
                  <a:cubicBezTo>
                    <a:pt x="15108" y="8011"/>
                    <a:pt x="15263" y="7868"/>
                    <a:pt x="15347" y="7678"/>
                  </a:cubicBezTo>
                  <a:cubicBezTo>
                    <a:pt x="15442" y="7499"/>
                    <a:pt x="15454" y="7261"/>
                    <a:pt x="15335" y="7094"/>
                  </a:cubicBezTo>
                  <a:cubicBezTo>
                    <a:pt x="15289" y="7028"/>
                    <a:pt x="15195" y="7002"/>
                    <a:pt x="15074" y="7002"/>
                  </a:cubicBezTo>
                  <a:cubicBezTo>
                    <a:pt x="14692" y="7002"/>
                    <a:pt x="14043" y="7260"/>
                    <a:pt x="13799" y="7332"/>
                  </a:cubicBezTo>
                  <a:cubicBezTo>
                    <a:pt x="12525" y="7701"/>
                    <a:pt x="11727" y="9785"/>
                    <a:pt x="10965" y="9940"/>
                  </a:cubicBezTo>
                  <a:cubicBezTo>
                    <a:pt x="10548" y="9511"/>
                    <a:pt x="10263" y="8761"/>
                    <a:pt x="9584" y="6832"/>
                  </a:cubicBezTo>
                  <a:cubicBezTo>
                    <a:pt x="9084" y="4630"/>
                    <a:pt x="8119" y="2546"/>
                    <a:pt x="6905" y="641"/>
                  </a:cubicBezTo>
                  <a:cubicBezTo>
                    <a:pt x="6707" y="339"/>
                    <a:pt x="6418" y="0"/>
                    <a:pt x="6077" y="0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1027;p42"/>
            <p:cNvSpPr/>
            <p:nvPr/>
          </p:nvSpPr>
          <p:spPr>
            <a:xfrm>
              <a:off x="5973120" y="1871280"/>
              <a:ext cx="194040" cy="280440"/>
            </a:xfrm>
            <a:custGeom>
              <a:avLst/>
              <a:gdLst/>
              <a:ahLst/>
              <a:rect l="l" t="t" r="r" b="b"/>
              <a:pathLst>
                <a:path w="4240" h="6125">
                  <a:moveTo>
                    <a:pt x="642" y="0"/>
                  </a:moveTo>
                  <a:cubicBezTo>
                    <a:pt x="561" y="0"/>
                    <a:pt x="495" y="27"/>
                    <a:pt x="442" y="64"/>
                  </a:cubicBezTo>
                  <a:cubicBezTo>
                    <a:pt x="1" y="350"/>
                    <a:pt x="25" y="1648"/>
                    <a:pt x="299" y="2160"/>
                  </a:cubicBezTo>
                  <a:cubicBezTo>
                    <a:pt x="315" y="2191"/>
                    <a:pt x="346" y="2207"/>
                    <a:pt x="380" y="2207"/>
                  </a:cubicBezTo>
                  <a:cubicBezTo>
                    <a:pt x="397" y="2207"/>
                    <a:pt x="414" y="2203"/>
                    <a:pt x="430" y="2195"/>
                  </a:cubicBezTo>
                  <a:cubicBezTo>
                    <a:pt x="477" y="2172"/>
                    <a:pt x="489" y="2112"/>
                    <a:pt x="465" y="2064"/>
                  </a:cubicBezTo>
                  <a:cubicBezTo>
                    <a:pt x="227" y="1612"/>
                    <a:pt x="227" y="433"/>
                    <a:pt x="549" y="219"/>
                  </a:cubicBezTo>
                  <a:cubicBezTo>
                    <a:pt x="576" y="202"/>
                    <a:pt x="605" y="194"/>
                    <a:pt x="635" y="194"/>
                  </a:cubicBezTo>
                  <a:cubicBezTo>
                    <a:pt x="793" y="194"/>
                    <a:pt x="987" y="399"/>
                    <a:pt x="1096" y="528"/>
                  </a:cubicBezTo>
                  <a:cubicBezTo>
                    <a:pt x="1930" y="1755"/>
                    <a:pt x="2442" y="2826"/>
                    <a:pt x="2978" y="3957"/>
                  </a:cubicBezTo>
                  <a:cubicBezTo>
                    <a:pt x="3299" y="4636"/>
                    <a:pt x="3632" y="5339"/>
                    <a:pt x="4049" y="6065"/>
                  </a:cubicBezTo>
                  <a:cubicBezTo>
                    <a:pt x="4061" y="6101"/>
                    <a:pt x="4097" y="6124"/>
                    <a:pt x="4132" y="6124"/>
                  </a:cubicBezTo>
                  <a:cubicBezTo>
                    <a:pt x="4144" y="6124"/>
                    <a:pt x="4156" y="6113"/>
                    <a:pt x="4180" y="6113"/>
                  </a:cubicBezTo>
                  <a:cubicBezTo>
                    <a:pt x="4228" y="6077"/>
                    <a:pt x="4240" y="6017"/>
                    <a:pt x="4216" y="5982"/>
                  </a:cubicBezTo>
                  <a:cubicBezTo>
                    <a:pt x="3811" y="5243"/>
                    <a:pt x="3478" y="4553"/>
                    <a:pt x="3156" y="3874"/>
                  </a:cubicBezTo>
                  <a:cubicBezTo>
                    <a:pt x="2608" y="2731"/>
                    <a:pt x="2096" y="1648"/>
                    <a:pt x="1263" y="409"/>
                  </a:cubicBezTo>
                  <a:cubicBezTo>
                    <a:pt x="998" y="98"/>
                    <a:pt x="794" y="0"/>
                    <a:pt x="642" y="0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1028;p42"/>
            <p:cNvSpPr/>
            <p:nvPr/>
          </p:nvSpPr>
          <p:spPr>
            <a:xfrm>
              <a:off x="7781400" y="1850760"/>
              <a:ext cx="282960" cy="494280"/>
            </a:xfrm>
            <a:custGeom>
              <a:avLst/>
              <a:gdLst/>
              <a:ahLst/>
              <a:rect l="l" t="t" r="r" b="b"/>
              <a:pathLst>
                <a:path w="6181" h="10787">
                  <a:moveTo>
                    <a:pt x="5022" y="1"/>
                  </a:moveTo>
                  <a:cubicBezTo>
                    <a:pt x="4938" y="1"/>
                    <a:pt x="4863" y="56"/>
                    <a:pt x="4835" y="142"/>
                  </a:cubicBezTo>
                  <a:cubicBezTo>
                    <a:pt x="4811" y="237"/>
                    <a:pt x="4859" y="344"/>
                    <a:pt x="4966" y="380"/>
                  </a:cubicBezTo>
                  <a:cubicBezTo>
                    <a:pt x="5525" y="559"/>
                    <a:pt x="5775" y="1249"/>
                    <a:pt x="5692" y="1821"/>
                  </a:cubicBezTo>
                  <a:cubicBezTo>
                    <a:pt x="5609" y="2452"/>
                    <a:pt x="5216" y="3023"/>
                    <a:pt x="4859" y="3535"/>
                  </a:cubicBezTo>
                  <a:lnTo>
                    <a:pt x="60" y="10477"/>
                  </a:lnTo>
                  <a:cubicBezTo>
                    <a:pt x="1" y="10572"/>
                    <a:pt x="25" y="10691"/>
                    <a:pt x="120" y="10751"/>
                  </a:cubicBezTo>
                  <a:cubicBezTo>
                    <a:pt x="144" y="10774"/>
                    <a:pt x="191" y="10786"/>
                    <a:pt x="227" y="10786"/>
                  </a:cubicBezTo>
                  <a:cubicBezTo>
                    <a:pt x="287" y="10786"/>
                    <a:pt x="346" y="10751"/>
                    <a:pt x="382" y="10703"/>
                  </a:cubicBezTo>
                  <a:lnTo>
                    <a:pt x="5180" y="3750"/>
                  </a:lnTo>
                  <a:cubicBezTo>
                    <a:pt x="5549" y="3214"/>
                    <a:pt x="5978" y="2595"/>
                    <a:pt x="6073" y="1868"/>
                  </a:cubicBezTo>
                  <a:cubicBezTo>
                    <a:pt x="6180" y="1142"/>
                    <a:pt x="5835" y="249"/>
                    <a:pt x="5085" y="11"/>
                  </a:cubicBezTo>
                  <a:cubicBezTo>
                    <a:pt x="5064" y="4"/>
                    <a:pt x="5042" y="1"/>
                    <a:pt x="502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1029;p42"/>
            <p:cNvSpPr/>
            <p:nvPr/>
          </p:nvSpPr>
          <p:spPr>
            <a:xfrm>
              <a:off x="6961680" y="1110960"/>
              <a:ext cx="246960" cy="258120"/>
            </a:xfrm>
            <a:custGeom>
              <a:avLst/>
              <a:gdLst/>
              <a:ahLst/>
              <a:rect l="l" t="t" r="r" b="b"/>
              <a:pathLst>
                <a:path w="5394" h="5641">
                  <a:moveTo>
                    <a:pt x="3036" y="0"/>
                  </a:moveTo>
                  <a:cubicBezTo>
                    <a:pt x="2997" y="0"/>
                    <a:pt x="2957" y="1"/>
                    <a:pt x="2917" y="3"/>
                  </a:cubicBezTo>
                  <a:cubicBezTo>
                    <a:pt x="2155" y="51"/>
                    <a:pt x="1441" y="396"/>
                    <a:pt x="846" y="884"/>
                  </a:cubicBezTo>
                  <a:cubicBezTo>
                    <a:pt x="0" y="1587"/>
                    <a:pt x="191" y="2968"/>
                    <a:pt x="691" y="4004"/>
                  </a:cubicBezTo>
                  <a:cubicBezTo>
                    <a:pt x="1125" y="4903"/>
                    <a:pt x="2052" y="5640"/>
                    <a:pt x="3014" y="5640"/>
                  </a:cubicBezTo>
                  <a:cubicBezTo>
                    <a:pt x="3160" y="5640"/>
                    <a:pt x="3307" y="5623"/>
                    <a:pt x="3453" y="5587"/>
                  </a:cubicBezTo>
                  <a:cubicBezTo>
                    <a:pt x="4025" y="5444"/>
                    <a:pt x="4513" y="5039"/>
                    <a:pt x="4822" y="4539"/>
                  </a:cubicBezTo>
                  <a:cubicBezTo>
                    <a:pt x="5132" y="4051"/>
                    <a:pt x="5275" y="3468"/>
                    <a:pt x="5334" y="2884"/>
                  </a:cubicBezTo>
                  <a:cubicBezTo>
                    <a:pt x="5394" y="2194"/>
                    <a:pt x="5322" y="1456"/>
                    <a:pt x="4918" y="896"/>
                  </a:cubicBezTo>
                  <a:cubicBezTo>
                    <a:pt x="4489" y="309"/>
                    <a:pt x="3760" y="0"/>
                    <a:pt x="3036" y="0"/>
                  </a:cubicBezTo>
                  <a:close/>
                </a:path>
              </a:pathLst>
            </a:custGeom>
            <a:solidFill>
              <a:srgbClr val="f075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1030;p42"/>
            <p:cNvSpPr/>
            <p:nvPr/>
          </p:nvSpPr>
          <p:spPr>
            <a:xfrm>
              <a:off x="7525080" y="991080"/>
              <a:ext cx="292320" cy="257400"/>
            </a:xfrm>
            <a:custGeom>
              <a:avLst/>
              <a:gdLst/>
              <a:ahLst/>
              <a:rect l="l" t="t" r="r" b="b"/>
              <a:pathLst>
                <a:path w="6383" h="5622">
                  <a:moveTo>
                    <a:pt x="3450" y="0"/>
                  </a:moveTo>
                  <a:cubicBezTo>
                    <a:pt x="3212" y="0"/>
                    <a:pt x="2963" y="47"/>
                    <a:pt x="2703" y="154"/>
                  </a:cubicBezTo>
                  <a:cubicBezTo>
                    <a:pt x="1846" y="512"/>
                    <a:pt x="1037" y="1083"/>
                    <a:pt x="560" y="1881"/>
                  </a:cubicBezTo>
                  <a:cubicBezTo>
                    <a:pt x="84" y="2690"/>
                    <a:pt x="1" y="3762"/>
                    <a:pt x="513" y="4548"/>
                  </a:cubicBezTo>
                  <a:cubicBezTo>
                    <a:pt x="918" y="5167"/>
                    <a:pt x="1644" y="5536"/>
                    <a:pt x="2382" y="5608"/>
                  </a:cubicBezTo>
                  <a:cubicBezTo>
                    <a:pt x="2482" y="5617"/>
                    <a:pt x="2582" y="5622"/>
                    <a:pt x="2682" y="5622"/>
                  </a:cubicBezTo>
                  <a:cubicBezTo>
                    <a:pt x="3321" y="5622"/>
                    <a:pt x="3959" y="5431"/>
                    <a:pt x="4525" y="5143"/>
                  </a:cubicBezTo>
                  <a:cubicBezTo>
                    <a:pt x="5192" y="4798"/>
                    <a:pt x="5823" y="4298"/>
                    <a:pt x="6085" y="3595"/>
                  </a:cubicBezTo>
                  <a:cubicBezTo>
                    <a:pt x="6382" y="2750"/>
                    <a:pt x="6109" y="1774"/>
                    <a:pt x="5501" y="1119"/>
                  </a:cubicBezTo>
                  <a:cubicBezTo>
                    <a:pt x="5025" y="615"/>
                    <a:pt x="4314" y="0"/>
                    <a:pt x="3450" y="0"/>
                  </a:cubicBezTo>
                  <a:close/>
                </a:path>
              </a:pathLst>
            </a:custGeom>
            <a:solidFill>
              <a:srgbClr val="f075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1031;p42"/>
            <p:cNvSpPr/>
            <p:nvPr/>
          </p:nvSpPr>
          <p:spPr>
            <a:xfrm>
              <a:off x="7744680" y="2604240"/>
              <a:ext cx="99720" cy="217440"/>
            </a:xfrm>
            <a:custGeom>
              <a:avLst/>
              <a:gdLst/>
              <a:ahLst/>
              <a:rect l="l" t="t" r="r" b="b"/>
              <a:pathLst>
                <a:path w="2191" h="4752">
                  <a:moveTo>
                    <a:pt x="2000" y="1"/>
                  </a:moveTo>
                  <a:cubicBezTo>
                    <a:pt x="1738" y="989"/>
                    <a:pt x="1393" y="1953"/>
                    <a:pt x="988" y="2870"/>
                  </a:cubicBezTo>
                  <a:cubicBezTo>
                    <a:pt x="691" y="3120"/>
                    <a:pt x="369" y="3406"/>
                    <a:pt x="167" y="3775"/>
                  </a:cubicBezTo>
                  <a:cubicBezTo>
                    <a:pt x="48" y="4001"/>
                    <a:pt x="0" y="4228"/>
                    <a:pt x="36" y="4418"/>
                  </a:cubicBezTo>
                  <a:cubicBezTo>
                    <a:pt x="71" y="4549"/>
                    <a:pt x="167" y="4716"/>
                    <a:pt x="333" y="4740"/>
                  </a:cubicBezTo>
                  <a:cubicBezTo>
                    <a:pt x="345" y="4740"/>
                    <a:pt x="357" y="4751"/>
                    <a:pt x="381" y="4751"/>
                  </a:cubicBezTo>
                  <a:cubicBezTo>
                    <a:pt x="464" y="4751"/>
                    <a:pt x="583" y="4704"/>
                    <a:pt x="714" y="4549"/>
                  </a:cubicBezTo>
                  <a:cubicBezTo>
                    <a:pt x="1072" y="4109"/>
                    <a:pt x="1143" y="3525"/>
                    <a:pt x="1203" y="2918"/>
                  </a:cubicBezTo>
                  <a:lnTo>
                    <a:pt x="1203" y="2858"/>
                  </a:lnTo>
                  <a:cubicBezTo>
                    <a:pt x="1595" y="1953"/>
                    <a:pt x="1929" y="1013"/>
                    <a:pt x="2191" y="60"/>
                  </a:cubicBezTo>
                  <a:lnTo>
                    <a:pt x="200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1032;p42"/>
            <p:cNvSpPr/>
            <p:nvPr/>
          </p:nvSpPr>
          <p:spPr>
            <a:xfrm>
              <a:off x="7516080" y="2531880"/>
              <a:ext cx="52920" cy="225720"/>
            </a:xfrm>
            <a:custGeom>
              <a:avLst/>
              <a:gdLst/>
              <a:ahLst/>
              <a:rect l="l" t="t" r="r" b="b"/>
              <a:pathLst>
                <a:path w="1168" h="4930">
                  <a:moveTo>
                    <a:pt x="977" y="0"/>
                  </a:moveTo>
                  <a:cubicBezTo>
                    <a:pt x="715" y="917"/>
                    <a:pt x="536" y="1858"/>
                    <a:pt x="453" y="2810"/>
                  </a:cubicBezTo>
                  <a:lnTo>
                    <a:pt x="405" y="2929"/>
                  </a:lnTo>
                  <a:cubicBezTo>
                    <a:pt x="262" y="3286"/>
                    <a:pt x="143" y="3655"/>
                    <a:pt x="72" y="4036"/>
                  </a:cubicBezTo>
                  <a:cubicBezTo>
                    <a:pt x="36" y="4275"/>
                    <a:pt x="0" y="4572"/>
                    <a:pt x="191" y="4787"/>
                  </a:cubicBezTo>
                  <a:cubicBezTo>
                    <a:pt x="262" y="4870"/>
                    <a:pt x="381" y="4929"/>
                    <a:pt x="488" y="4929"/>
                  </a:cubicBezTo>
                  <a:cubicBezTo>
                    <a:pt x="548" y="4929"/>
                    <a:pt x="607" y="4918"/>
                    <a:pt x="667" y="4882"/>
                  </a:cubicBezTo>
                  <a:cubicBezTo>
                    <a:pt x="727" y="4834"/>
                    <a:pt x="762" y="4775"/>
                    <a:pt x="786" y="4739"/>
                  </a:cubicBezTo>
                  <a:cubicBezTo>
                    <a:pt x="893" y="4513"/>
                    <a:pt x="905" y="4275"/>
                    <a:pt x="893" y="4084"/>
                  </a:cubicBezTo>
                  <a:cubicBezTo>
                    <a:pt x="869" y="3691"/>
                    <a:pt x="786" y="3322"/>
                    <a:pt x="631" y="3013"/>
                  </a:cubicBezTo>
                  <a:cubicBezTo>
                    <a:pt x="703" y="2012"/>
                    <a:pt x="881" y="1012"/>
                    <a:pt x="1167" y="48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1033;p42"/>
            <p:cNvSpPr/>
            <p:nvPr/>
          </p:nvSpPr>
          <p:spPr>
            <a:xfrm>
              <a:off x="7158960" y="2240640"/>
              <a:ext cx="320400" cy="229680"/>
            </a:xfrm>
            <a:custGeom>
              <a:avLst/>
              <a:gdLst/>
              <a:ahLst/>
              <a:rect l="l" t="t" r="r" b="b"/>
              <a:pathLst>
                <a:path w="6993" h="5021">
                  <a:moveTo>
                    <a:pt x="3788" y="0"/>
                  </a:moveTo>
                  <a:cubicBezTo>
                    <a:pt x="1328" y="0"/>
                    <a:pt x="1" y="4283"/>
                    <a:pt x="2725" y="4895"/>
                  </a:cubicBezTo>
                  <a:cubicBezTo>
                    <a:pt x="3073" y="4981"/>
                    <a:pt x="3395" y="5021"/>
                    <a:pt x="3691" y="5021"/>
                  </a:cubicBezTo>
                  <a:cubicBezTo>
                    <a:pt x="6697" y="5021"/>
                    <a:pt x="6993" y="924"/>
                    <a:pt x="4023" y="13"/>
                  </a:cubicBezTo>
                  <a:cubicBezTo>
                    <a:pt x="3943" y="4"/>
                    <a:pt x="3865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1034;p42"/>
            <p:cNvSpPr/>
            <p:nvPr/>
          </p:nvSpPr>
          <p:spPr>
            <a:xfrm>
              <a:off x="7260480" y="2315520"/>
              <a:ext cx="113040" cy="104400"/>
            </a:xfrm>
            <a:custGeom>
              <a:avLst/>
              <a:gdLst/>
              <a:ahLst/>
              <a:rect l="l" t="t" r="r" b="b"/>
              <a:pathLst>
                <a:path w="2477" h="2292">
                  <a:moveTo>
                    <a:pt x="1211" y="1"/>
                  </a:moveTo>
                  <a:cubicBezTo>
                    <a:pt x="828" y="1"/>
                    <a:pt x="446" y="214"/>
                    <a:pt x="238" y="551"/>
                  </a:cubicBezTo>
                  <a:cubicBezTo>
                    <a:pt x="0" y="944"/>
                    <a:pt x="12" y="1480"/>
                    <a:pt x="262" y="1873"/>
                  </a:cubicBezTo>
                  <a:cubicBezTo>
                    <a:pt x="322" y="1968"/>
                    <a:pt x="405" y="2063"/>
                    <a:pt x="500" y="2123"/>
                  </a:cubicBezTo>
                  <a:cubicBezTo>
                    <a:pt x="607" y="2194"/>
                    <a:pt x="726" y="2218"/>
                    <a:pt x="845" y="2242"/>
                  </a:cubicBezTo>
                  <a:cubicBezTo>
                    <a:pt x="1005" y="2268"/>
                    <a:pt x="1174" y="2291"/>
                    <a:pt x="1340" y="2291"/>
                  </a:cubicBezTo>
                  <a:cubicBezTo>
                    <a:pt x="1556" y="2291"/>
                    <a:pt x="1765" y="2251"/>
                    <a:pt x="1941" y="2123"/>
                  </a:cubicBezTo>
                  <a:cubicBezTo>
                    <a:pt x="2072" y="2027"/>
                    <a:pt x="2167" y="1896"/>
                    <a:pt x="2250" y="1742"/>
                  </a:cubicBezTo>
                  <a:cubicBezTo>
                    <a:pt x="2417" y="1420"/>
                    <a:pt x="2477" y="1027"/>
                    <a:pt x="2358" y="670"/>
                  </a:cubicBezTo>
                  <a:cubicBezTo>
                    <a:pt x="2238" y="325"/>
                    <a:pt x="1893" y="122"/>
                    <a:pt x="1441" y="27"/>
                  </a:cubicBezTo>
                  <a:cubicBezTo>
                    <a:pt x="1365" y="9"/>
                    <a:pt x="1288" y="1"/>
                    <a:pt x="12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1035;p42"/>
            <p:cNvSpPr/>
            <p:nvPr/>
          </p:nvSpPr>
          <p:spPr>
            <a:xfrm>
              <a:off x="7539840" y="2318760"/>
              <a:ext cx="348120" cy="325800"/>
            </a:xfrm>
            <a:custGeom>
              <a:avLst/>
              <a:gdLst/>
              <a:ahLst/>
              <a:rect l="l" t="t" r="r" b="b"/>
              <a:pathLst>
                <a:path w="7597" h="7113">
                  <a:moveTo>
                    <a:pt x="4626" y="1"/>
                  </a:moveTo>
                  <a:cubicBezTo>
                    <a:pt x="4391" y="1"/>
                    <a:pt x="4149" y="34"/>
                    <a:pt x="3905" y="100"/>
                  </a:cubicBezTo>
                  <a:cubicBezTo>
                    <a:pt x="2548" y="469"/>
                    <a:pt x="822" y="2017"/>
                    <a:pt x="60" y="5255"/>
                  </a:cubicBezTo>
                  <a:cubicBezTo>
                    <a:pt x="0" y="5458"/>
                    <a:pt x="131" y="5672"/>
                    <a:pt x="345" y="5720"/>
                  </a:cubicBezTo>
                  <a:cubicBezTo>
                    <a:pt x="374" y="5726"/>
                    <a:pt x="402" y="5730"/>
                    <a:pt x="430" y="5730"/>
                  </a:cubicBezTo>
                  <a:cubicBezTo>
                    <a:pt x="604" y="5730"/>
                    <a:pt x="769" y="5608"/>
                    <a:pt x="810" y="5434"/>
                  </a:cubicBezTo>
                  <a:cubicBezTo>
                    <a:pt x="1500" y="2529"/>
                    <a:pt x="2965" y="1160"/>
                    <a:pt x="4108" y="850"/>
                  </a:cubicBezTo>
                  <a:cubicBezTo>
                    <a:pt x="4283" y="801"/>
                    <a:pt x="4456" y="777"/>
                    <a:pt x="4622" y="777"/>
                  </a:cubicBezTo>
                  <a:cubicBezTo>
                    <a:pt x="5064" y="777"/>
                    <a:pt x="5463" y="947"/>
                    <a:pt x="5775" y="1267"/>
                  </a:cubicBezTo>
                  <a:cubicBezTo>
                    <a:pt x="6668" y="2184"/>
                    <a:pt x="6751" y="4184"/>
                    <a:pt x="6001" y="6613"/>
                  </a:cubicBezTo>
                  <a:cubicBezTo>
                    <a:pt x="5941" y="6815"/>
                    <a:pt x="6060" y="7029"/>
                    <a:pt x="6263" y="7089"/>
                  </a:cubicBezTo>
                  <a:cubicBezTo>
                    <a:pt x="6299" y="7101"/>
                    <a:pt x="6334" y="7113"/>
                    <a:pt x="6382" y="7113"/>
                  </a:cubicBezTo>
                  <a:cubicBezTo>
                    <a:pt x="6537" y="7113"/>
                    <a:pt x="6692" y="7006"/>
                    <a:pt x="6751" y="6839"/>
                  </a:cubicBezTo>
                  <a:cubicBezTo>
                    <a:pt x="7596" y="4101"/>
                    <a:pt x="7442" y="1874"/>
                    <a:pt x="6334" y="731"/>
                  </a:cubicBezTo>
                  <a:cubicBezTo>
                    <a:pt x="5871" y="250"/>
                    <a:pt x="5273" y="1"/>
                    <a:pt x="46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1036;p42"/>
            <p:cNvSpPr/>
            <p:nvPr/>
          </p:nvSpPr>
          <p:spPr>
            <a:xfrm>
              <a:off x="7976520" y="2088720"/>
              <a:ext cx="709560" cy="1589400"/>
            </a:xfrm>
            <a:custGeom>
              <a:avLst/>
              <a:gdLst/>
              <a:ahLst/>
              <a:rect l="l" t="t" r="r" b="b"/>
              <a:pathLst>
                <a:path w="15479" h="34646">
                  <a:moveTo>
                    <a:pt x="4737" y="0"/>
                  </a:moveTo>
                  <a:cubicBezTo>
                    <a:pt x="3647" y="0"/>
                    <a:pt x="2634" y="687"/>
                    <a:pt x="2001" y="1574"/>
                  </a:cubicBezTo>
                  <a:cubicBezTo>
                    <a:pt x="1346" y="2491"/>
                    <a:pt x="1036" y="3622"/>
                    <a:pt x="834" y="4729"/>
                  </a:cubicBezTo>
                  <a:cubicBezTo>
                    <a:pt x="0" y="9122"/>
                    <a:pt x="536" y="13766"/>
                    <a:pt x="2346" y="17862"/>
                  </a:cubicBezTo>
                  <a:cubicBezTo>
                    <a:pt x="1429" y="23291"/>
                    <a:pt x="1465" y="28208"/>
                    <a:pt x="1965" y="33066"/>
                  </a:cubicBezTo>
                  <a:cubicBezTo>
                    <a:pt x="4561" y="34118"/>
                    <a:pt x="7413" y="34646"/>
                    <a:pt x="10290" y="34646"/>
                  </a:cubicBezTo>
                  <a:cubicBezTo>
                    <a:pt x="11938" y="34646"/>
                    <a:pt x="13595" y="34472"/>
                    <a:pt x="15216" y="34126"/>
                  </a:cubicBezTo>
                  <a:cubicBezTo>
                    <a:pt x="15478" y="29280"/>
                    <a:pt x="15407" y="24374"/>
                    <a:pt x="15002" y="19505"/>
                  </a:cubicBezTo>
                  <a:cubicBezTo>
                    <a:pt x="13407" y="14159"/>
                    <a:pt x="11240" y="8884"/>
                    <a:pt x="8775" y="3729"/>
                  </a:cubicBezTo>
                  <a:cubicBezTo>
                    <a:pt x="7954" y="2014"/>
                    <a:pt x="6751" y="74"/>
                    <a:pt x="4846" y="2"/>
                  </a:cubicBezTo>
                  <a:cubicBezTo>
                    <a:pt x="4810" y="1"/>
                    <a:pt x="4774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1037;p42"/>
            <p:cNvSpPr/>
            <p:nvPr/>
          </p:nvSpPr>
          <p:spPr>
            <a:xfrm>
              <a:off x="8093160" y="2772360"/>
              <a:ext cx="275760" cy="135000"/>
            </a:xfrm>
            <a:custGeom>
              <a:avLst/>
              <a:gdLst/>
              <a:ahLst/>
              <a:rect l="l" t="t" r="r" b="b"/>
              <a:pathLst>
                <a:path w="6025" h="2954">
                  <a:moveTo>
                    <a:pt x="5989" y="1"/>
                  </a:moveTo>
                  <a:cubicBezTo>
                    <a:pt x="3822" y="465"/>
                    <a:pt x="1750" y="1430"/>
                    <a:pt x="0" y="2799"/>
                  </a:cubicBezTo>
                  <a:lnTo>
                    <a:pt x="119" y="2954"/>
                  </a:lnTo>
                  <a:cubicBezTo>
                    <a:pt x="1846" y="1596"/>
                    <a:pt x="3882" y="644"/>
                    <a:pt x="6025" y="191"/>
                  </a:cubicBezTo>
                  <a:lnTo>
                    <a:pt x="5989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1038;p42"/>
            <p:cNvSpPr/>
            <p:nvPr/>
          </p:nvSpPr>
          <p:spPr>
            <a:xfrm>
              <a:off x="8110080" y="2720520"/>
              <a:ext cx="150120" cy="137520"/>
            </a:xfrm>
            <a:custGeom>
              <a:avLst/>
              <a:gdLst/>
              <a:ahLst/>
              <a:rect l="l" t="t" r="r" b="b"/>
              <a:pathLst>
                <a:path w="3287" h="3014">
                  <a:moveTo>
                    <a:pt x="3203" y="1"/>
                  </a:moveTo>
                  <a:cubicBezTo>
                    <a:pt x="1917" y="691"/>
                    <a:pt x="822" y="1703"/>
                    <a:pt x="0" y="2906"/>
                  </a:cubicBezTo>
                  <a:lnTo>
                    <a:pt x="167" y="3013"/>
                  </a:lnTo>
                  <a:cubicBezTo>
                    <a:pt x="965" y="1834"/>
                    <a:pt x="2048" y="846"/>
                    <a:pt x="3286" y="168"/>
                  </a:cubicBezTo>
                  <a:lnTo>
                    <a:pt x="3203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1039;p42"/>
            <p:cNvSpPr/>
            <p:nvPr/>
          </p:nvSpPr>
          <p:spPr>
            <a:xfrm>
              <a:off x="7059960" y="680040"/>
              <a:ext cx="757800" cy="387360"/>
            </a:xfrm>
            <a:custGeom>
              <a:avLst/>
              <a:gdLst/>
              <a:ahLst/>
              <a:rect l="l" t="t" r="r" b="b"/>
              <a:pathLst>
                <a:path w="16527" h="8456">
                  <a:moveTo>
                    <a:pt x="5151" y="1"/>
                  </a:moveTo>
                  <a:cubicBezTo>
                    <a:pt x="4465" y="1"/>
                    <a:pt x="3783" y="123"/>
                    <a:pt x="3168" y="419"/>
                  </a:cubicBezTo>
                  <a:cubicBezTo>
                    <a:pt x="1465" y="1228"/>
                    <a:pt x="584" y="3133"/>
                    <a:pt x="96" y="4955"/>
                  </a:cubicBezTo>
                  <a:cubicBezTo>
                    <a:pt x="1" y="5288"/>
                    <a:pt x="1" y="5765"/>
                    <a:pt x="334" y="5848"/>
                  </a:cubicBezTo>
                  <a:cubicBezTo>
                    <a:pt x="361" y="5854"/>
                    <a:pt x="388" y="5857"/>
                    <a:pt x="416" y="5857"/>
                  </a:cubicBezTo>
                  <a:cubicBezTo>
                    <a:pt x="590" y="5857"/>
                    <a:pt x="760" y="5735"/>
                    <a:pt x="893" y="5622"/>
                  </a:cubicBezTo>
                  <a:cubicBezTo>
                    <a:pt x="1727" y="4907"/>
                    <a:pt x="1906" y="4860"/>
                    <a:pt x="2751" y="4145"/>
                  </a:cubicBezTo>
                  <a:lnTo>
                    <a:pt x="2751" y="4145"/>
                  </a:lnTo>
                  <a:cubicBezTo>
                    <a:pt x="1989" y="5217"/>
                    <a:pt x="1906" y="5634"/>
                    <a:pt x="2048" y="6943"/>
                  </a:cubicBezTo>
                  <a:cubicBezTo>
                    <a:pt x="2084" y="7312"/>
                    <a:pt x="2644" y="8027"/>
                    <a:pt x="3025" y="8063"/>
                  </a:cubicBezTo>
                  <a:cubicBezTo>
                    <a:pt x="3036" y="8063"/>
                    <a:pt x="3047" y="8064"/>
                    <a:pt x="3057" y="8064"/>
                  </a:cubicBezTo>
                  <a:cubicBezTo>
                    <a:pt x="3396" y="8064"/>
                    <a:pt x="3625" y="7707"/>
                    <a:pt x="3775" y="7396"/>
                  </a:cubicBezTo>
                  <a:lnTo>
                    <a:pt x="5370" y="4145"/>
                  </a:lnTo>
                  <a:lnTo>
                    <a:pt x="5370" y="4145"/>
                  </a:lnTo>
                  <a:cubicBezTo>
                    <a:pt x="5073" y="5253"/>
                    <a:pt x="5073" y="6431"/>
                    <a:pt x="5382" y="7527"/>
                  </a:cubicBezTo>
                  <a:cubicBezTo>
                    <a:pt x="5454" y="7789"/>
                    <a:pt x="5585" y="8086"/>
                    <a:pt x="5858" y="8134"/>
                  </a:cubicBezTo>
                  <a:cubicBezTo>
                    <a:pt x="5884" y="8139"/>
                    <a:pt x="5910" y="8141"/>
                    <a:pt x="5934" y="8141"/>
                  </a:cubicBezTo>
                  <a:cubicBezTo>
                    <a:pt x="6281" y="8141"/>
                    <a:pt x="6483" y="7691"/>
                    <a:pt x="6561" y="7324"/>
                  </a:cubicBezTo>
                  <a:cubicBezTo>
                    <a:pt x="6811" y="6169"/>
                    <a:pt x="7061" y="5015"/>
                    <a:pt x="7311" y="3860"/>
                  </a:cubicBezTo>
                  <a:lnTo>
                    <a:pt x="7311" y="3860"/>
                  </a:lnTo>
                  <a:cubicBezTo>
                    <a:pt x="7132" y="5098"/>
                    <a:pt x="7549" y="6408"/>
                    <a:pt x="8406" y="7324"/>
                  </a:cubicBezTo>
                  <a:cubicBezTo>
                    <a:pt x="8799" y="5800"/>
                    <a:pt x="8978" y="4241"/>
                    <a:pt x="9216" y="2288"/>
                  </a:cubicBezTo>
                  <a:cubicBezTo>
                    <a:pt x="10061" y="4169"/>
                    <a:pt x="11371" y="5836"/>
                    <a:pt x="12978" y="7098"/>
                  </a:cubicBezTo>
                  <a:cubicBezTo>
                    <a:pt x="13895" y="7824"/>
                    <a:pt x="14967" y="8444"/>
                    <a:pt x="16133" y="8455"/>
                  </a:cubicBezTo>
                  <a:cubicBezTo>
                    <a:pt x="16360" y="7836"/>
                    <a:pt x="16526" y="7158"/>
                    <a:pt x="16407" y="6503"/>
                  </a:cubicBezTo>
                  <a:cubicBezTo>
                    <a:pt x="16288" y="5884"/>
                    <a:pt x="15931" y="5336"/>
                    <a:pt x="15526" y="4848"/>
                  </a:cubicBezTo>
                  <a:cubicBezTo>
                    <a:pt x="13990" y="2979"/>
                    <a:pt x="11692" y="1764"/>
                    <a:pt x="9311" y="1586"/>
                  </a:cubicBezTo>
                  <a:cubicBezTo>
                    <a:pt x="9323" y="1431"/>
                    <a:pt x="9347" y="1276"/>
                    <a:pt x="9371" y="1121"/>
                  </a:cubicBezTo>
                  <a:cubicBezTo>
                    <a:pt x="8371" y="716"/>
                    <a:pt x="7370" y="312"/>
                    <a:pt x="6311" y="109"/>
                  </a:cubicBezTo>
                  <a:cubicBezTo>
                    <a:pt x="5931" y="40"/>
                    <a:pt x="5541" y="1"/>
                    <a:pt x="51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1040;p42"/>
            <p:cNvSpPr/>
            <p:nvPr/>
          </p:nvSpPr>
          <p:spPr>
            <a:xfrm>
              <a:off x="7413480" y="880560"/>
              <a:ext cx="131040" cy="47520"/>
            </a:xfrm>
            <a:custGeom>
              <a:avLst/>
              <a:gdLst/>
              <a:ahLst/>
              <a:rect l="l" t="t" r="r" b="b"/>
              <a:pathLst>
                <a:path w="2871" h="1051">
                  <a:moveTo>
                    <a:pt x="1866" y="0"/>
                  </a:moveTo>
                  <a:cubicBezTo>
                    <a:pt x="681" y="0"/>
                    <a:pt x="1" y="1050"/>
                    <a:pt x="1" y="1050"/>
                  </a:cubicBezTo>
                  <a:lnTo>
                    <a:pt x="2870" y="241"/>
                  </a:lnTo>
                  <a:cubicBezTo>
                    <a:pt x="2505" y="69"/>
                    <a:pt x="2169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1041;p42"/>
            <p:cNvSpPr/>
            <p:nvPr/>
          </p:nvSpPr>
          <p:spPr>
            <a:xfrm>
              <a:off x="7131600" y="939240"/>
              <a:ext cx="135360" cy="32400"/>
            </a:xfrm>
            <a:custGeom>
              <a:avLst/>
              <a:gdLst/>
              <a:ahLst/>
              <a:rect l="l" t="t" r="r" b="b"/>
              <a:pathLst>
                <a:path w="2965" h="719">
                  <a:moveTo>
                    <a:pt x="1388" y="0"/>
                  </a:moveTo>
                  <a:cubicBezTo>
                    <a:pt x="604" y="0"/>
                    <a:pt x="0" y="433"/>
                    <a:pt x="0" y="433"/>
                  </a:cubicBezTo>
                  <a:lnTo>
                    <a:pt x="2965" y="719"/>
                  </a:lnTo>
                  <a:cubicBezTo>
                    <a:pt x="2438" y="169"/>
                    <a:pt x="1878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1042;p42"/>
            <p:cNvSpPr/>
            <p:nvPr/>
          </p:nvSpPr>
          <p:spPr>
            <a:xfrm>
              <a:off x="6189840" y="2247480"/>
              <a:ext cx="183960" cy="152640"/>
            </a:xfrm>
            <a:custGeom>
              <a:avLst/>
              <a:gdLst/>
              <a:ahLst/>
              <a:rect l="l" t="t" r="r" b="b"/>
              <a:pathLst>
                <a:path w="4026" h="3344">
                  <a:moveTo>
                    <a:pt x="116" y="1"/>
                  </a:moveTo>
                  <a:cubicBezTo>
                    <a:pt x="79" y="1"/>
                    <a:pt x="42" y="23"/>
                    <a:pt x="25" y="58"/>
                  </a:cubicBezTo>
                  <a:cubicBezTo>
                    <a:pt x="1" y="105"/>
                    <a:pt x="25" y="165"/>
                    <a:pt x="72" y="177"/>
                  </a:cubicBezTo>
                  <a:cubicBezTo>
                    <a:pt x="108" y="201"/>
                    <a:pt x="3763" y="1867"/>
                    <a:pt x="3835" y="3248"/>
                  </a:cubicBezTo>
                  <a:cubicBezTo>
                    <a:pt x="3835" y="3308"/>
                    <a:pt x="3870" y="3344"/>
                    <a:pt x="3930" y="3344"/>
                  </a:cubicBezTo>
                  <a:cubicBezTo>
                    <a:pt x="3989" y="3344"/>
                    <a:pt x="4025" y="3296"/>
                    <a:pt x="4025" y="3248"/>
                  </a:cubicBezTo>
                  <a:cubicBezTo>
                    <a:pt x="3954" y="1748"/>
                    <a:pt x="310" y="81"/>
                    <a:pt x="156" y="10"/>
                  </a:cubicBezTo>
                  <a:cubicBezTo>
                    <a:pt x="143" y="4"/>
                    <a:pt x="129" y="1"/>
                    <a:pt x="116" y="1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1043;p42"/>
            <p:cNvSpPr/>
            <p:nvPr/>
          </p:nvSpPr>
          <p:spPr>
            <a:xfrm>
              <a:off x="7479000" y="1928520"/>
              <a:ext cx="354960" cy="294480"/>
            </a:xfrm>
            <a:custGeom>
              <a:avLst/>
              <a:gdLst/>
              <a:ahLst/>
              <a:rect l="l" t="t" r="r" b="b"/>
              <a:pathLst>
                <a:path w="7752" h="6431">
                  <a:moveTo>
                    <a:pt x="1" y="1"/>
                  </a:moveTo>
                  <a:lnTo>
                    <a:pt x="1322" y="6430"/>
                  </a:lnTo>
                  <a:lnTo>
                    <a:pt x="7752" y="370"/>
                  </a:lnTo>
                  <a:lnTo>
                    <a:pt x="7752" y="370"/>
                  </a:lnTo>
                  <a:cubicBezTo>
                    <a:pt x="5964" y="714"/>
                    <a:pt x="4571" y="838"/>
                    <a:pt x="3491" y="838"/>
                  </a:cubicBezTo>
                  <a:cubicBezTo>
                    <a:pt x="690" y="83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1044;p42"/>
            <p:cNvSpPr/>
            <p:nvPr/>
          </p:nvSpPr>
          <p:spPr>
            <a:xfrm>
              <a:off x="6949440" y="2480760"/>
              <a:ext cx="78120" cy="823320"/>
            </a:xfrm>
            <a:custGeom>
              <a:avLst/>
              <a:gdLst/>
              <a:ahLst/>
              <a:rect l="l" t="t" r="r" b="b"/>
              <a:pathLst>
                <a:path w="1715" h="17955">
                  <a:moveTo>
                    <a:pt x="1524" y="0"/>
                  </a:moveTo>
                  <a:cubicBezTo>
                    <a:pt x="0" y="4001"/>
                    <a:pt x="905" y="16502"/>
                    <a:pt x="1012" y="17919"/>
                  </a:cubicBezTo>
                  <a:lnTo>
                    <a:pt x="1024" y="17955"/>
                  </a:lnTo>
                  <a:lnTo>
                    <a:pt x="1120" y="17943"/>
                  </a:lnTo>
                  <a:lnTo>
                    <a:pt x="1215" y="17943"/>
                  </a:lnTo>
                  <a:cubicBezTo>
                    <a:pt x="1215" y="17943"/>
                    <a:pt x="1215" y="17931"/>
                    <a:pt x="1215" y="17895"/>
                  </a:cubicBezTo>
                  <a:cubicBezTo>
                    <a:pt x="1108" y="16490"/>
                    <a:pt x="203" y="4036"/>
                    <a:pt x="1715" y="60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1045;p42"/>
            <p:cNvSpPr/>
            <p:nvPr/>
          </p:nvSpPr>
          <p:spPr>
            <a:xfrm>
              <a:off x="7403760" y="1864800"/>
              <a:ext cx="607680" cy="444240"/>
            </a:xfrm>
            <a:custGeom>
              <a:avLst/>
              <a:gdLst/>
              <a:ahLst/>
              <a:rect l="l" t="t" r="r" b="b"/>
              <a:pathLst>
                <a:path w="13253" h="9693">
                  <a:moveTo>
                    <a:pt x="13121" y="1"/>
                  </a:moveTo>
                  <a:lnTo>
                    <a:pt x="3263" y="9490"/>
                  </a:lnTo>
                  <a:lnTo>
                    <a:pt x="2179" y="9490"/>
                  </a:lnTo>
                  <a:lnTo>
                    <a:pt x="191" y="1370"/>
                  </a:lnTo>
                  <a:lnTo>
                    <a:pt x="1" y="1418"/>
                  </a:lnTo>
                  <a:lnTo>
                    <a:pt x="2013" y="9609"/>
                  </a:lnTo>
                  <a:cubicBezTo>
                    <a:pt x="2025" y="9657"/>
                    <a:pt x="2060" y="9692"/>
                    <a:pt x="2108" y="9692"/>
                  </a:cubicBezTo>
                  <a:lnTo>
                    <a:pt x="3310" y="9692"/>
                  </a:lnTo>
                  <a:cubicBezTo>
                    <a:pt x="3334" y="9692"/>
                    <a:pt x="3358" y="9681"/>
                    <a:pt x="3370" y="9657"/>
                  </a:cubicBezTo>
                  <a:lnTo>
                    <a:pt x="13252" y="144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1046;p42"/>
            <p:cNvSpPr/>
            <p:nvPr/>
          </p:nvSpPr>
          <p:spPr>
            <a:xfrm>
              <a:off x="7310880" y="1874520"/>
              <a:ext cx="162720" cy="382680"/>
            </a:xfrm>
            <a:custGeom>
              <a:avLst/>
              <a:gdLst/>
              <a:ahLst/>
              <a:rect l="l" t="t" r="r" b="b"/>
              <a:pathLst>
                <a:path w="3561" h="8353">
                  <a:moveTo>
                    <a:pt x="3339" y="1"/>
                  </a:moveTo>
                  <a:cubicBezTo>
                    <a:pt x="3305" y="1"/>
                    <a:pt x="3271" y="10"/>
                    <a:pt x="3239" y="30"/>
                  </a:cubicBezTo>
                  <a:cubicBezTo>
                    <a:pt x="2001" y="697"/>
                    <a:pt x="1036" y="1994"/>
                    <a:pt x="536" y="3661"/>
                  </a:cubicBezTo>
                  <a:cubicBezTo>
                    <a:pt x="96" y="5126"/>
                    <a:pt x="48" y="6662"/>
                    <a:pt x="0" y="8162"/>
                  </a:cubicBezTo>
                  <a:cubicBezTo>
                    <a:pt x="0" y="8257"/>
                    <a:pt x="84" y="8352"/>
                    <a:pt x="191" y="8352"/>
                  </a:cubicBezTo>
                  <a:cubicBezTo>
                    <a:pt x="298" y="8352"/>
                    <a:pt x="381" y="8269"/>
                    <a:pt x="393" y="8174"/>
                  </a:cubicBezTo>
                  <a:cubicBezTo>
                    <a:pt x="441" y="6709"/>
                    <a:pt x="489" y="5185"/>
                    <a:pt x="917" y="3768"/>
                  </a:cubicBezTo>
                  <a:cubicBezTo>
                    <a:pt x="1382" y="2197"/>
                    <a:pt x="2275" y="994"/>
                    <a:pt x="3429" y="363"/>
                  </a:cubicBezTo>
                  <a:cubicBezTo>
                    <a:pt x="3525" y="316"/>
                    <a:pt x="3560" y="197"/>
                    <a:pt x="3501" y="101"/>
                  </a:cubicBezTo>
                  <a:cubicBezTo>
                    <a:pt x="3469" y="38"/>
                    <a:pt x="3406" y="1"/>
                    <a:pt x="333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8" name="Google Shape;1047;p42"/>
          <p:cNvGrpSpPr/>
          <p:nvPr/>
        </p:nvGrpSpPr>
        <p:grpSpPr>
          <a:xfrm>
            <a:off x="4211640" y="0"/>
            <a:ext cx="1729440" cy="2129760"/>
            <a:chOff x="4211640" y="0"/>
            <a:chExt cx="1729440" cy="2129760"/>
          </a:xfrm>
        </p:grpSpPr>
        <p:sp>
          <p:nvSpPr>
            <p:cNvPr id="539" name="Google Shape;1048;p42"/>
            <p:cNvSpPr/>
            <p:nvPr/>
          </p:nvSpPr>
          <p:spPr>
            <a:xfrm>
              <a:off x="5488560" y="93240"/>
              <a:ext cx="100800" cy="163080"/>
            </a:xfrm>
            <a:custGeom>
              <a:avLst/>
              <a:gdLst/>
              <a:ahLst/>
              <a:rect l="l" t="t" r="r" b="b"/>
              <a:pathLst>
                <a:path w="3133" h="5061">
                  <a:moveTo>
                    <a:pt x="2215" y="1"/>
                  </a:moveTo>
                  <a:cubicBezTo>
                    <a:pt x="1" y="1775"/>
                    <a:pt x="1060" y="5061"/>
                    <a:pt x="1060" y="5061"/>
                  </a:cubicBezTo>
                  <a:lnTo>
                    <a:pt x="3132" y="471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1049;p42"/>
            <p:cNvSpPr/>
            <p:nvPr/>
          </p:nvSpPr>
          <p:spPr>
            <a:xfrm>
              <a:off x="4211640" y="106920"/>
              <a:ext cx="1729440" cy="2022840"/>
            </a:xfrm>
            <a:custGeom>
              <a:avLst/>
              <a:gdLst/>
              <a:ahLst/>
              <a:rect l="l" t="t" r="r" b="b"/>
              <a:pathLst>
                <a:path w="53400" h="62461">
                  <a:moveTo>
                    <a:pt x="17931" y="0"/>
                  </a:moveTo>
                  <a:cubicBezTo>
                    <a:pt x="17312" y="655"/>
                    <a:pt x="16705" y="1310"/>
                    <a:pt x="16085" y="1977"/>
                  </a:cubicBezTo>
                  <a:cubicBezTo>
                    <a:pt x="15919" y="2191"/>
                    <a:pt x="0" y="53102"/>
                    <a:pt x="0" y="53102"/>
                  </a:cubicBezTo>
                  <a:cubicBezTo>
                    <a:pt x="822" y="53900"/>
                    <a:pt x="1643" y="54686"/>
                    <a:pt x="2477" y="55483"/>
                  </a:cubicBezTo>
                  <a:cubicBezTo>
                    <a:pt x="2512" y="55543"/>
                    <a:pt x="35409" y="62460"/>
                    <a:pt x="35409" y="62460"/>
                  </a:cubicBezTo>
                  <a:cubicBezTo>
                    <a:pt x="36528" y="61794"/>
                    <a:pt x="37636" y="61127"/>
                    <a:pt x="38755" y="60448"/>
                  </a:cubicBezTo>
                  <a:cubicBezTo>
                    <a:pt x="43029" y="42970"/>
                    <a:pt x="47911" y="25730"/>
                    <a:pt x="53400" y="8692"/>
                  </a:cubicBezTo>
                  <a:cubicBezTo>
                    <a:pt x="52923" y="7596"/>
                    <a:pt x="52245" y="6358"/>
                    <a:pt x="51399" y="5227"/>
                  </a:cubicBezTo>
                  <a:lnTo>
                    <a:pt x="1793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1050;p42"/>
            <p:cNvSpPr/>
            <p:nvPr/>
          </p:nvSpPr>
          <p:spPr>
            <a:xfrm>
              <a:off x="4324680" y="184680"/>
              <a:ext cx="1502640" cy="1830600"/>
            </a:xfrm>
            <a:custGeom>
              <a:avLst/>
              <a:gdLst/>
              <a:ahLst/>
              <a:rect l="l" t="t" r="r" b="b"/>
              <a:pathLst>
                <a:path w="46400" h="56520">
                  <a:moveTo>
                    <a:pt x="14419" y="0"/>
                  </a:moveTo>
                  <a:lnTo>
                    <a:pt x="1" y="49518"/>
                  </a:lnTo>
                  <a:lnTo>
                    <a:pt x="32195" y="56519"/>
                  </a:lnTo>
                  <a:lnTo>
                    <a:pt x="46399" y="5465"/>
                  </a:lnTo>
                  <a:lnTo>
                    <a:pt x="144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1051;p42"/>
            <p:cNvSpPr/>
            <p:nvPr/>
          </p:nvSpPr>
          <p:spPr>
            <a:xfrm>
              <a:off x="5082840" y="29880"/>
              <a:ext cx="477000" cy="226440"/>
            </a:xfrm>
            <a:custGeom>
              <a:avLst/>
              <a:gdLst/>
              <a:ahLst/>
              <a:rect l="l" t="t" r="r" b="b"/>
              <a:pathLst>
                <a:path w="14741" h="7013">
                  <a:moveTo>
                    <a:pt x="2084" y="0"/>
                  </a:moveTo>
                  <a:cubicBezTo>
                    <a:pt x="667" y="1226"/>
                    <a:pt x="0" y="3262"/>
                    <a:pt x="417" y="5084"/>
                  </a:cubicBezTo>
                  <a:cubicBezTo>
                    <a:pt x="596" y="5263"/>
                    <a:pt x="13585" y="7013"/>
                    <a:pt x="13585" y="7013"/>
                  </a:cubicBezTo>
                  <a:cubicBezTo>
                    <a:pt x="13359" y="5429"/>
                    <a:pt x="13847" y="3274"/>
                    <a:pt x="14740" y="1953"/>
                  </a:cubicBezTo>
                  <a:lnTo>
                    <a:pt x="208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1052;p42"/>
            <p:cNvSpPr/>
            <p:nvPr/>
          </p:nvSpPr>
          <p:spPr>
            <a:xfrm>
              <a:off x="5231520" y="0"/>
              <a:ext cx="188640" cy="83520"/>
            </a:xfrm>
            <a:custGeom>
              <a:avLst/>
              <a:gdLst/>
              <a:ahLst/>
              <a:rect l="l" t="t" r="r" b="b"/>
              <a:pathLst>
                <a:path w="5847" h="2605">
                  <a:moveTo>
                    <a:pt x="2481" y="0"/>
                  </a:moveTo>
                  <a:cubicBezTo>
                    <a:pt x="1458" y="0"/>
                    <a:pt x="423" y="527"/>
                    <a:pt x="0" y="1450"/>
                  </a:cubicBezTo>
                  <a:lnTo>
                    <a:pt x="5846" y="2605"/>
                  </a:lnTo>
                  <a:cubicBezTo>
                    <a:pt x="5382" y="1438"/>
                    <a:pt x="4429" y="414"/>
                    <a:pt x="3203" y="93"/>
                  </a:cubicBezTo>
                  <a:cubicBezTo>
                    <a:pt x="2969" y="31"/>
                    <a:pt x="2725" y="0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1053;p42"/>
            <p:cNvSpPr/>
            <p:nvPr/>
          </p:nvSpPr>
          <p:spPr>
            <a:xfrm>
              <a:off x="4885200" y="370440"/>
              <a:ext cx="692280" cy="182880"/>
            </a:xfrm>
            <a:custGeom>
              <a:avLst/>
              <a:gdLst/>
              <a:ahLst/>
              <a:rect l="l" t="t" r="r" b="b"/>
              <a:pathLst>
                <a:path w="21384" h="5672">
                  <a:moveTo>
                    <a:pt x="258" y="1"/>
                  </a:moveTo>
                  <a:cubicBezTo>
                    <a:pt x="132" y="1"/>
                    <a:pt x="23" y="101"/>
                    <a:pt x="12" y="230"/>
                  </a:cubicBezTo>
                  <a:cubicBezTo>
                    <a:pt x="0" y="373"/>
                    <a:pt x="96" y="504"/>
                    <a:pt x="238" y="516"/>
                  </a:cubicBezTo>
                  <a:lnTo>
                    <a:pt x="3822" y="909"/>
                  </a:lnTo>
                  <a:cubicBezTo>
                    <a:pt x="4858" y="1028"/>
                    <a:pt x="5918" y="1195"/>
                    <a:pt x="6501" y="1909"/>
                  </a:cubicBezTo>
                  <a:cubicBezTo>
                    <a:pt x="6551" y="1968"/>
                    <a:pt x="6619" y="1997"/>
                    <a:pt x="6687" y="1997"/>
                  </a:cubicBezTo>
                  <a:cubicBezTo>
                    <a:pt x="6717" y="1997"/>
                    <a:pt x="6746" y="1991"/>
                    <a:pt x="6775" y="1981"/>
                  </a:cubicBezTo>
                  <a:cubicBezTo>
                    <a:pt x="7063" y="1889"/>
                    <a:pt x="7363" y="1845"/>
                    <a:pt x="7663" y="1845"/>
                  </a:cubicBezTo>
                  <a:cubicBezTo>
                    <a:pt x="8529" y="1845"/>
                    <a:pt x="9397" y="2210"/>
                    <a:pt x="9990" y="2838"/>
                  </a:cubicBezTo>
                  <a:cubicBezTo>
                    <a:pt x="9990" y="2850"/>
                    <a:pt x="9990" y="2862"/>
                    <a:pt x="9990" y="2874"/>
                  </a:cubicBezTo>
                  <a:cubicBezTo>
                    <a:pt x="9990" y="3219"/>
                    <a:pt x="10287" y="3528"/>
                    <a:pt x="10633" y="3528"/>
                  </a:cubicBezTo>
                  <a:cubicBezTo>
                    <a:pt x="10716" y="3528"/>
                    <a:pt x="10811" y="3481"/>
                    <a:pt x="10859" y="3398"/>
                  </a:cubicBezTo>
                  <a:cubicBezTo>
                    <a:pt x="10906" y="3314"/>
                    <a:pt x="10906" y="3219"/>
                    <a:pt x="10859" y="3136"/>
                  </a:cubicBezTo>
                  <a:cubicBezTo>
                    <a:pt x="10823" y="3076"/>
                    <a:pt x="10776" y="3005"/>
                    <a:pt x="10740" y="2945"/>
                  </a:cubicBezTo>
                  <a:cubicBezTo>
                    <a:pt x="10897" y="2898"/>
                    <a:pt x="11064" y="2874"/>
                    <a:pt x="11234" y="2874"/>
                  </a:cubicBezTo>
                  <a:cubicBezTo>
                    <a:pt x="11451" y="2874"/>
                    <a:pt x="11675" y="2913"/>
                    <a:pt x="11895" y="2993"/>
                  </a:cubicBezTo>
                  <a:cubicBezTo>
                    <a:pt x="12419" y="3183"/>
                    <a:pt x="12823" y="3588"/>
                    <a:pt x="12966" y="4052"/>
                  </a:cubicBezTo>
                  <a:cubicBezTo>
                    <a:pt x="13002" y="4148"/>
                    <a:pt x="13085" y="4219"/>
                    <a:pt x="13181" y="4231"/>
                  </a:cubicBezTo>
                  <a:cubicBezTo>
                    <a:pt x="13192" y="4232"/>
                    <a:pt x="13204" y="4233"/>
                    <a:pt x="13216" y="4233"/>
                  </a:cubicBezTo>
                  <a:cubicBezTo>
                    <a:pt x="13299" y="4233"/>
                    <a:pt x="13379" y="4197"/>
                    <a:pt x="13431" y="4124"/>
                  </a:cubicBezTo>
                  <a:cubicBezTo>
                    <a:pt x="13678" y="3780"/>
                    <a:pt x="14114" y="3587"/>
                    <a:pt x="14539" y="3587"/>
                  </a:cubicBezTo>
                  <a:cubicBezTo>
                    <a:pt x="14747" y="3587"/>
                    <a:pt x="14953" y="3633"/>
                    <a:pt x="15133" y="3731"/>
                  </a:cubicBezTo>
                  <a:cubicBezTo>
                    <a:pt x="15240" y="3790"/>
                    <a:pt x="15348" y="3862"/>
                    <a:pt x="15455" y="3945"/>
                  </a:cubicBezTo>
                  <a:cubicBezTo>
                    <a:pt x="15681" y="4100"/>
                    <a:pt x="15919" y="4267"/>
                    <a:pt x="16217" y="4314"/>
                  </a:cubicBezTo>
                  <a:cubicBezTo>
                    <a:pt x="16266" y="4324"/>
                    <a:pt x="16316" y="4329"/>
                    <a:pt x="16368" y="4329"/>
                  </a:cubicBezTo>
                  <a:cubicBezTo>
                    <a:pt x="16564" y="4329"/>
                    <a:pt x="16768" y="4259"/>
                    <a:pt x="16919" y="4136"/>
                  </a:cubicBezTo>
                  <a:cubicBezTo>
                    <a:pt x="17276" y="4743"/>
                    <a:pt x="17848" y="5243"/>
                    <a:pt x="18515" y="5493"/>
                  </a:cubicBezTo>
                  <a:cubicBezTo>
                    <a:pt x="18848" y="5612"/>
                    <a:pt x="19193" y="5672"/>
                    <a:pt x="19550" y="5672"/>
                  </a:cubicBezTo>
                  <a:cubicBezTo>
                    <a:pt x="20146" y="5672"/>
                    <a:pt x="20741" y="5505"/>
                    <a:pt x="21229" y="5172"/>
                  </a:cubicBezTo>
                  <a:cubicBezTo>
                    <a:pt x="21348" y="5100"/>
                    <a:pt x="21384" y="4933"/>
                    <a:pt x="21301" y="4814"/>
                  </a:cubicBezTo>
                  <a:cubicBezTo>
                    <a:pt x="21256" y="4739"/>
                    <a:pt x="21173" y="4698"/>
                    <a:pt x="21088" y="4698"/>
                  </a:cubicBezTo>
                  <a:cubicBezTo>
                    <a:pt x="21038" y="4698"/>
                    <a:pt x="20988" y="4712"/>
                    <a:pt x="20943" y="4743"/>
                  </a:cubicBezTo>
                  <a:cubicBezTo>
                    <a:pt x="20531" y="5013"/>
                    <a:pt x="20038" y="5155"/>
                    <a:pt x="19545" y="5155"/>
                  </a:cubicBezTo>
                  <a:cubicBezTo>
                    <a:pt x="19256" y="5155"/>
                    <a:pt x="18966" y="5106"/>
                    <a:pt x="18693" y="5005"/>
                  </a:cubicBezTo>
                  <a:cubicBezTo>
                    <a:pt x="18015" y="4755"/>
                    <a:pt x="17455" y="4195"/>
                    <a:pt x="17205" y="3517"/>
                  </a:cubicBezTo>
                  <a:cubicBezTo>
                    <a:pt x="17193" y="3433"/>
                    <a:pt x="17169" y="3350"/>
                    <a:pt x="17110" y="3278"/>
                  </a:cubicBezTo>
                  <a:cubicBezTo>
                    <a:pt x="17068" y="3203"/>
                    <a:pt x="16985" y="3157"/>
                    <a:pt x="16898" y="3157"/>
                  </a:cubicBezTo>
                  <a:cubicBezTo>
                    <a:pt x="16861" y="3157"/>
                    <a:pt x="16824" y="3166"/>
                    <a:pt x="16788" y="3183"/>
                  </a:cubicBezTo>
                  <a:cubicBezTo>
                    <a:pt x="16669" y="3231"/>
                    <a:pt x="16610" y="3362"/>
                    <a:pt x="16645" y="3493"/>
                  </a:cubicBezTo>
                  <a:cubicBezTo>
                    <a:pt x="16657" y="3528"/>
                    <a:pt x="16669" y="3564"/>
                    <a:pt x="16681" y="3612"/>
                  </a:cubicBezTo>
                  <a:cubicBezTo>
                    <a:pt x="16681" y="3624"/>
                    <a:pt x="16681" y="3636"/>
                    <a:pt x="16669" y="3648"/>
                  </a:cubicBezTo>
                  <a:cubicBezTo>
                    <a:pt x="16607" y="3741"/>
                    <a:pt x="16473" y="3807"/>
                    <a:pt x="16361" y="3807"/>
                  </a:cubicBezTo>
                  <a:cubicBezTo>
                    <a:pt x="16344" y="3807"/>
                    <a:pt x="16327" y="3805"/>
                    <a:pt x="16312" y="3802"/>
                  </a:cubicBezTo>
                  <a:cubicBezTo>
                    <a:pt x="16121" y="3767"/>
                    <a:pt x="15943" y="3648"/>
                    <a:pt x="15752" y="3517"/>
                  </a:cubicBezTo>
                  <a:cubicBezTo>
                    <a:pt x="15633" y="3433"/>
                    <a:pt x="15514" y="3338"/>
                    <a:pt x="15383" y="3267"/>
                  </a:cubicBezTo>
                  <a:cubicBezTo>
                    <a:pt x="15124" y="3132"/>
                    <a:pt x="14835" y="3068"/>
                    <a:pt x="14547" y="3068"/>
                  </a:cubicBezTo>
                  <a:cubicBezTo>
                    <a:pt x="14094" y="3068"/>
                    <a:pt x="13641" y="3226"/>
                    <a:pt x="13300" y="3517"/>
                  </a:cubicBezTo>
                  <a:cubicBezTo>
                    <a:pt x="13038" y="3064"/>
                    <a:pt x="12597" y="2707"/>
                    <a:pt x="12073" y="2505"/>
                  </a:cubicBezTo>
                  <a:cubicBezTo>
                    <a:pt x="11792" y="2405"/>
                    <a:pt x="11504" y="2354"/>
                    <a:pt x="11224" y="2354"/>
                  </a:cubicBezTo>
                  <a:cubicBezTo>
                    <a:pt x="10935" y="2354"/>
                    <a:pt x="10654" y="2408"/>
                    <a:pt x="10395" y="2516"/>
                  </a:cubicBezTo>
                  <a:cubicBezTo>
                    <a:pt x="9703" y="1770"/>
                    <a:pt x="8683" y="1330"/>
                    <a:pt x="7666" y="1330"/>
                  </a:cubicBezTo>
                  <a:cubicBezTo>
                    <a:pt x="7370" y="1330"/>
                    <a:pt x="7074" y="1367"/>
                    <a:pt x="6787" y="1445"/>
                  </a:cubicBezTo>
                  <a:cubicBezTo>
                    <a:pt x="6073" y="695"/>
                    <a:pt x="4965" y="516"/>
                    <a:pt x="3882" y="397"/>
                  </a:cubicBezTo>
                  <a:lnTo>
                    <a:pt x="298" y="4"/>
                  </a:lnTo>
                  <a:cubicBezTo>
                    <a:pt x="285" y="2"/>
                    <a:pt x="271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1054;p42"/>
            <p:cNvSpPr/>
            <p:nvPr/>
          </p:nvSpPr>
          <p:spPr>
            <a:xfrm>
              <a:off x="4880520" y="555120"/>
              <a:ext cx="616320" cy="119160"/>
            </a:xfrm>
            <a:custGeom>
              <a:avLst/>
              <a:gdLst/>
              <a:ahLst/>
              <a:rect l="l" t="t" r="r" b="b"/>
              <a:pathLst>
                <a:path w="19039" h="3699">
                  <a:moveTo>
                    <a:pt x="3838" y="0"/>
                  </a:moveTo>
                  <a:cubicBezTo>
                    <a:pt x="3704" y="0"/>
                    <a:pt x="3568" y="14"/>
                    <a:pt x="3429" y="43"/>
                  </a:cubicBezTo>
                  <a:cubicBezTo>
                    <a:pt x="3191" y="91"/>
                    <a:pt x="2977" y="198"/>
                    <a:pt x="2763" y="281"/>
                  </a:cubicBezTo>
                  <a:cubicBezTo>
                    <a:pt x="2501" y="407"/>
                    <a:pt x="2249" y="514"/>
                    <a:pt x="2006" y="514"/>
                  </a:cubicBezTo>
                  <a:cubicBezTo>
                    <a:pt x="1972" y="514"/>
                    <a:pt x="1939" y="512"/>
                    <a:pt x="1905" y="507"/>
                  </a:cubicBezTo>
                  <a:cubicBezTo>
                    <a:pt x="1751" y="495"/>
                    <a:pt x="1572" y="436"/>
                    <a:pt x="1405" y="376"/>
                  </a:cubicBezTo>
                  <a:cubicBezTo>
                    <a:pt x="1177" y="296"/>
                    <a:pt x="923" y="209"/>
                    <a:pt x="683" y="209"/>
                  </a:cubicBezTo>
                  <a:cubicBezTo>
                    <a:pt x="460" y="209"/>
                    <a:pt x="250" y="284"/>
                    <a:pt x="84" y="507"/>
                  </a:cubicBezTo>
                  <a:cubicBezTo>
                    <a:pt x="0" y="615"/>
                    <a:pt x="24" y="781"/>
                    <a:pt x="143" y="865"/>
                  </a:cubicBezTo>
                  <a:cubicBezTo>
                    <a:pt x="192" y="899"/>
                    <a:pt x="246" y="915"/>
                    <a:pt x="300" y="915"/>
                  </a:cubicBezTo>
                  <a:cubicBezTo>
                    <a:pt x="379" y="915"/>
                    <a:pt x="456" y="880"/>
                    <a:pt x="512" y="817"/>
                  </a:cubicBezTo>
                  <a:cubicBezTo>
                    <a:pt x="552" y="757"/>
                    <a:pt x="613" y="731"/>
                    <a:pt x="701" y="731"/>
                  </a:cubicBezTo>
                  <a:cubicBezTo>
                    <a:pt x="823" y="731"/>
                    <a:pt x="997" y="782"/>
                    <a:pt x="1239" y="865"/>
                  </a:cubicBezTo>
                  <a:cubicBezTo>
                    <a:pt x="1429" y="936"/>
                    <a:pt x="1644" y="996"/>
                    <a:pt x="1846" y="1031"/>
                  </a:cubicBezTo>
                  <a:cubicBezTo>
                    <a:pt x="1895" y="1037"/>
                    <a:pt x="1944" y="1040"/>
                    <a:pt x="1992" y="1040"/>
                  </a:cubicBezTo>
                  <a:cubicBezTo>
                    <a:pt x="2347" y="1040"/>
                    <a:pt x="2661" y="894"/>
                    <a:pt x="2965" y="757"/>
                  </a:cubicBezTo>
                  <a:cubicBezTo>
                    <a:pt x="3168" y="674"/>
                    <a:pt x="3358" y="591"/>
                    <a:pt x="3537" y="555"/>
                  </a:cubicBezTo>
                  <a:cubicBezTo>
                    <a:pt x="3639" y="532"/>
                    <a:pt x="3741" y="521"/>
                    <a:pt x="3843" y="521"/>
                  </a:cubicBezTo>
                  <a:cubicBezTo>
                    <a:pt x="4571" y="521"/>
                    <a:pt x="5284" y="1080"/>
                    <a:pt x="5942" y="1686"/>
                  </a:cubicBezTo>
                  <a:lnTo>
                    <a:pt x="6073" y="1805"/>
                  </a:lnTo>
                  <a:lnTo>
                    <a:pt x="6239" y="1722"/>
                  </a:lnTo>
                  <a:cubicBezTo>
                    <a:pt x="6615" y="1529"/>
                    <a:pt x="7033" y="1436"/>
                    <a:pt x="7454" y="1436"/>
                  </a:cubicBezTo>
                  <a:cubicBezTo>
                    <a:pt x="7993" y="1436"/>
                    <a:pt x="8535" y="1589"/>
                    <a:pt x="8990" y="1877"/>
                  </a:cubicBezTo>
                  <a:cubicBezTo>
                    <a:pt x="8978" y="1996"/>
                    <a:pt x="9002" y="2103"/>
                    <a:pt x="9061" y="2186"/>
                  </a:cubicBezTo>
                  <a:cubicBezTo>
                    <a:pt x="9137" y="2309"/>
                    <a:pt x="9280" y="2379"/>
                    <a:pt x="9425" y="2379"/>
                  </a:cubicBezTo>
                  <a:cubicBezTo>
                    <a:pt x="9463" y="2379"/>
                    <a:pt x="9501" y="2375"/>
                    <a:pt x="9537" y="2365"/>
                  </a:cubicBezTo>
                  <a:cubicBezTo>
                    <a:pt x="9704" y="2317"/>
                    <a:pt x="9823" y="2186"/>
                    <a:pt x="9823" y="2031"/>
                  </a:cubicBezTo>
                  <a:lnTo>
                    <a:pt x="9835" y="1912"/>
                  </a:lnTo>
                  <a:lnTo>
                    <a:pt x="9752" y="1829"/>
                  </a:lnTo>
                  <a:cubicBezTo>
                    <a:pt x="9704" y="1793"/>
                    <a:pt x="9668" y="1746"/>
                    <a:pt x="9621" y="1710"/>
                  </a:cubicBezTo>
                  <a:cubicBezTo>
                    <a:pt x="9728" y="1591"/>
                    <a:pt x="9883" y="1519"/>
                    <a:pt x="10061" y="1484"/>
                  </a:cubicBezTo>
                  <a:cubicBezTo>
                    <a:pt x="10110" y="1476"/>
                    <a:pt x="10158" y="1472"/>
                    <a:pt x="10206" y="1472"/>
                  </a:cubicBezTo>
                  <a:cubicBezTo>
                    <a:pt x="10381" y="1472"/>
                    <a:pt x="10544" y="1524"/>
                    <a:pt x="10657" y="1627"/>
                  </a:cubicBezTo>
                  <a:cubicBezTo>
                    <a:pt x="10799" y="1746"/>
                    <a:pt x="10895" y="1924"/>
                    <a:pt x="11002" y="2115"/>
                  </a:cubicBezTo>
                  <a:cubicBezTo>
                    <a:pt x="11049" y="2210"/>
                    <a:pt x="11109" y="2293"/>
                    <a:pt x="11157" y="2377"/>
                  </a:cubicBezTo>
                  <a:cubicBezTo>
                    <a:pt x="11649" y="3138"/>
                    <a:pt x="12552" y="3589"/>
                    <a:pt x="13450" y="3589"/>
                  </a:cubicBezTo>
                  <a:cubicBezTo>
                    <a:pt x="13747" y="3589"/>
                    <a:pt x="14043" y="3540"/>
                    <a:pt x="14324" y="3436"/>
                  </a:cubicBezTo>
                  <a:cubicBezTo>
                    <a:pt x="14443" y="3389"/>
                    <a:pt x="14562" y="3341"/>
                    <a:pt x="14669" y="3293"/>
                  </a:cubicBezTo>
                  <a:cubicBezTo>
                    <a:pt x="14918" y="3178"/>
                    <a:pt x="15160" y="3071"/>
                    <a:pt x="15382" y="3071"/>
                  </a:cubicBezTo>
                  <a:cubicBezTo>
                    <a:pt x="15435" y="3071"/>
                    <a:pt x="15487" y="3077"/>
                    <a:pt x="15538" y="3091"/>
                  </a:cubicBezTo>
                  <a:cubicBezTo>
                    <a:pt x="15657" y="3127"/>
                    <a:pt x="15776" y="3210"/>
                    <a:pt x="15907" y="3293"/>
                  </a:cubicBezTo>
                  <a:cubicBezTo>
                    <a:pt x="15991" y="3353"/>
                    <a:pt x="16062" y="3401"/>
                    <a:pt x="16145" y="3448"/>
                  </a:cubicBezTo>
                  <a:cubicBezTo>
                    <a:pt x="16479" y="3639"/>
                    <a:pt x="16824" y="3698"/>
                    <a:pt x="17181" y="3698"/>
                  </a:cubicBezTo>
                  <a:cubicBezTo>
                    <a:pt x="17729" y="3698"/>
                    <a:pt x="18300" y="3532"/>
                    <a:pt x="18824" y="3365"/>
                  </a:cubicBezTo>
                  <a:cubicBezTo>
                    <a:pt x="18967" y="3317"/>
                    <a:pt x="19039" y="3174"/>
                    <a:pt x="18991" y="3032"/>
                  </a:cubicBezTo>
                  <a:cubicBezTo>
                    <a:pt x="18952" y="2923"/>
                    <a:pt x="18847" y="2856"/>
                    <a:pt x="18731" y="2856"/>
                  </a:cubicBezTo>
                  <a:cubicBezTo>
                    <a:pt x="18707" y="2856"/>
                    <a:pt x="18682" y="2859"/>
                    <a:pt x="18658" y="2865"/>
                  </a:cubicBezTo>
                  <a:cubicBezTo>
                    <a:pt x="18163" y="3030"/>
                    <a:pt x="17654" y="3180"/>
                    <a:pt x="17185" y="3180"/>
                  </a:cubicBezTo>
                  <a:cubicBezTo>
                    <a:pt x="16908" y="3180"/>
                    <a:pt x="16646" y="3128"/>
                    <a:pt x="16407" y="2996"/>
                  </a:cubicBezTo>
                  <a:cubicBezTo>
                    <a:pt x="16348" y="2960"/>
                    <a:pt x="16276" y="2912"/>
                    <a:pt x="16205" y="2865"/>
                  </a:cubicBezTo>
                  <a:cubicBezTo>
                    <a:pt x="16062" y="2770"/>
                    <a:pt x="15883" y="2651"/>
                    <a:pt x="15681" y="2591"/>
                  </a:cubicBezTo>
                  <a:cubicBezTo>
                    <a:pt x="15581" y="2564"/>
                    <a:pt x="15482" y="2552"/>
                    <a:pt x="15385" y="2552"/>
                  </a:cubicBezTo>
                  <a:cubicBezTo>
                    <a:pt x="15054" y="2552"/>
                    <a:pt x="14740" y="2688"/>
                    <a:pt x="14455" y="2817"/>
                  </a:cubicBezTo>
                  <a:cubicBezTo>
                    <a:pt x="14348" y="2865"/>
                    <a:pt x="14252" y="2912"/>
                    <a:pt x="14145" y="2948"/>
                  </a:cubicBezTo>
                  <a:cubicBezTo>
                    <a:pt x="13918" y="3035"/>
                    <a:pt x="13678" y="3076"/>
                    <a:pt x="13437" y="3076"/>
                  </a:cubicBezTo>
                  <a:cubicBezTo>
                    <a:pt x="12717" y="3076"/>
                    <a:pt x="11990" y="2710"/>
                    <a:pt x="11597" y="2103"/>
                  </a:cubicBezTo>
                  <a:cubicBezTo>
                    <a:pt x="11550" y="2019"/>
                    <a:pt x="11502" y="1948"/>
                    <a:pt x="11466" y="1865"/>
                  </a:cubicBezTo>
                  <a:cubicBezTo>
                    <a:pt x="11335" y="1638"/>
                    <a:pt x="11216" y="1412"/>
                    <a:pt x="11002" y="1234"/>
                  </a:cubicBezTo>
                  <a:cubicBezTo>
                    <a:pt x="10785" y="1054"/>
                    <a:pt x="10508" y="950"/>
                    <a:pt x="10212" y="950"/>
                  </a:cubicBezTo>
                  <a:cubicBezTo>
                    <a:pt x="10135" y="950"/>
                    <a:pt x="10057" y="957"/>
                    <a:pt x="9978" y="972"/>
                  </a:cubicBezTo>
                  <a:cubicBezTo>
                    <a:pt x="9668" y="1019"/>
                    <a:pt x="9395" y="1174"/>
                    <a:pt x="9204" y="1400"/>
                  </a:cubicBezTo>
                  <a:cubicBezTo>
                    <a:pt x="8680" y="1083"/>
                    <a:pt x="8069" y="918"/>
                    <a:pt x="7460" y="918"/>
                  </a:cubicBezTo>
                  <a:cubicBezTo>
                    <a:pt x="7016" y="918"/>
                    <a:pt x="6574" y="1006"/>
                    <a:pt x="6168" y="1186"/>
                  </a:cubicBezTo>
                  <a:cubicBezTo>
                    <a:pt x="5459" y="549"/>
                    <a:pt x="4687" y="0"/>
                    <a:pt x="383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1055;p42"/>
            <p:cNvSpPr/>
            <p:nvPr/>
          </p:nvSpPr>
          <p:spPr>
            <a:xfrm>
              <a:off x="4455360" y="1503000"/>
              <a:ext cx="368640" cy="112680"/>
            </a:xfrm>
            <a:custGeom>
              <a:avLst/>
              <a:gdLst/>
              <a:ahLst/>
              <a:rect l="l" t="t" r="r" b="b"/>
              <a:pathLst>
                <a:path w="11396" h="3495">
                  <a:moveTo>
                    <a:pt x="296" y="1"/>
                  </a:moveTo>
                  <a:cubicBezTo>
                    <a:pt x="236" y="1"/>
                    <a:pt x="174" y="22"/>
                    <a:pt x="120" y="65"/>
                  </a:cubicBezTo>
                  <a:cubicBezTo>
                    <a:pt x="13" y="161"/>
                    <a:pt x="1" y="327"/>
                    <a:pt x="96" y="435"/>
                  </a:cubicBezTo>
                  <a:cubicBezTo>
                    <a:pt x="626" y="1042"/>
                    <a:pt x="1433" y="1393"/>
                    <a:pt x="2232" y="1393"/>
                  </a:cubicBezTo>
                  <a:cubicBezTo>
                    <a:pt x="2294" y="1393"/>
                    <a:pt x="2356" y="1391"/>
                    <a:pt x="2418" y="1387"/>
                  </a:cubicBezTo>
                  <a:cubicBezTo>
                    <a:pt x="2489" y="1375"/>
                    <a:pt x="2561" y="1375"/>
                    <a:pt x="2620" y="1363"/>
                  </a:cubicBezTo>
                  <a:cubicBezTo>
                    <a:pt x="2729" y="1356"/>
                    <a:pt x="2828" y="1344"/>
                    <a:pt x="2922" y="1344"/>
                  </a:cubicBezTo>
                  <a:cubicBezTo>
                    <a:pt x="2982" y="1344"/>
                    <a:pt x="3040" y="1349"/>
                    <a:pt x="3096" y="1363"/>
                  </a:cubicBezTo>
                  <a:cubicBezTo>
                    <a:pt x="3346" y="1411"/>
                    <a:pt x="3561" y="1613"/>
                    <a:pt x="3787" y="1839"/>
                  </a:cubicBezTo>
                  <a:cubicBezTo>
                    <a:pt x="3894" y="1935"/>
                    <a:pt x="4001" y="2042"/>
                    <a:pt x="4108" y="2137"/>
                  </a:cubicBezTo>
                  <a:cubicBezTo>
                    <a:pt x="4361" y="2334"/>
                    <a:pt x="4687" y="2449"/>
                    <a:pt x="4983" y="2449"/>
                  </a:cubicBezTo>
                  <a:cubicBezTo>
                    <a:pt x="5064" y="2449"/>
                    <a:pt x="5142" y="2441"/>
                    <a:pt x="5216" y="2423"/>
                  </a:cubicBezTo>
                  <a:cubicBezTo>
                    <a:pt x="5454" y="2375"/>
                    <a:pt x="5632" y="2220"/>
                    <a:pt x="5740" y="2018"/>
                  </a:cubicBezTo>
                  <a:cubicBezTo>
                    <a:pt x="5811" y="1863"/>
                    <a:pt x="5823" y="1697"/>
                    <a:pt x="5823" y="1554"/>
                  </a:cubicBezTo>
                  <a:cubicBezTo>
                    <a:pt x="6252" y="1923"/>
                    <a:pt x="6740" y="2280"/>
                    <a:pt x="7323" y="2447"/>
                  </a:cubicBezTo>
                  <a:cubicBezTo>
                    <a:pt x="7504" y="2499"/>
                    <a:pt x="7700" y="2525"/>
                    <a:pt x="7898" y="2525"/>
                  </a:cubicBezTo>
                  <a:cubicBezTo>
                    <a:pt x="8245" y="2525"/>
                    <a:pt x="8599" y="2443"/>
                    <a:pt x="8895" y="2268"/>
                  </a:cubicBezTo>
                  <a:cubicBezTo>
                    <a:pt x="8978" y="2340"/>
                    <a:pt x="9061" y="2399"/>
                    <a:pt x="9121" y="2435"/>
                  </a:cubicBezTo>
                  <a:cubicBezTo>
                    <a:pt x="9716" y="2828"/>
                    <a:pt x="10347" y="3173"/>
                    <a:pt x="10990" y="3471"/>
                  </a:cubicBezTo>
                  <a:cubicBezTo>
                    <a:pt x="11026" y="3494"/>
                    <a:pt x="11062" y="3494"/>
                    <a:pt x="11109" y="3494"/>
                  </a:cubicBezTo>
                  <a:cubicBezTo>
                    <a:pt x="11205" y="3494"/>
                    <a:pt x="11300" y="3447"/>
                    <a:pt x="11336" y="3352"/>
                  </a:cubicBezTo>
                  <a:cubicBezTo>
                    <a:pt x="11395" y="3221"/>
                    <a:pt x="11347" y="3066"/>
                    <a:pt x="11216" y="3006"/>
                  </a:cubicBezTo>
                  <a:cubicBezTo>
                    <a:pt x="10585" y="2721"/>
                    <a:pt x="9978" y="2375"/>
                    <a:pt x="9407" y="2006"/>
                  </a:cubicBezTo>
                  <a:cubicBezTo>
                    <a:pt x="9383" y="1982"/>
                    <a:pt x="9335" y="1959"/>
                    <a:pt x="9300" y="1923"/>
                  </a:cubicBezTo>
                  <a:cubicBezTo>
                    <a:pt x="9359" y="1851"/>
                    <a:pt x="9419" y="1756"/>
                    <a:pt x="9466" y="1661"/>
                  </a:cubicBezTo>
                  <a:cubicBezTo>
                    <a:pt x="9526" y="1542"/>
                    <a:pt x="9478" y="1399"/>
                    <a:pt x="9371" y="1328"/>
                  </a:cubicBezTo>
                  <a:cubicBezTo>
                    <a:pt x="9304" y="1288"/>
                    <a:pt x="9229" y="1268"/>
                    <a:pt x="9153" y="1268"/>
                  </a:cubicBezTo>
                  <a:cubicBezTo>
                    <a:pt x="9066" y="1268"/>
                    <a:pt x="8977" y="1294"/>
                    <a:pt x="8895" y="1351"/>
                  </a:cubicBezTo>
                  <a:cubicBezTo>
                    <a:pt x="8752" y="1458"/>
                    <a:pt x="8657" y="1637"/>
                    <a:pt x="8669" y="1804"/>
                  </a:cubicBezTo>
                  <a:cubicBezTo>
                    <a:pt x="8447" y="1941"/>
                    <a:pt x="8177" y="2005"/>
                    <a:pt x="7908" y="2005"/>
                  </a:cubicBezTo>
                  <a:cubicBezTo>
                    <a:pt x="7757" y="2005"/>
                    <a:pt x="7607" y="1985"/>
                    <a:pt x="7466" y="1947"/>
                  </a:cubicBezTo>
                  <a:cubicBezTo>
                    <a:pt x="6835" y="1768"/>
                    <a:pt x="6287" y="1292"/>
                    <a:pt x="5823" y="863"/>
                  </a:cubicBezTo>
                  <a:cubicBezTo>
                    <a:pt x="5773" y="814"/>
                    <a:pt x="5707" y="789"/>
                    <a:pt x="5645" y="789"/>
                  </a:cubicBezTo>
                  <a:cubicBezTo>
                    <a:pt x="5633" y="789"/>
                    <a:pt x="5621" y="790"/>
                    <a:pt x="5609" y="792"/>
                  </a:cubicBezTo>
                  <a:cubicBezTo>
                    <a:pt x="5525" y="804"/>
                    <a:pt x="5466" y="851"/>
                    <a:pt x="5418" y="911"/>
                  </a:cubicBezTo>
                  <a:cubicBezTo>
                    <a:pt x="5299" y="1113"/>
                    <a:pt x="5299" y="1316"/>
                    <a:pt x="5299" y="1494"/>
                  </a:cubicBezTo>
                  <a:cubicBezTo>
                    <a:pt x="5299" y="1613"/>
                    <a:pt x="5299" y="1720"/>
                    <a:pt x="5263" y="1792"/>
                  </a:cubicBezTo>
                  <a:cubicBezTo>
                    <a:pt x="5240" y="1839"/>
                    <a:pt x="5204" y="1899"/>
                    <a:pt x="5097" y="1923"/>
                  </a:cubicBezTo>
                  <a:cubicBezTo>
                    <a:pt x="5060" y="1932"/>
                    <a:pt x="5021" y="1936"/>
                    <a:pt x="4979" y="1936"/>
                  </a:cubicBezTo>
                  <a:cubicBezTo>
                    <a:pt x="4801" y="1936"/>
                    <a:pt x="4586" y="1858"/>
                    <a:pt x="4442" y="1732"/>
                  </a:cubicBezTo>
                  <a:cubicBezTo>
                    <a:pt x="4335" y="1649"/>
                    <a:pt x="4251" y="1566"/>
                    <a:pt x="4144" y="1458"/>
                  </a:cubicBezTo>
                  <a:cubicBezTo>
                    <a:pt x="3894" y="1220"/>
                    <a:pt x="3608" y="935"/>
                    <a:pt x="3204" y="851"/>
                  </a:cubicBezTo>
                  <a:cubicBezTo>
                    <a:pt x="3108" y="831"/>
                    <a:pt x="3014" y="824"/>
                    <a:pt x="2923" y="824"/>
                  </a:cubicBezTo>
                  <a:cubicBezTo>
                    <a:pt x="2798" y="824"/>
                    <a:pt x="2677" y="838"/>
                    <a:pt x="2561" y="851"/>
                  </a:cubicBezTo>
                  <a:cubicBezTo>
                    <a:pt x="2501" y="851"/>
                    <a:pt x="2442" y="863"/>
                    <a:pt x="2382" y="863"/>
                  </a:cubicBezTo>
                  <a:cubicBezTo>
                    <a:pt x="2323" y="868"/>
                    <a:pt x="2263" y="871"/>
                    <a:pt x="2204" y="871"/>
                  </a:cubicBezTo>
                  <a:cubicBezTo>
                    <a:pt x="1559" y="871"/>
                    <a:pt x="914" y="580"/>
                    <a:pt x="489" y="89"/>
                  </a:cubicBezTo>
                  <a:cubicBezTo>
                    <a:pt x="437" y="31"/>
                    <a:pt x="368" y="1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1056;p42"/>
            <p:cNvSpPr/>
            <p:nvPr/>
          </p:nvSpPr>
          <p:spPr>
            <a:xfrm>
              <a:off x="4492440" y="1603800"/>
              <a:ext cx="306720" cy="75240"/>
            </a:xfrm>
            <a:custGeom>
              <a:avLst/>
              <a:gdLst/>
              <a:ahLst/>
              <a:rect l="l" t="t" r="r" b="b"/>
              <a:pathLst>
                <a:path w="9491" h="2349">
                  <a:moveTo>
                    <a:pt x="286" y="1"/>
                  </a:moveTo>
                  <a:cubicBezTo>
                    <a:pt x="179" y="1"/>
                    <a:pt x="77" y="69"/>
                    <a:pt x="48" y="182"/>
                  </a:cubicBezTo>
                  <a:cubicBezTo>
                    <a:pt x="1" y="313"/>
                    <a:pt x="72" y="468"/>
                    <a:pt x="203" y="504"/>
                  </a:cubicBezTo>
                  <a:cubicBezTo>
                    <a:pt x="604" y="641"/>
                    <a:pt x="1024" y="722"/>
                    <a:pt x="1446" y="722"/>
                  </a:cubicBezTo>
                  <a:cubicBezTo>
                    <a:pt x="1500" y="722"/>
                    <a:pt x="1554" y="721"/>
                    <a:pt x="1608" y="718"/>
                  </a:cubicBezTo>
                  <a:cubicBezTo>
                    <a:pt x="1691" y="885"/>
                    <a:pt x="1811" y="1039"/>
                    <a:pt x="1977" y="1135"/>
                  </a:cubicBezTo>
                  <a:cubicBezTo>
                    <a:pt x="2143" y="1242"/>
                    <a:pt x="2326" y="1298"/>
                    <a:pt x="2506" y="1298"/>
                  </a:cubicBezTo>
                  <a:cubicBezTo>
                    <a:pt x="2585" y="1298"/>
                    <a:pt x="2663" y="1287"/>
                    <a:pt x="2739" y="1266"/>
                  </a:cubicBezTo>
                  <a:cubicBezTo>
                    <a:pt x="2870" y="1230"/>
                    <a:pt x="2965" y="1182"/>
                    <a:pt x="3061" y="1135"/>
                  </a:cubicBezTo>
                  <a:cubicBezTo>
                    <a:pt x="3168" y="1075"/>
                    <a:pt x="3251" y="1027"/>
                    <a:pt x="3323" y="1015"/>
                  </a:cubicBezTo>
                  <a:cubicBezTo>
                    <a:pt x="3329" y="1015"/>
                    <a:pt x="3336" y="1015"/>
                    <a:pt x="3343" y="1015"/>
                  </a:cubicBezTo>
                  <a:cubicBezTo>
                    <a:pt x="3525" y="1015"/>
                    <a:pt x="3689" y="1167"/>
                    <a:pt x="3942" y="1408"/>
                  </a:cubicBezTo>
                  <a:cubicBezTo>
                    <a:pt x="4197" y="1674"/>
                    <a:pt x="4482" y="1961"/>
                    <a:pt x="4886" y="1961"/>
                  </a:cubicBezTo>
                  <a:cubicBezTo>
                    <a:pt x="4916" y="1961"/>
                    <a:pt x="4946" y="1959"/>
                    <a:pt x="4978" y="1956"/>
                  </a:cubicBezTo>
                  <a:cubicBezTo>
                    <a:pt x="5323" y="1920"/>
                    <a:pt x="5573" y="1670"/>
                    <a:pt x="5799" y="1444"/>
                  </a:cubicBezTo>
                  <a:cubicBezTo>
                    <a:pt x="6010" y="1243"/>
                    <a:pt x="6128" y="1135"/>
                    <a:pt x="6238" y="1135"/>
                  </a:cubicBezTo>
                  <a:cubicBezTo>
                    <a:pt x="6259" y="1135"/>
                    <a:pt x="6279" y="1139"/>
                    <a:pt x="6299" y="1146"/>
                  </a:cubicBezTo>
                  <a:cubicBezTo>
                    <a:pt x="6371" y="1158"/>
                    <a:pt x="6430" y="1218"/>
                    <a:pt x="6502" y="1289"/>
                  </a:cubicBezTo>
                  <a:lnTo>
                    <a:pt x="6549" y="1325"/>
                  </a:lnTo>
                  <a:cubicBezTo>
                    <a:pt x="7287" y="2004"/>
                    <a:pt x="8335" y="2194"/>
                    <a:pt x="9169" y="2349"/>
                  </a:cubicBezTo>
                  <a:lnTo>
                    <a:pt x="9216" y="2349"/>
                  </a:lnTo>
                  <a:cubicBezTo>
                    <a:pt x="9335" y="2349"/>
                    <a:pt x="9442" y="2266"/>
                    <a:pt x="9466" y="2135"/>
                  </a:cubicBezTo>
                  <a:cubicBezTo>
                    <a:pt x="9490" y="1992"/>
                    <a:pt x="9395" y="1861"/>
                    <a:pt x="9264" y="1837"/>
                  </a:cubicBezTo>
                  <a:cubicBezTo>
                    <a:pt x="8490" y="1694"/>
                    <a:pt x="7526" y="1516"/>
                    <a:pt x="6895" y="944"/>
                  </a:cubicBezTo>
                  <a:lnTo>
                    <a:pt x="6847" y="908"/>
                  </a:lnTo>
                  <a:cubicBezTo>
                    <a:pt x="6752" y="813"/>
                    <a:pt x="6633" y="706"/>
                    <a:pt x="6466" y="646"/>
                  </a:cubicBezTo>
                  <a:cubicBezTo>
                    <a:pt x="6389" y="622"/>
                    <a:pt x="6315" y="611"/>
                    <a:pt x="6245" y="611"/>
                  </a:cubicBezTo>
                  <a:cubicBezTo>
                    <a:pt x="5905" y="611"/>
                    <a:pt x="5647" y="868"/>
                    <a:pt x="5430" y="1075"/>
                  </a:cubicBezTo>
                  <a:cubicBezTo>
                    <a:pt x="5263" y="1254"/>
                    <a:pt x="5085" y="1420"/>
                    <a:pt x="4918" y="1444"/>
                  </a:cubicBezTo>
                  <a:cubicBezTo>
                    <a:pt x="4907" y="1445"/>
                    <a:pt x="4896" y="1446"/>
                    <a:pt x="4885" y="1446"/>
                  </a:cubicBezTo>
                  <a:cubicBezTo>
                    <a:pt x="4694" y="1446"/>
                    <a:pt x="4502" y="1254"/>
                    <a:pt x="4311" y="1051"/>
                  </a:cubicBezTo>
                  <a:cubicBezTo>
                    <a:pt x="4059" y="789"/>
                    <a:pt x="3768" y="496"/>
                    <a:pt x="3372" y="496"/>
                  </a:cubicBezTo>
                  <a:cubicBezTo>
                    <a:pt x="3336" y="496"/>
                    <a:pt x="3300" y="499"/>
                    <a:pt x="3263" y="504"/>
                  </a:cubicBezTo>
                  <a:cubicBezTo>
                    <a:pt x="3085" y="527"/>
                    <a:pt x="2942" y="599"/>
                    <a:pt x="2823" y="670"/>
                  </a:cubicBezTo>
                  <a:cubicBezTo>
                    <a:pt x="2739" y="706"/>
                    <a:pt x="2668" y="754"/>
                    <a:pt x="2596" y="765"/>
                  </a:cubicBezTo>
                  <a:cubicBezTo>
                    <a:pt x="2563" y="777"/>
                    <a:pt x="2529" y="782"/>
                    <a:pt x="2494" y="782"/>
                  </a:cubicBezTo>
                  <a:cubicBezTo>
                    <a:pt x="2417" y="782"/>
                    <a:pt x="2337" y="755"/>
                    <a:pt x="2263" y="706"/>
                  </a:cubicBezTo>
                  <a:cubicBezTo>
                    <a:pt x="2144" y="634"/>
                    <a:pt x="2072" y="527"/>
                    <a:pt x="2061" y="420"/>
                  </a:cubicBezTo>
                  <a:lnTo>
                    <a:pt x="2025" y="170"/>
                  </a:lnTo>
                  <a:lnTo>
                    <a:pt x="1787" y="194"/>
                  </a:lnTo>
                  <a:cubicBezTo>
                    <a:pt x="1697" y="201"/>
                    <a:pt x="1608" y="204"/>
                    <a:pt x="1518" y="204"/>
                  </a:cubicBezTo>
                  <a:cubicBezTo>
                    <a:pt x="1129" y="204"/>
                    <a:pt x="737" y="141"/>
                    <a:pt x="370" y="15"/>
                  </a:cubicBezTo>
                  <a:cubicBezTo>
                    <a:pt x="343" y="5"/>
                    <a:pt x="31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1057;p42"/>
            <p:cNvSpPr/>
            <p:nvPr/>
          </p:nvSpPr>
          <p:spPr>
            <a:xfrm>
              <a:off x="4502520" y="1682280"/>
              <a:ext cx="219600" cy="52200"/>
            </a:xfrm>
            <a:custGeom>
              <a:avLst/>
              <a:gdLst/>
              <a:ahLst/>
              <a:rect l="l" t="t" r="r" b="b"/>
              <a:pathLst>
                <a:path w="6799" h="1632">
                  <a:moveTo>
                    <a:pt x="2132" y="0"/>
                  </a:moveTo>
                  <a:cubicBezTo>
                    <a:pt x="1941" y="0"/>
                    <a:pt x="1798" y="72"/>
                    <a:pt x="1655" y="131"/>
                  </a:cubicBezTo>
                  <a:cubicBezTo>
                    <a:pt x="1632" y="155"/>
                    <a:pt x="1608" y="167"/>
                    <a:pt x="1584" y="179"/>
                  </a:cubicBezTo>
                  <a:cubicBezTo>
                    <a:pt x="1399" y="256"/>
                    <a:pt x="1194" y="295"/>
                    <a:pt x="989" y="295"/>
                  </a:cubicBezTo>
                  <a:cubicBezTo>
                    <a:pt x="783" y="295"/>
                    <a:pt x="578" y="256"/>
                    <a:pt x="393" y="179"/>
                  </a:cubicBezTo>
                  <a:cubicBezTo>
                    <a:pt x="361" y="165"/>
                    <a:pt x="328" y="158"/>
                    <a:pt x="295" y="158"/>
                  </a:cubicBezTo>
                  <a:cubicBezTo>
                    <a:pt x="193" y="158"/>
                    <a:pt x="93" y="223"/>
                    <a:pt x="48" y="322"/>
                  </a:cubicBezTo>
                  <a:cubicBezTo>
                    <a:pt x="0" y="453"/>
                    <a:pt x="60" y="608"/>
                    <a:pt x="191" y="655"/>
                  </a:cubicBezTo>
                  <a:cubicBezTo>
                    <a:pt x="447" y="762"/>
                    <a:pt x="721" y="816"/>
                    <a:pt x="993" y="816"/>
                  </a:cubicBezTo>
                  <a:cubicBezTo>
                    <a:pt x="1265" y="816"/>
                    <a:pt x="1536" y="762"/>
                    <a:pt x="1786" y="655"/>
                  </a:cubicBezTo>
                  <a:cubicBezTo>
                    <a:pt x="1810" y="643"/>
                    <a:pt x="1846" y="631"/>
                    <a:pt x="1882" y="608"/>
                  </a:cubicBezTo>
                  <a:cubicBezTo>
                    <a:pt x="1977" y="572"/>
                    <a:pt x="2060" y="524"/>
                    <a:pt x="2132" y="524"/>
                  </a:cubicBezTo>
                  <a:cubicBezTo>
                    <a:pt x="2274" y="524"/>
                    <a:pt x="2394" y="667"/>
                    <a:pt x="2584" y="870"/>
                  </a:cubicBezTo>
                  <a:cubicBezTo>
                    <a:pt x="2782" y="1103"/>
                    <a:pt x="3027" y="1394"/>
                    <a:pt x="3395" y="1394"/>
                  </a:cubicBezTo>
                  <a:cubicBezTo>
                    <a:pt x="3403" y="1394"/>
                    <a:pt x="3410" y="1394"/>
                    <a:pt x="3417" y="1393"/>
                  </a:cubicBezTo>
                  <a:cubicBezTo>
                    <a:pt x="3691" y="1393"/>
                    <a:pt x="3882" y="1262"/>
                    <a:pt x="4060" y="1132"/>
                  </a:cubicBezTo>
                  <a:cubicBezTo>
                    <a:pt x="4179" y="1060"/>
                    <a:pt x="4287" y="977"/>
                    <a:pt x="4382" y="965"/>
                  </a:cubicBezTo>
                  <a:cubicBezTo>
                    <a:pt x="4399" y="961"/>
                    <a:pt x="4417" y="959"/>
                    <a:pt x="4436" y="959"/>
                  </a:cubicBezTo>
                  <a:cubicBezTo>
                    <a:pt x="4534" y="959"/>
                    <a:pt x="4653" y="1006"/>
                    <a:pt x="4763" y="1036"/>
                  </a:cubicBezTo>
                  <a:lnTo>
                    <a:pt x="6418" y="1620"/>
                  </a:lnTo>
                  <a:cubicBezTo>
                    <a:pt x="6454" y="1632"/>
                    <a:pt x="6477" y="1632"/>
                    <a:pt x="6501" y="1632"/>
                  </a:cubicBezTo>
                  <a:cubicBezTo>
                    <a:pt x="6608" y="1632"/>
                    <a:pt x="6715" y="1560"/>
                    <a:pt x="6751" y="1453"/>
                  </a:cubicBezTo>
                  <a:cubicBezTo>
                    <a:pt x="6799" y="1322"/>
                    <a:pt x="6727" y="1179"/>
                    <a:pt x="6596" y="1120"/>
                  </a:cubicBezTo>
                  <a:lnTo>
                    <a:pt x="4941" y="548"/>
                  </a:lnTo>
                  <a:cubicBezTo>
                    <a:pt x="4800" y="501"/>
                    <a:pt x="4628" y="439"/>
                    <a:pt x="4445" y="439"/>
                  </a:cubicBezTo>
                  <a:cubicBezTo>
                    <a:pt x="4397" y="439"/>
                    <a:pt x="4348" y="443"/>
                    <a:pt x="4299" y="453"/>
                  </a:cubicBezTo>
                  <a:cubicBezTo>
                    <a:pt x="4084" y="489"/>
                    <a:pt x="3918" y="608"/>
                    <a:pt x="3763" y="703"/>
                  </a:cubicBezTo>
                  <a:cubicBezTo>
                    <a:pt x="3632" y="798"/>
                    <a:pt x="3525" y="881"/>
                    <a:pt x="3417" y="881"/>
                  </a:cubicBezTo>
                  <a:cubicBezTo>
                    <a:pt x="3275" y="881"/>
                    <a:pt x="3132" y="703"/>
                    <a:pt x="2977" y="524"/>
                  </a:cubicBezTo>
                  <a:cubicBezTo>
                    <a:pt x="2775" y="298"/>
                    <a:pt x="2513" y="0"/>
                    <a:pt x="213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1058;p42"/>
            <p:cNvSpPr/>
            <p:nvPr/>
          </p:nvSpPr>
          <p:spPr>
            <a:xfrm>
              <a:off x="4568040" y="695520"/>
              <a:ext cx="928080" cy="831240"/>
            </a:xfrm>
            <a:custGeom>
              <a:avLst/>
              <a:gdLst/>
              <a:ahLst/>
              <a:rect l="l" t="t" r="r" b="b"/>
              <a:pathLst>
                <a:path w="28671" h="25683">
                  <a:moveTo>
                    <a:pt x="6418" y="0"/>
                  </a:moveTo>
                  <a:lnTo>
                    <a:pt x="0" y="21408"/>
                  </a:lnTo>
                  <a:lnTo>
                    <a:pt x="23099" y="25682"/>
                  </a:lnTo>
                  <a:lnTo>
                    <a:pt x="28671" y="4048"/>
                  </a:lnTo>
                  <a:lnTo>
                    <a:pt x="641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0" name="Google Shape;1059;p42"/>
          <p:cNvGrpSpPr/>
          <p:nvPr/>
        </p:nvGrpSpPr>
        <p:grpSpPr>
          <a:xfrm>
            <a:off x="6067080" y="4204800"/>
            <a:ext cx="1585800" cy="1045800"/>
            <a:chOff x="6067080" y="4204800"/>
            <a:chExt cx="1585800" cy="1045800"/>
          </a:xfrm>
        </p:grpSpPr>
        <p:sp>
          <p:nvSpPr>
            <p:cNvPr id="551" name="Google Shape;1060;p42"/>
            <p:cNvSpPr/>
            <p:nvPr/>
          </p:nvSpPr>
          <p:spPr>
            <a:xfrm>
              <a:off x="6755400" y="4802760"/>
              <a:ext cx="897480" cy="447840"/>
            </a:xfrm>
            <a:custGeom>
              <a:avLst/>
              <a:gdLst/>
              <a:ahLst/>
              <a:rect l="l" t="t" r="r" b="b"/>
              <a:pathLst>
                <a:path w="25302" h="12637">
                  <a:moveTo>
                    <a:pt x="16840" y="0"/>
                  </a:moveTo>
                  <a:cubicBezTo>
                    <a:pt x="15217" y="0"/>
                    <a:pt x="13669" y="367"/>
                    <a:pt x="12121" y="945"/>
                  </a:cubicBezTo>
                  <a:cubicBezTo>
                    <a:pt x="8680" y="2255"/>
                    <a:pt x="5573" y="4267"/>
                    <a:pt x="3179" y="7077"/>
                  </a:cubicBezTo>
                  <a:cubicBezTo>
                    <a:pt x="1965" y="8493"/>
                    <a:pt x="977" y="9958"/>
                    <a:pt x="262" y="11684"/>
                  </a:cubicBezTo>
                  <a:cubicBezTo>
                    <a:pt x="179" y="11875"/>
                    <a:pt x="96" y="12065"/>
                    <a:pt x="0" y="12291"/>
                  </a:cubicBezTo>
                  <a:cubicBezTo>
                    <a:pt x="881" y="12387"/>
                    <a:pt x="1763" y="12494"/>
                    <a:pt x="2620" y="12637"/>
                  </a:cubicBezTo>
                  <a:cubicBezTo>
                    <a:pt x="4227" y="11446"/>
                    <a:pt x="6061" y="10815"/>
                    <a:pt x="8061" y="10351"/>
                  </a:cubicBezTo>
                  <a:cubicBezTo>
                    <a:pt x="9144" y="10101"/>
                    <a:pt x="10216" y="9803"/>
                    <a:pt x="11335" y="9755"/>
                  </a:cubicBezTo>
                  <a:cubicBezTo>
                    <a:pt x="11440" y="9752"/>
                    <a:pt x="11545" y="9750"/>
                    <a:pt x="11651" y="9750"/>
                  </a:cubicBezTo>
                  <a:cubicBezTo>
                    <a:pt x="12481" y="9750"/>
                    <a:pt x="13310" y="9847"/>
                    <a:pt x="14127" y="9847"/>
                  </a:cubicBezTo>
                  <a:cubicBezTo>
                    <a:pt x="14260" y="9847"/>
                    <a:pt x="14393" y="9845"/>
                    <a:pt x="14526" y="9839"/>
                  </a:cubicBezTo>
                  <a:cubicBezTo>
                    <a:pt x="15621" y="9791"/>
                    <a:pt x="16693" y="9672"/>
                    <a:pt x="17776" y="9517"/>
                  </a:cubicBezTo>
                  <a:cubicBezTo>
                    <a:pt x="18300" y="9446"/>
                    <a:pt x="18788" y="9434"/>
                    <a:pt x="19312" y="9279"/>
                  </a:cubicBezTo>
                  <a:cubicBezTo>
                    <a:pt x="19741" y="9148"/>
                    <a:pt x="20110" y="8958"/>
                    <a:pt x="20527" y="8767"/>
                  </a:cubicBezTo>
                  <a:cubicBezTo>
                    <a:pt x="22420" y="7862"/>
                    <a:pt x="25301" y="5672"/>
                    <a:pt x="24027" y="3231"/>
                  </a:cubicBezTo>
                  <a:cubicBezTo>
                    <a:pt x="22968" y="1207"/>
                    <a:pt x="20324" y="350"/>
                    <a:pt x="18205" y="88"/>
                  </a:cubicBezTo>
                  <a:cubicBezTo>
                    <a:pt x="17743" y="28"/>
                    <a:pt x="17289" y="0"/>
                    <a:pt x="16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1061;p42"/>
            <p:cNvSpPr/>
            <p:nvPr/>
          </p:nvSpPr>
          <p:spPr>
            <a:xfrm>
              <a:off x="6774480" y="4926240"/>
              <a:ext cx="669240" cy="308160"/>
            </a:xfrm>
            <a:custGeom>
              <a:avLst/>
              <a:gdLst/>
              <a:ahLst/>
              <a:rect l="l" t="t" r="r" b="b"/>
              <a:pathLst>
                <a:path w="18872" h="8696">
                  <a:moveTo>
                    <a:pt x="18415" y="1"/>
                  </a:moveTo>
                  <a:cubicBezTo>
                    <a:pt x="16103" y="1"/>
                    <a:pt x="13844" y="737"/>
                    <a:pt x="11573" y="1552"/>
                  </a:cubicBezTo>
                  <a:lnTo>
                    <a:pt x="11156" y="1706"/>
                  </a:lnTo>
                  <a:cubicBezTo>
                    <a:pt x="6870" y="3230"/>
                    <a:pt x="2822" y="4695"/>
                    <a:pt x="60" y="8386"/>
                  </a:cubicBezTo>
                  <a:cubicBezTo>
                    <a:pt x="0" y="8469"/>
                    <a:pt x="24" y="8588"/>
                    <a:pt x="107" y="8648"/>
                  </a:cubicBezTo>
                  <a:cubicBezTo>
                    <a:pt x="155" y="8683"/>
                    <a:pt x="179" y="8695"/>
                    <a:pt x="226" y="8695"/>
                  </a:cubicBezTo>
                  <a:cubicBezTo>
                    <a:pt x="286" y="8695"/>
                    <a:pt x="345" y="8672"/>
                    <a:pt x="357" y="8588"/>
                  </a:cubicBezTo>
                  <a:cubicBezTo>
                    <a:pt x="3036" y="4993"/>
                    <a:pt x="7049" y="3564"/>
                    <a:pt x="11275" y="2040"/>
                  </a:cubicBezTo>
                  <a:lnTo>
                    <a:pt x="11692" y="1897"/>
                  </a:lnTo>
                  <a:cubicBezTo>
                    <a:pt x="13938" y="1095"/>
                    <a:pt x="16141" y="370"/>
                    <a:pt x="18405" y="370"/>
                  </a:cubicBezTo>
                  <a:cubicBezTo>
                    <a:pt x="18493" y="370"/>
                    <a:pt x="18581" y="371"/>
                    <a:pt x="18669" y="373"/>
                  </a:cubicBezTo>
                  <a:cubicBezTo>
                    <a:pt x="18678" y="375"/>
                    <a:pt x="18687" y="377"/>
                    <a:pt x="18696" y="377"/>
                  </a:cubicBezTo>
                  <a:cubicBezTo>
                    <a:pt x="18774" y="377"/>
                    <a:pt x="18860" y="290"/>
                    <a:pt x="18860" y="194"/>
                  </a:cubicBezTo>
                  <a:cubicBezTo>
                    <a:pt x="18872" y="99"/>
                    <a:pt x="18788" y="4"/>
                    <a:pt x="18681" y="4"/>
                  </a:cubicBezTo>
                  <a:cubicBezTo>
                    <a:pt x="18592" y="2"/>
                    <a:pt x="18504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1062;p42"/>
            <p:cNvSpPr/>
            <p:nvPr/>
          </p:nvSpPr>
          <p:spPr>
            <a:xfrm>
              <a:off x="6718680" y="4212000"/>
              <a:ext cx="764280" cy="1030680"/>
            </a:xfrm>
            <a:custGeom>
              <a:avLst/>
              <a:gdLst/>
              <a:ahLst/>
              <a:rect l="l" t="t" r="r" b="b"/>
              <a:pathLst>
                <a:path w="21551" h="29052">
                  <a:moveTo>
                    <a:pt x="17579" y="0"/>
                  </a:moveTo>
                  <a:cubicBezTo>
                    <a:pt x="17053" y="0"/>
                    <a:pt x="16532" y="164"/>
                    <a:pt x="16014" y="358"/>
                  </a:cubicBezTo>
                  <a:cubicBezTo>
                    <a:pt x="13859" y="1179"/>
                    <a:pt x="11954" y="2739"/>
                    <a:pt x="10371" y="4394"/>
                  </a:cubicBezTo>
                  <a:cubicBezTo>
                    <a:pt x="8871" y="5989"/>
                    <a:pt x="7382" y="7692"/>
                    <a:pt x="6192" y="9537"/>
                  </a:cubicBezTo>
                  <a:cubicBezTo>
                    <a:pt x="5049" y="11323"/>
                    <a:pt x="4132" y="13383"/>
                    <a:pt x="3275" y="15312"/>
                  </a:cubicBezTo>
                  <a:cubicBezTo>
                    <a:pt x="2810" y="16324"/>
                    <a:pt x="2310" y="17312"/>
                    <a:pt x="1870" y="18348"/>
                  </a:cubicBezTo>
                  <a:cubicBezTo>
                    <a:pt x="1239" y="19931"/>
                    <a:pt x="882" y="21551"/>
                    <a:pt x="584" y="23229"/>
                  </a:cubicBezTo>
                  <a:cubicBezTo>
                    <a:pt x="262" y="25063"/>
                    <a:pt x="1" y="26980"/>
                    <a:pt x="167" y="28849"/>
                  </a:cubicBezTo>
                  <a:cubicBezTo>
                    <a:pt x="834" y="28885"/>
                    <a:pt x="1489" y="28968"/>
                    <a:pt x="2144" y="29052"/>
                  </a:cubicBezTo>
                  <a:cubicBezTo>
                    <a:pt x="2370" y="28480"/>
                    <a:pt x="2668" y="27920"/>
                    <a:pt x="2941" y="27385"/>
                  </a:cubicBezTo>
                  <a:cubicBezTo>
                    <a:pt x="3703" y="25968"/>
                    <a:pt x="4596" y="24575"/>
                    <a:pt x="5596" y="23313"/>
                  </a:cubicBezTo>
                  <a:cubicBezTo>
                    <a:pt x="6156" y="22598"/>
                    <a:pt x="6811" y="21944"/>
                    <a:pt x="7371" y="21229"/>
                  </a:cubicBezTo>
                  <a:cubicBezTo>
                    <a:pt x="9907" y="17919"/>
                    <a:pt x="13288" y="15300"/>
                    <a:pt x="16181" y="12311"/>
                  </a:cubicBezTo>
                  <a:cubicBezTo>
                    <a:pt x="17431" y="11014"/>
                    <a:pt x="18717" y="9692"/>
                    <a:pt x="19693" y="8168"/>
                  </a:cubicBezTo>
                  <a:cubicBezTo>
                    <a:pt x="20765" y="6489"/>
                    <a:pt x="21551" y="3941"/>
                    <a:pt x="20539" y="2072"/>
                  </a:cubicBezTo>
                  <a:cubicBezTo>
                    <a:pt x="20301" y="1643"/>
                    <a:pt x="19884" y="1286"/>
                    <a:pt x="19527" y="953"/>
                  </a:cubicBezTo>
                  <a:cubicBezTo>
                    <a:pt x="19253" y="703"/>
                    <a:pt x="18943" y="429"/>
                    <a:pt x="18622" y="250"/>
                  </a:cubicBezTo>
                  <a:cubicBezTo>
                    <a:pt x="18272" y="71"/>
                    <a:pt x="17925" y="0"/>
                    <a:pt x="175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1063;p42"/>
            <p:cNvSpPr/>
            <p:nvPr/>
          </p:nvSpPr>
          <p:spPr>
            <a:xfrm>
              <a:off x="6756480" y="4334040"/>
              <a:ext cx="540360" cy="889560"/>
            </a:xfrm>
            <a:custGeom>
              <a:avLst/>
              <a:gdLst/>
              <a:ahLst/>
              <a:rect l="l" t="t" r="r" b="b"/>
              <a:pathLst>
                <a:path w="15241" h="25071">
                  <a:moveTo>
                    <a:pt x="15028" y="1"/>
                  </a:moveTo>
                  <a:cubicBezTo>
                    <a:pt x="14972" y="1"/>
                    <a:pt x="14918" y="26"/>
                    <a:pt x="14883" y="68"/>
                  </a:cubicBezTo>
                  <a:cubicBezTo>
                    <a:pt x="11871" y="3770"/>
                    <a:pt x="8763" y="7616"/>
                    <a:pt x="6120" y="11688"/>
                  </a:cubicBezTo>
                  <a:cubicBezTo>
                    <a:pt x="3108" y="16332"/>
                    <a:pt x="1119" y="20642"/>
                    <a:pt x="24" y="24833"/>
                  </a:cubicBezTo>
                  <a:cubicBezTo>
                    <a:pt x="0" y="24940"/>
                    <a:pt x="60" y="25047"/>
                    <a:pt x="167" y="25071"/>
                  </a:cubicBezTo>
                  <a:lnTo>
                    <a:pt x="203" y="25071"/>
                  </a:lnTo>
                  <a:cubicBezTo>
                    <a:pt x="298" y="25071"/>
                    <a:pt x="369" y="25011"/>
                    <a:pt x="405" y="24928"/>
                  </a:cubicBezTo>
                  <a:cubicBezTo>
                    <a:pt x="1488" y="20773"/>
                    <a:pt x="3453" y="16510"/>
                    <a:pt x="6441" y="11902"/>
                  </a:cubicBezTo>
                  <a:cubicBezTo>
                    <a:pt x="9073" y="7842"/>
                    <a:pt x="12168" y="4009"/>
                    <a:pt x="15181" y="306"/>
                  </a:cubicBezTo>
                  <a:cubicBezTo>
                    <a:pt x="15240" y="211"/>
                    <a:pt x="15228" y="103"/>
                    <a:pt x="15145" y="44"/>
                  </a:cubicBezTo>
                  <a:cubicBezTo>
                    <a:pt x="15110" y="14"/>
                    <a:pt x="15069" y="1"/>
                    <a:pt x="150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1064;p42"/>
            <p:cNvSpPr/>
            <p:nvPr/>
          </p:nvSpPr>
          <p:spPr>
            <a:xfrm>
              <a:off x="6403680" y="4204800"/>
              <a:ext cx="395280" cy="1033560"/>
            </a:xfrm>
            <a:custGeom>
              <a:avLst/>
              <a:gdLst/>
              <a:ahLst/>
              <a:rect l="l" t="t" r="r" b="b"/>
              <a:pathLst>
                <a:path w="11157" h="29127">
                  <a:moveTo>
                    <a:pt x="3469" y="1"/>
                  </a:moveTo>
                  <a:cubicBezTo>
                    <a:pt x="3354" y="1"/>
                    <a:pt x="3238" y="9"/>
                    <a:pt x="3120" y="28"/>
                  </a:cubicBezTo>
                  <a:cubicBezTo>
                    <a:pt x="2739" y="87"/>
                    <a:pt x="2227" y="230"/>
                    <a:pt x="1893" y="421"/>
                  </a:cubicBezTo>
                  <a:cubicBezTo>
                    <a:pt x="0" y="1504"/>
                    <a:pt x="48" y="4481"/>
                    <a:pt x="48" y="6338"/>
                  </a:cubicBezTo>
                  <a:cubicBezTo>
                    <a:pt x="60" y="9100"/>
                    <a:pt x="667" y="11922"/>
                    <a:pt x="1453" y="14553"/>
                  </a:cubicBezTo>
                  <a:cubicBezTo>
                    <a:pt x="2322" y="17470"/>
                    <a:pt x="3287" y="20304"/>
                    <a:pt x="4608" y="23054"/>
                  </a:cubicBezTo>
                  <a:cubicBezTo>
                    <a:pt x="5346" y="24578"/>
                    <a:pt x="6073" y="26078"/>
                    <a:pt x="7025" y="27471"/>
                  </a:cubicBezTo>
                  <a:cubicBezTo>
                    <a:pt x="7370" y="27983"/>
                    <a:pt x="7680" y="28567"/>
                    <a:pt x="8097" y="28995"/>
                  </a:cubicBezTo>
                  <a:cubicBezTo>
                    <a:pt x="8680" y="29019"/>
                    <a:pt x="9275" y="29067"/>
                    <a:pt x="9847" y="29126"/>
                  </a:cubicBezTo>
                  <a:cubicBezTo>
                    <a:pt x="9942" y="28757"/>
                    <a:pt x="9990" y="28364"/>
                    <a:pt x="10061" y="28007"/>
                  </a:cubicBezTo>
                  <a:cubicBezTo>
                    <a:pt x="10490" y="26138"/>
                    <a:pt x="10740" y="24138"/>
                    <a:pt x="10907" y="22221"/>
                  </a:cubicBezTo>
                  <a:cubicBezTo>
                    <a:pt x="11157" y="18947"/>
                    <a:pt x="10835" y="15851"/>
                    <a:pt x="10240" y="12624"/>
                  </a:cubicBezTo>
                  <a:cubicBezTo>
                    <a:pt x="9847" y="10493"/>
                    <a:pt x="9347" y="8410"/>
                    <a:pt x="8585" y="6386"/>
                  </a:cubicBezTo>
                  <a:cubicBezTo>
                    <a:pt x="7966" y="4719"/>
                    <a:pt x="7144" y="2992"/>
                    <a:pt x="6061" y="1575"/>
                  </a:cubicBezTo>
                  <a:cubicBezTo>
                    <a:pt x="5437" y="769"/>
                    <a:pt x="454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1065;p42"/>
            <p:cNvSpPr/>
            <p:nvPr/>
          </p:nvSpPr>
          <p:spPr>
            <a:xfrm>
              <a:off x="6540120" y="4351320"/>
              <a:ext cx="198720" cy="872280"/>
            </a:xfrm>
            <a:custGeom>
              <a:avLst/>
              <a:gdLst/>
              <a:ahLst/>
              <a:rect l="l" t="t" r="r" b="b"/>
              <a:pathLst>
                <a:path w="5620" h="24592">
                  <a:moveTo>
                    <a:pt x="214" y="0"/>
                  </a:moveTo>
                  <a:cubicBezTo>
                    <a:pt x="199" y="0"/>
                    <a:pt x="183" y="2"/>
                    <a:pt x="167" y="5"/>
                  </a:cubicBezTo>
                  <a:cubicBezTo>
                    <a:pt x="60" y="41"/>
                    <a:pt x="0" y="136"/>
                    <a:pt x="36" y="244"/>
                  </a:cubicBezTo>
                  <a:cubicBezTo>
                    <a:pt x="1715" y="6851"/>
                    <a:pt x="3143" y="13626"/>
                    <a:pt x="4263" y="20353"/>
                  </a:cubicBezTo>
                  <a:cubicBezTo>
                    <a:pt x="4465" y="21615"/>
                    <a:pt x="4739" y="23175"/>
                    <a:pt x="5215" y="24473"/>
                  </a:cubicBezTo>
                  <a:cubicBezTo>
                    <a:pt x="5251" y="24544"/>
                    <a:pt x="5322" y="24592"/>
                    <a:pt x="5394" y="24592"/>
                  </a:cubicBezTo>
                  <a:cubicBezTo>
                    <a:pt x="5406" y="24592"/>
                    <a:pt x="5441" y="24592"/>
                    <a:pt x="5465" y="24568"/>
                  </a:cubicBezTo>
                  <a:cubicBezTo>
                    <a:pt x="5572" y="24532"/>
                    <a:pt x="5620" y="24425"/>
                    <a:pt x="5584" y="24330"/>
                  </a:cubicBezTo>
                  <a:cubicBezTo>
                    <a:pt x="5108" y="23080"/>
                    <a:pt x="4858" y="21532"/>
                    <a:pt x="4644" y="20282"/>
                  </a:cubicBezTo>
                  <a:cubicBezTo>
                    <a:pt x="3536" y="13531"/>
                    <a:pt x="2108" y="6768"/>
                    <a:pt x="405" y="136"/>
                  </a:cubicBezTo>
                  <a:cubicBezTo>
                    <a:pt x="385" y="55"/>
                    <a:pt x="30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1066;p42"/>
            <p:cNvSpPr/>
            <p:nvPr/>
          </p:nvSpPr>
          <p:spPr>
            <a:xfrm>
              <a:off x="6067080" y="4593240"/>
              <a:ext cx="676440" cy="642960"/>
            </a:xfrm>
            <a:custGeom>
              <a:avLst/>
              <a:gdLst/>
              <a:ahLst/>
              <a:rect l="l" t="t" r="r" b="b"/>
              <a:pathLst>
                <a:path w="19074" h="18130">
                  <a:moveTo>
                    <a:pt x="3105" y="1"/>
                  </a:moveTo>
                  <a:cubicBezTo>
                    <a:pt x="2067" y="1"/>
                    <a:pt x="932" y="381"/>
                    <a:pt x="393" y="1255"/>
                  </a:cubicBezTo>
                  <a:cubicBezTo>
                    <a:pt x="0" y="1922"/>
                    <a:pt x="36" y="2862"/>
                    <a:pt x="179" y="3588"/>
                  </a:cubicBezTo>
                  <a:cubicBezTo>
                    <a:pt x="655" y="6053"/>
                    <a:pt x="2643" y="8065"/>
                    <a:pt x="4477" y="9649"/>
                  </a:cubicBezTo>
                  <a:cubicBezTo>
                    <a:pt x="6144" y="11077"/>
                    <a:pt x="7918" y="12363"/>
                    <a:pt x="9716" y="13602"/>
                  </a:cubicBezTo>
                  <a:cubicBezTo>
                    <a:pt x="11728" y="14983"/>
                    <a:pt x="13823" y="16173"/>
                    <a:pt x="15752" y="17685"/>
                  </a:cubicBezTo>
                  <a:cubicBezTo>
                    <a:pt x="15871" y="17769"/>
                    <a:pt x="15978" y="17876"/>
                    <a:pt x="16097" y="17959"/>
                  </a:cubicBezTo>
                  <a:cubicBezTo>
                    <a:pt x="17074" y="17983"/>
                    <a:pt x="18062" y="18043"/>
                    <a:pt x="19050" y="18126"/>
                  </a:cubicBezTo>
                  <a:cubicBezTo>
                    <a:pt x="19055" y="18128"/>
                    <a:pt x="19058" y="18129"/>
                    <a:pt x="19061" y="18129"/>
                  </a:cubicBezTo>
                  <a:cubicBezTo>
                    <a:pt x="19074" y="18129"/>
                    <a:pt x="19074" y="18112"/>
                    <a:pt x="19074" y="18102"/>
                  </a:cubicBezTo>
                  <a:cubicBezTo>
                    <a:pt x="19074" y="17173"/>
                    <a:pt x="18729" y="16328"/>
                    <a:pt x="18407" y="15459"/>
                  </a:cubicBezTo>
                  <a:cubicBezTo>
                    <a:pt x="18074" y="14602"/>
                    <a:pt x="17705" y="13768"/>
                    <a:pt x="17240" y="12959"/>
                  </a:cubicBezTo>
                  <a:cubicBezTo>
                    <a:pt x="16085" y="10899"/>
                    <a:pt x="14740" y="9006"/>
                    <a:pt x="13275" y="7125"/>
                  </a:cubicBezTo>
                  <a:cubicBezTo>
                    <a:pt x="12121" y="5660"/>
                    <a:pt x="10966" y="4350"/>
                    <a:pt x="9525" y="3160"/>
                  </a:cubicBezTo>
                  <a:cubicBezTo>
                    <a:pt x="7870" y="1802"/>
                    <a:pt x="6048" y="564"/>
                    <a:pt x="3941" y="88"/>
                  </a:cubicBezTo>
                  <a:cubicBezTo>
                    <a:pt x="3680" y="31"/>
                    <a:pt x="3396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067;p42"/>
            <p:cNvSpPr/>
            <p:nvPr/>
          </p:nvSpPr>
          <p:spPr>
            <a:xfrm>
              <a:off x="6181560" y="4730400"/>
              <a:ext cx="521280" cy="496800"/>
            </a:xfrm>
            <a:custGeom>
              <a:avLst/>
              <a:gdLst/>
              <a:ahLst/>
              <a:rect l="l" t="t" r="r" b="b"/>
              <a:pathLst>
                <a:path w="14705" h="14014">
                  <a:moveTo>
                    <a:pt x="213" y="0"/>
                  </a:moveTo>
                  <a:cubicBezTo>
                    <a:pt x="133" y="0"/>
                    <a:pt x="61" y="43"/>
                    <a:pt x="24" y="107"/>
                  </a:cubicBezTo>
                  <a:cubicBezTo>
                    <a:pt x="1" y="215"/>
                    <a:pt x="48" y="322"/>
                    <a:pt x="132" y="369"/>
                  </a:cubicBezTo>
                  <a:cubicBezTo>
                    <a:pt x="6573" y="3179"/>
                    <a:pt x="11490" y="7858"/>
                    <a:pt x="14312" y="13907"/>
                  </a:cubicBezTo>
                  <a:cubicBezTo>
                    <a:pt x="14360" y="13966"/>
                    <a:pt x="14419" y="14014"/>
                    <a:pt x="14491" y="14014"/>
                  </a:cubicBezTo>
                  <a:cubicBezTo>
                    <a:pt x="14526" y="14014"/>
                    <a:pt x="14550" y="14014"/>
                    <a:pt x="14574" y="13978"/>
                  </a:cubicBezTo>
                  <a:cubicBezTo>
                    <a:pt x="14657" y="13942"/>
                    <a:pt x="14705" y="13823"/>
                    <a:pt x="14657" y="13728"/>
                  </a:cubicBezTo>
                  <a:cubicBezTo>
                    <a:pt x="11788" y="7596"/>
                    <a:pt x="6811" y="2846"/>
                    <a:pt x="286" y="12"/>
                  </a:cubicBezTo>
                  <a:cubicBezTo>
                    <a:pt x="262" y="4"/>
                    <a:pt x="237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9" name="Google Shape;1068;p42"/>
          <p:cNvGrpSpPr/>
          <p:nvPr/>
        </p:nvGrpSpPr>
        <p:grpSpPr>
          <a:xfrm>
            <a:off x="6176880" y="819000"/>
            <a:ext cx="518040" cy="824040"/>
            <a:chOff x="6176880" y="819000"/>
            <a:chExt cx="518040" cy="824040"/>
          </a:xfrm>
        </p:grpSpPr>
        <p:sp>
          <p:nvSpPr>
            <p:cNvPr id="560" name="Google Shape;1069;p42"/>
            <p:cNvSpPr/>
            <p:nvPr/>
          </p:nvSpPr>
          <p:spPr>
            <a:xfrm flipH="1">
              <a:off x="6176520" y="902160"/>
              <a:ext cx="518040" cy="740880"/>
            </a:xfrm>
            <a:custGeom>
              <a:avLst/>
              <a:gdLst/>
              <a:ahLst/>
              <a:rect l="l" t="t" r="r" b="b"/>
              <a:pathLst>
                <a:path w="20599" h="29439">
                  <a:moveTo>
                    <a:pt x="12050" y="0"/>
                  </a:moveTo>
                  <a:cubicBezTo>
                    <a:pt x="10383" y="988"/>
                    <a:pt x="7537" y="1965"/>
                    <a:pt x="6906" y="4012"/>
                  </a:cubicBezTo>
                  <a:cubicBezTo>
                    <a:pt x="6906" y="4012"/>
                    <a:pt x="1" y="24527"/>
                    <a:pt x="108" y="24765"/>
                  </a:cubicBezTo>
                  <a:cubicBezTo>
                    <a:pt x="1489" y="26610"/>
                    <a:pt x="3370" y="28099"/>
                    <a:pt x="5489" y="29015"/>
                  </a:cubicBezTo>
                  <a:lnTo>
                    <a:pt x="5561" y="29039"/>
                  </a:lnTo>
                  <a:cubicBezTo>
                    <a:pt x="6608" y="29307"/>
                    <a:pt x="7692" y="29439"/>
                    <a:pt x="8778" y="29439"/>
                  </a:cubicBezTo>
                  <a:cubicBezTo>
                    <a:pt x="10013" y="29439"/>
                    <a:pt x="11252" y="29268"/>
                    <a:pt x="12443" y="28932"/>
                  </a:cubicBezTo>
                  <a:cubicBezTo>
                    <a:pt x="12657" y="28801"/>
                    <a:pt x="19825" y="8025"/>
                    <a:pt x="19825" y="8025"/>
                  </a:cubicBezTo>
                  <a:cubicBezTo>
                    <a:pt x="20598" y="5989"/>
                    <a:pt x="18955" y="3453"/>
                    <a:pt x="18229" y="1631"/>
                  </a:cubicBezTo>
                  <a:lnTo>
                    <a:pt x="18229" y="1631"/>
                  </a:lnTo>
                  <a:lnTo>
                    <a:pt x="18241" y="1941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070;p42"/>
            <p:cNvSpPr/>
            <p:nvPr/>
          </p:nvSpPr>
          <p:spPr>
            <a:xfrm flipH="1">
              <a:off x="6227640" y="1073520"/>
              <a:ext cx="406440" cy="383760"/>
            </a:xfrm>
            <a:custGeom>
              <a:avLst/>
              <a:gdLst/>
              <a:ahLst/>
              <a:rect l="l" t="t" r="r" b="b"/>
              <a:pathLst>
                <a:path w="16170" h="15268">
                  <a:moveTo>
                    <a:pt x="3585" y="0"/>
                  </a:moveTo>
                  <a:cubicBezTo>
                    <a:pt x="2668" y="2739"/>
                    <a:pt x="1227" y="7049"/>
                    <a:pt x="1" y="10752"/>
                  </a:cubicBezTo>
                  <a:cubicBezTo>
                    <a:pt x="1811" y="12252"/>
                    <a:pt x="3763" y="13585"/>
                    <a:pt x="5942" y="14419"/>
                  </a:cubicBezTo>
                  <a:cubicBezTo>
                    <a:pt x="7363" y="14956"/>
                    <a:pt x="8888" y="15267"/>
                    <a:pt x="10386" y="15267"/>
                  </a:cubicBezTo>
                  <a:cubicBezTo>
                    <a:pt x="11148" y="15267"/>
                    <a:pt x="11903" y="15187"/>
                    <a:pt x="12633" y="15014"/>
                  </a:cubicBezTo>
                  <a:cubicBezTo>
                    <a:pt x="13836" y="11597"/>
                    <a:pt x="15205" y="7656"/>
                    <a:pt x="16170" y="4858"/>
                  </a:cubicBezTo>
                  <a:cubicBezTo>
                    <a:pt x="13800" y="4858"/>
                    <a:pt x="11574" y="4311"/>
                    <a:pt x="9192" y="3787"/>
                  </a:cubicBezTo>
                  <a:cubicBezTo>
                    <a:pt x="7073" y="3322"/>
                    <a:pt x="5025" y="1810"/>
                    <a:pt x="35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1071;p42"/>
            <p:cNvSpPr/>
            <p:nvPr/>
          </p:nvSpPr>
          <p:spPr>
            <a:xfrm flipH="1">
              <a:off x="6207840" y="819000"/>
              <a:ext cx="187560" cy="129240"/>
            </a:xfrm>
            <a:custGeom>
              <a:avLst/>
              <a:gdLst/>
              <a:ahLst/>
              <a:rect l="l" t="t" r="r" b="b"/>
              <a:pathLst>
                <a:path w="7478" h="5158">
                  <a:moveTo>
                    <a:pt x="2776" y="1"/>
                  </a:moveTo>
                  <a:cubicBezTo>
                    <a:pt x="2207" y="1"/>
                    <a:pt x="1643" y="73"/>
                    <a:pt x="1095" y="218"/>
                  </a:cubicBezTo>
                  <a:cubicBezTo>
                    <a:pt x="726" y="1242"/>
                    <a:pt x="417" y="2314"/>
                    <a:pt x="0" y="3504"/>
                  </a:cubicBezTo>
                  <a:cubicBezTo>
                    <a:pt x="1784" y="4538"/>
                    <a:pt x="3654" y="5158"/>
                    <a:pt x="5529" y="5158"/>
                  </a:cubicBezTo>
                  <a:cubicBezTo>
                    <a:pt x="5857" y="5158"/>
                    <a:pt x="6185" y="5139"/>
                    <a:pt x="6513" y="5100"/>
                  </a:cubicBezTo>
                  <a:cubicBezTo>
                    <a:pt x="6846" y="4016"/>
                    <a:pt x="7156" y="2873"/>
                    <a:pt x="7477" y="1742"/>
                  </a:cubicBezTo>
                  <a:cubicBezTo>
                    <a:pt x="6058" y="588"/>
                    <a:pt x="4398" y="1"/>
                    <a:pt x="27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1072;p42"/>
            <p:cNvSpPr/>
            <p:nvPr/>
          </p:nvSpPr>
          <p:spPr>
            <a:xfrm flipH="1">
              <a:off x="6202080" y="820800"/>
              <a:ext cx="170280" cy="48600"/>
            </a:xfrm>
            <a:custGeom>
              <a:avLst/>
              <a:gdLst/>
              <a:ahLst/>
              <a:rect l="l" t="t" r="r" b="b"/>
              <a:pathLst>
                <a:path w="6788" h="1959">
                  <a:moveTo>
                    <a:pt x="170" y="1"/>
                  </a:moveTo>
                  <a:cubicBezTo>
                    <a:pt x="123" y="1"/>
                    <a:pt x="77" y="22"/>
                    <a:pt x="49" y="65"/>
                  </a:cubicBezTo>
                  <a:cubicBezTo>
                    <a:pt x="1" y="136"/>
                    <a:pt x="25" y="232"/>
                    <a:pt x="96" y="279"/>
                  </a:cubicBezTo>
                  <a:cubicBezTo>
                    <a:pt x="1680" y="1375"/>
                    <a:pt x="3561" y="1958"/>
                    <a:pt x="5418" y="1958"/>
                  </a:cubicBezTo>
                  <a:cubicBezTo>
                    <a:pt x="5823" y="1958"/>
                    <a:pt x="6240" y="1934"/>
                    <a:pt x="6645" y="1875"/>
                  </a:cubicBezTo>
                  <a:cubicBezTo>
                    <a:pt x="6728" y="1863"/>
                    <a:pt x="6787" y="1779"/>
                    <a:pt x="6776" y="1696"/>
                  </a:cubicBezTo>
                  <a:cubicBezTo>
                    <a:pt x="6765" y="1620"/>
                    <a:pt x="6694" y="1564"/>
                    <a:pt x="6627" y="1564"/>
                  </a:cubicBezTo>
                  <a:cubicBezTo>
                    <a:pt x="6621" y="1564"/>
                    <a:pt x="6615" y="1564"/>
                    <a:pt x="6609" y="1565"/>
                  </a:cubicBezTo>
                  <a:cubicBezTo>
                    <a:pt x="6210" y="1625"/>
                    <a:pt x="5805" y="1654"/>
                    <a:pt x="5399" y="1654"/>
                  </a:cubicBezTo>
                  <a:cubicBezTo>
                    <a:pt x="3613" y="1654"/>
                    <a:pt x="1796" y="1087"/>
                    <a:pt x="263" y="29"/>
                  </a:cubicBezTo>
                  <a:cubicBezTo>
                    <a:pt x="234" y="10"/>
                    <a:pt x="20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1073;p42"/>
            <p:cNvSpPr/>
            <p:nvPr/>
          </p:nvSpPr>
          <p:spPr>
            <a:xfrm flipH="1">
              <a:off x="6347880" y="835560"/>
              <a:ext cx="30960" cy="88560"/>
            </a:xfrm>
            <a:custGeom>
              <a:avLst/>
              <a:gdLst/>
              <a:ahLst/>
              <a:rect l="l" t="t" r="r" b="b"/>
              <a:pathLst>
                <a:path w="1263" h="3543">
                  <a:moveTo>
                    <a:pt x="1100" y="1"/>
                  </a:moveTo>
                  <a:cubicBezTo>
                    <a:pt x="1033" y="1"/>
                    <a:pt x="973" y="43"/>
                    <a:pt x="953" y="102"/>
                  </a:cubicBezTo>
                  <a:lnTo>
                    <a:pt x="25" y="3341"/>
                  </a:lnTo>
                  <a:cubicBezTo>
                    <a:pt x="1" y="3424"/>
                    <a:pt x="49" y="3507"/>
                    <a:pt x="132" y="3531"/>
                  </a:cubicBezTo>
                  <a:cubicBezTo>
                    <a:pt x="144" y="3543"/>
                    <a:pt x="156" y="3543"/>
                    <a:pt x="168" y="3543"/>
                  </a:cubicBezTo>
                  <a:cubicBezTo>
                    <a:pt x="239" y="3543"/>
                    <a:pt x="299" y="3495"/>
                    <a:pt x="311" y="3424"/>
                  </a:cubicBezTo>
                  <a:lnTo>
                    <a:pt x="1251" y="185"/>
                  </a:lnTo>
                  <a:cubicBezTo>
                    <a:pt x="1263" y="114"/>
                    <a:pt x="1227" y="31"/>
                    <a:pt x="1144" y="7"/>
                  </a:cubicBezTo>
                  <a:cubicBezTo>
                    <a:pt x="1129" y="3"/>
                    <a:pt x="1114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1074;p42"/>
            <p:cNvSpPr/>
            <p:nvPr/>
          </p:nvSpPr>
          <p:spPr>
            <a:xfrm flipH="1">
              <a:off x="6318000" y="849240"/>
              <a:ext cx="28800" cy="87480"/>
            </a:xfrm>
            <a:custGeom>
              <a:avLst/>
              <a:gdLst/>
              <a:ahLst/>
              <a:rect l="l" t="t" r="r" b="b"/>
              <a:pathLst>
                <a:path w="1179" h="3496">
                  <a:moveTo>
                    <a:pt x="1005" y="0"/>
                  </a:moveTo>
                  <a:cubicBezTo>
                    <a:pt x="938" y="0"/>
                    <a:pt x="879" y="45"/>
                    <a:pt x="869" y="114"/>
                  </a:cubicBezTo>
                  <a:lnTo>
                    <a:pt x="24" y="3305"/>
                  </a:lnTo>
                  <a:cubicBezTo>
                    <a:pt x="0" y="3388"/>
                    <a:pt x="48" y="3471"/>
                    <a:pt x="131" y="3483"/>
                  </a:cubicBezTo>
                  <a:cubicBezTo>
                    <a:pt x="143" y="3495"/>
                    <a:pt x="155" y="3495"/>
                    <a:pt x="167" y="3495"/>
                  </a:cubicBezTo>
                  <a:cubicBezTo>
                    <a:pt x="238" y="3495"/>
                    <a:pt x="298" y="3447"/>
                    <a:pt x="321" y="3376"/>
                  </a:cubicBezTo>
                  <a:lnTo>
                    <a:pt x="1155" y="185"/>
                  </a:lnTo>
                  <a:cubicBezTo>
                    <a:pt x="1179" y="102"/>
                    <a:pt x="1131" y="18"/>
                    <a:pt x="1048" y="7"/>
                  </a:cubicBezTo>
                  <a:cubicBezTo>
                    <a:pt x="1033" y="2"/>
                    <a:pt x="1019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1075;p42"/>
            <p:cNvSpPr/>
            <p:nvPr/>
          </p:nvSpPr>
          <p:spPr>
            <a:xfrm flipH="1">
              <a:off x="6279480" y="858960"/>
              <a:ext cx="29160" cy="86760"/>
            </a:xfrm>
            <a:custGeom>
              <a:avLst/>
              <a:gdLst/>
              <a:ahLst/>
              <a:rect l="l" t="t" r="r" b="b"/>
              <a:pathLst>
                <a:path w="1191" h="3472">
                  <a:moveTo>
                    <a:pt x="1016" y="0"/>
                  </a:moveTo>
                  <a:cubicBezTo>
                    <a:pt x="949" y="0"/>
                    <a:pt x="889" y="45"/>
                    <a:pt x="869" y="114"/>
                  </a:cubicBezTo>
                  <a:lnTo>
                    <a:pt x="24" y="3281"/>
                  </a:lnTo>
                  <a:cubicBezTo>
                    <a:pt x="0" y="3364"/>
                    <a:pt x="48" y="3435"/>
                    <a:pt x="131" y="3459"/>
                  </a:cubicBezTo>
                  <a:cubicBezTo>
                    <a:pt x="143" y="3471"/>
                    <a:pt x="155" y="3471"/>
                    <a:pt x="167" y="3471"/>
                  </a:cubicBezTo>
                  <a:cubicBezTo>
                    <a:pt x="238" y="3471"/>
                    <a:pt x="298" y="3424"/>
                    <a:pt x="322" y="3352"/>
                  </a:cubicBezTo>
                  <a:lnTo>
                    <a:pt x="1167" y="185"/>
                  </a:lnTo>
                  <a:cubicBezTo>
                    <a:pt x="1191" y="102"/>
                    <a:pt x="1143" y="18"/>
                    <a:pt x="1060" y="6"/>
                  </a:cubicBezTo>
                  <a:cubicBezTo>
                    <a:pt x="1045" y="2"/>
                    <a:pt x="1031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1076;p42"/>
            <p:cNvSpPr/>
            <p:nvPr/>
          </p:nvSpPr>
          <p:spPr>
            <a:xfrm flipH="1">
              <a:off x="6239880" y="862200"/>
              <a:ext cx="25200" cy="87840"/>
            </a:xfrm>
            <a:custGeom>
              <a:avLst/>
              <a:gdLst/>
              <a:ahLst/>
              <a:rect l="l" t="t" r="r" b="b"/>
              <a:pathLst>
                <a:path w="1025" h="3515">
                  <a:moveTo>
                    <a:pt x="868" y="1"/>
                  </a:moveTo>
                  <a:cubicBezTo>
                    <a:pt x="796" y="1"/>
                    <a:pt x="736" y="47"/>
                    <a:pt x="715" y="122"/>
                  </a:cubicBezTo>
                  <a:lnTo>
                    <a:pt x="24" y="3324"/>
                  </a:lnTo>
                  <a:cubicBezTo>
                    <a:pt x="0" y="3408"/>
                    <a:pt x="60" y="3491"/>
                    <a:pt x="131" y="3503"/>
                  </a:cubicBezTo>
                  <a:cubicBezTo>
                    <a:pt x="143" y="3503"/>
                    <a:pt x="155" y="3515"/>
                    <a:pt x="167" y="3515"/>
                  </a:cubicBezTo>
                  <a:cubicBezTo>
                    <a:pt x="238" y="3515"/>
                    <a:pt x="298" y="3467"/>
                    <a:pt x="322" y="3396"/>
                  </a:cubicBezTo>
                  <a:lnTo>
                    <a:pt x="1012" y="181"/>
                  </a:lnTo>
                  <a:cubicBezTo>
                    <a:pt x="1024" y="110"/>
                    <a:pt x="977" y="26"/>
                    <a:pt x="893" y="2"/>
                  </a:cubicBezTo>
                  <a:cubicBezTo>
                    <a:pt x="885" y="1"/>
                    <a:pt x="876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1077;p42"/>
            <p:cNvSpPr/>
            <p:nvPr/>
          </p:nvSpPr>
          <p:spPr>
            <a:xfrm flipH="1">
              <a:off x="6209640" y="1081440"/>
              <a:ext cx="133920" cy="23400"/>
            </a:xfrm>
            <a:custGeom>
              <a:avLst/>
              <a:gdLst/>
              <a:ahLst/>
              <a:rect l="l" t="t" r="r" b="b"/>
              <a:pathLst>
                <a:path w="5347" h="961">
                  <a:moveTo>
                    <a:pt x="5168" y="1"/>
                  </a:moveTo>
                  <a:cubicBezTo>
                    <a:pt x="5152" y="1"/>
                    <a:pt x="5136" y="3"/>
                    <a:pt x="5121" y="8"/>
                  </a:cubicBezTo>
                  <a:cubicBezTo>
                    <a:pt x="4053" y="435"/>
                    <a:pt x="2889" y="652"/>
                    <a:pt x="1734" y="652"/>
                  </a:cubicBezTo>
                  <a:cubicBezTo>
                    <a:pt x="1215" y="652"/>
                    <a:pt x="697" y="608"/>
                    <a:pt x="191" y="520"/>
                  </a:cubicBezTo>
                  <a:cubicBezTo>
                    <a:pt x="179" y="516"/>
                    <a:pt x="166" y="515"/>
                    <a:pt x="154" y="515"/>
                  </a:cubicBezTo>
                  <a:cubicBezTo>
                    <a:pt x="85" y="515"/>
                    <a:pt x="23" y="568"/>
                    <a:pt x="13" y="639"/>
                  </a:cubicBezTo>
                  <a:cubicBezTo>
                    <a:pt x="1" y="722"/>
                    <a:pt x="49" y="794"/>
                    <a:pt x="132" y="817"/>
                  </a:cubicBezTo>
                  <a:cubicBezTo>
                    <a:pt x="668" y="913"/>
                    <a:pt x="1204" y="960"/>
                    <a:pt x="1751" y="960"/>
                  </a:cubicBezTo>
                  <a:cubicBezTo>
                    <a:pt x="2942" y="960"/>
                    <a:pt x="4144" y="734"/>
                    <a:pt x="5240" y="294"/>
                  </a:cubicBezTo>
                  <a:cubicBezTo>
                    <a:pt x="5311" y="258"/>
                    <a:pt x="5347" y="175"/>
                    <a:pt x="5323" y="91"/>
                  </a:cubicBezTo>
                  <a:cubicBezTo>
                    <a:pt x="5295" y="35"/>
                    <a:pt x="5229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1078;p42"/>
            <p:cNvSpPr/>
            <p:nvPr/>
          </p:nvSpPr>
          <p:spPr>
            <a:xfrm flipH="1">
              <a:off x="6345000" y="1219680"/>
              <a:ext cx="173880" cy="171000"/>
            </a:xfrm>
            <a:custGeom>
              <a:avLst/>
              <a:gdLst/>
              <a:ahLst/>
              <a:rect l="l" t="t" r="r" b="b"/>
              <a:pathLst>
                <a:path w="6931" h="6820">
                  <a:moveTo>
                    <a:pt x="3510" y="0"/>
                  </a:moveTo>
                  <a:cubicBezTo>
                    <a:pt x="3342" y="0"/>
                    <a:pt x="3189" y="103"/>
                    <a:pt x="3132" y="273"/>
                  </a:cubicBezTo>
                  <a:lnTo>
                    <a:pt x="2715" y="1487"/>
                  </a:lnTo>
                  <a:cubicBezTo>
                    <a:pt x="2659" y="1657"/>
                    <a:pt x="2505" y="1759"/>
                    <a:pt x="2338" y="1759"/>
                  </a:cubicBezTo>
                  <a:cubicBezTo>
                    <a:pt x="2293" y="1759"/>
                    <a:pt x="2248" y="1752"/>
                    <a:pt x="2203" y="1737"/>
                  </a:cubicBezTo>
                  <a:lnTo>
                    <a:pt x="1108" y="1368"/>
                  </a:lnTo>
                  <a:cubicBezTo>
                    <a:pt x="1063" y="1353"/>
                    <a:pt x="1018" y="1346"/>
                    <a:pt x="974" y="1346"/>
                  </a:cubicBezTo>
                  <a:cubicBezTo>
                    <a:pt x="806" y="1346"/>
                    <a:pt x="653" y="1448"/>
                    <a:pt x="596" y="1618"/>
                  </a:cubicBezTo>
                  <a:lnTo>
                    <a:pt x="72" y="3154"/>
                  </a:lnTo>
                  <a:cubicBezTo>
                    <a:pt x="1" y="3356"/>
                    <a:pt x="108" y="3594"/>
                    <a:pt x="322" y="3666"/>
                  </a:cubicBezTo>
                  <a:lnTo>
                    <a:pt x="1429" y="4035"/>
                  </a:lnTo>
                  <a:cubicBezTo>
                    <a:pt x="1632" y="4106"/>
                    <a:pt x="1751" y="4333"/>
                    <a:pt x="1680" y="4547"/>
                  </a:cubicBezTo>
                  <a:lnTo>
                    <a:pt x="1263" y="5773"/>
                  </a:lnTo>
                  <a:cubicBezTo>
                    <a:pt x="1191" y="5976"/>
                    <a:pt x="1299" y="6202"/>
                    <a:pt x="1513" y="6273"/>
                  </a:cubicBezTo>
                  <a:lnTo>
                    <a:pt x="3049" y="6797"/>
                  </a:lnTo>
                  <a:cubicBezTo>
                    <a:pt x="3093" y="6812"/>
                    <a:pt x="3139" y="6819"/>
                    <a:pt x="3183" y="6819"/>
                  </a:cubicBezTo>
                  <a:cubicBezTo>
                    <a:pt x="3351" y="6819"/>
                    <a:pt x="3504" y="6717"/>
                    <a:pt x="3561" y="6547"/>
                  </a:cubicBezTo>
                  <a:lnTo>
                    <a:pt x="3977" y="5333"/>
                  </a:lnTo>
                  <a:cubicBezTo>
                    <a:pt x="4034" y="5163"/>
                    <a:pt x="4187" y="5061"/>
                    <a:pt x="4349" y="5061"/>
                  </a:cubicBezTo>
                  <a:cubicBezTo>
                    <a:pt x="4392" y="5061"/>
                    <a:pt x="4435" y="5068"/>
                    <a:pt x="4477" y="5083"/>
                  </a:cubicBezTo>
                  <a:lnTo>
                    <a:pt x="5823" y="5535"/>
                  </a:lnTo>
                  <a:cubicBezTo>
                    <a:pt x="5868" y="5550"/>
                    <a:pt x="5913" y="5557"/>
                    <a:pt x="5957" y="5557"/>
                  </a:cubicBezTo>
                  <a:cubicBezTo>
                    <a:pt x="6125" y="5557"/>
                    <a:pt x="6278" y="5455"/>
                    <a:pt x="6335" y="5285"/>
                  </a:cubicBezTo>
                  <a:lnTo>
                    <a:pt x="6859" y="3749"/>
                  </a:lnTo>
                  <a:cubicBezTo>
                    <a:pt x="6930" y="3535"/>
                    <a:pt x="6811" y="3309"/>
                    <a:pt x="6609" y="3237"/>
                  </a:cubicBezTo>
                  <a:lnTo>
                    <a:pt x="5263" y="2785"/>
                  </a:lnTo>
                  <a:cubicBezTo>
                    <a:pt x="5049" y="2713"/>
                    <a:pt x="4942" y="2487"/>
                    <a:pt x="5013" y="2273"/>
                  </a:cubicBezTo>
                  <a:lnTo>
                    <a:pt x="5430" y="1046"/>
                  </a:lnTo>
                  <a:cubicBezTo>
                    <a:pt x="5501" y="844"/>
                    <a:pt x="5394" y="618"/>
                    <a:pt x="5180" y="546"/>
                  </a:cubicBezTo>
                  <a:lnTo>
                    <a:pt x="3644" y="23"/>
                  </a:lnTo>
                  <a:cubicBezTo>
                    <a:pt x="3599" y="8"/>
                    <a:pt x="3554" y="0"/>
                    <a:pt x="351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1079;p42"/>
            <p:cNvSpPr/>
            <p:nvPr/>
          </p:nvSpPr>
          <p:spPr>
            <a:xfrm flipH="1">
              <a:off x="6617880" y="1491480"/>
              <a:ext cx="40320" cy="44640"/>
            </a:xfrm>
            <a:custGeom>
              <a:avLst/>
              <a:gdLst/>
              <a:ahLst/>
              <a:rect l="l" t="t" r="r" b="b"/>
              <a:pathLst>
                <a:path w="1632" h="1794">
                  <a:moveTo>
                    <a:pt x="166" y="0"/>
                  </a:moveTo>
                  <a:cubicBezTo>
                    <a:pt x="138" y="0"/>
                    <a:pt x="109" y="7"/>
                    <a:pt x="84" y="20"/>
                  </a:cubicBezTo>
                  <a:cubicBezTo>
                    <a:pt x="12" y="67"/>
                    <a:pt x="0" y="162"/>
                    <a:pt x="36" y="234"/>
                  </a:cubicBezTo>
                  <a:cubicBezTo>
                    <a:pt x="405" y="805"/>
                    <a:pt x="846" y="1317"/>
                    <a:pt x="1370" y="1758"/>
                  </a:cubicBezTo>
                  <a:cubicBezTo>
                    <a:pt x="1393" y="1782"/>
                    <a:pt x="1429" y="1794"/>
                    <a:pt x="1465" y="1794"/>
                  </a:cubicBezTo>
                  <a:cubicBezTo>
                    <a:pt x="1512" y="1794"/>
                    <a:pt x="1548" y="1782"/>
                    <a:pt x="1584" y="1746"/>
                  </a:cubicBezTo>
                  <a:cubicBezTo>
                    <a:pt x="1631" y="1675"/>
                    <a:pt x="1631" y="1579"/>
                    <a:pt x="1560" y="1532"/>
                  </a:cubicBezTo>
                  <a:cubicBezTo>
                    <a:pt x="1072" y="1115"/>
                    <a:pt x="643" y="615"/>
                    <a:pt x="298" y="67"/>
                  </a:cubicBezTo>
                  <a:cubicBezTo>
                    <a:pt x="267" y="21"/>
                    <a:pt x="217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1080;p42"/>
            <p:cNvSpPr/>
            <p:nvPr/>
          </p:nvSpPr>
          <p:spPr>
            <a:xfrm flipH="1">
              <a:off x="6626160" y="1515240"/>
              <a:ext cx="40320" cy="44640"/>
            </a:xfrm>
            <a:custGeom>
              <a:avLst/>
              <a:gdLst/>
              <a:ahLst/>
              <a:rect l="l" t="t" r="r" b="b"/>
              <a:pathLst>
                <a:path w="1632" h="1795">
                  <a:moveTo>
                    <a:pt x="167" y="1"/>
                  </a:moveTo>
                  <a:cubicBezTo>
                    <a:pt x="139" y="1"/>
                    <a:pt x="110" y="7"/>
                    <a:pt x="84" y="20"/>
                  </a:cubicBezTo>
                  <a:cubicBezTo>
                    <a:pt x="13" y="68"/>
                    <a:pt x="1" y="163"/>
                    <a:pt x="37" y="234"/>
                  </a:cubicBezTo>
                  <a:cubicBezTo>
                    <a:pt x="406" y="806"/>
                    <a:pt x="846" y="1318"/>
                    <a:pt x="1370" y="1758"/>
                  </a:cubicBezTo>
                  <a:cubicBezTo>
                    <a:pt x="1394" y="1782"/>
                    <a:pt x="1430" y="1794"/>
                    <a:pt x="1465" y="1794"/>
                  </a:cubicBezTo>
                  <a:cubicBezTo>
                    <a:pt x="1513" y="1794"/>
                    <a:pt x="1549" y="1770"/>
                    <a:pt x="1584" y="1735"/>
                  </a:cubicBezTo>
                  <a:cubicBezTo>
                    <a:pt x="1632" y="1675"/>
                    <a:pt x="1632" y="1580"/>
                    <a:pt x="1561" y="1520"/>
                  </a:cubicBezTo>
                  <a:cubicBezTo>
                    <a:pt x="1072" y="1104"/>
                    <a:pt x="644" y="615"/>
                    <a:pt x="299" y="68"/>
                  </a:cubicBezTo>
                  <a:cubicBezTo>
                    <a:pt x="268" y="22"/>
                    <a:pt x="218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2" name="Google Shape;1081;p42"/>
          <p:cNvSpPr/>
          <p:nvPr/>
        </p:nvSpPr>
        <p:spPr>
          <a:xfrm>
            <a:off x="3124080" y="3973680"/>
            <a:ext cx="2485440" cy="1260360"/>
          </a:xfrm>
          <a:custGeom>
            <a:avLst/>
            <a:gdLst/>
            <a:ahLst/>
            <a:rect l="l" t="t" r="r" b="b"/>
            <a:pathLst>
              <a:path w="112014" h="56828">
                <a:moveTo>
                  <a:pt x="0" y="54161"/>
                </a:moveTo>
                <a:cubicBezTo>
                  <a:pt x="18746" y="40102"/>
                  <a:pt x="22088" y="3346"/>
                  <a:pt x="45339" y="440"/>
                </a:cubicBezTo>
                <a:cubicBezTo>
                  <a:pt x="60814" y="-1494"/>
                  <a:pt x="78316" y="3410"/>
                  <a:pt x="90297" y="13394"/>
                </a:cubicBezTo>
                <a:cubicBezTo>
                  <a:pt x="102732" y="23757"/>
                  <a:pt x="112014" y="40641"/>
                  <a:pt x="112014" y="5682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1538;p54"/>
          <p:cNvSpPr/>
          <p:nvPr/>
        </p:nvSpPr>
        <p:spPr>
          <a:xfrm rot="4870800">
            <a:off x="2845800" y="1960560"/>
            <a:ext cx="752400" cy="814320"/>
          </a:xfrm>
          <a:custGeom>
            <a:avLst/>
            <a:gdLst/>
            <a:ahLst/>
            <a:rect l="l" t="t" r="r" b="b"/>
            <a:pathLst>
              <a:path w="33279" h="36017">
                <a:moveTo>
                  <a:pt x="7541" y="0"/>
                </a:moveTo>
                <a:cubicBezTo>
                  <a:pt x="7132" y="0"/>
                  <a:pt x="6750" y="130"/>
                  <a:pt x="6442" y="445"/>
                </a:cubicBezTo>
                <a:cubicBezTo>
                  <a:pt x="5728" y="1196"/>
                  <a:pt x="6025" y="2410"/>
                  <a:pt x="6394" y="3386"/>
                </a:cubicBezTo>
                <a:cubicBezTo>
                  <a:pt x="7811" y="7125"/>
                  <a:pt x="9550" y="10732"/>
                  <a:pt x="11609" y="14173"/>
                </a:cubicBezTo>
                <a:cubicBezTo>
                  <a:pt x="9407" y="12352"/>
                  <a:pt x="7014" y="10756"/>
                  <a:pt x="4501" y="9411"/>
                </a:cubicBezTo>
                <a:cubicBezTo>
                  <a:pt x="3809" y="9045"/>
                  <a:pt x="2941" y="8740"/>
                  <a:pt x="2176" y="8740"/>
                </a:cubicBezTo>
                <a:cubicBezTo>
                  <a:pt x="1547" y="8740"/>
                  <a:pt x="989" y="8946"/>
                  <a:pt x="656" y="9494"/>
                </a:cubicBezTo>
                <a:cubicBezTo>
                  <a:pt x="1" y="10566"/>
                  <a:pt x="906" y="11887"/>
                  <a:pt x="1787" y="12780"/>
                </a:cubicBezTo>
                <a:cubicBezTo>
                  <a:pt x="4168" y="15185"/>
                  <a:pt x="6752" y="17376"/>
                  <a:pt x="9526" y="19305"/>
                </a:cubicBezTo>
                <a:cubicBezTo>
                  <a:pt x="8575" y="18668"/>
                  <a:pt x="7441" y="18363"/>
                  <a:pt x="6301" y="18363"/>
                </a:cubicBezTo>
                <a:cubicBezTo>
                  <a:pt x="4542" y="18363"/>
                  <a:pt x="2771" y="19090"/>
                  <a:pt x="1644" y="20448"/>
                </a:cubicBezTo>
                <a:cubicBezTo>
                  <a:pt x="4811" y="22946"/>
                  <a:pt x="8595" y="24671"/>
                  <a:pt x="12554" y="25428"/>
                </a:cubicBezTo>
                <a:lnTo>
                  <a:pt x="12554" y="25428"/>
                </a:lnTo>
                <a:cubicBezTo>
                  <a:pt x="11825" y="25321"/>
                  <a:pt x="11088" y="25268"/>
                  <a:pt x="10350" y="25268"/>
                </a:cubicBezTo>
                <a:cubicBezTo>
                  <a:pt x="9074" y="25268"/>
                  <a:pt x="7797" y="25427"/>
                  <a:pt x="6561" y="25746"/>
                </a:cubicBezTo>
                <a:cubicBezTo>
                  <a:pt x="5632" y="25984"/>
                  <a:pt x="4561" y="26496"/>
                  <a:pt x="4466" y="27461"/>
                </a:cubicBezTo>
                <a:cubicBezTo>
                  <a:pt x="4347" y="28651"/>
                  <a:pt x="5775" y="29330"/>
                  <a:pt x="6942" y="29604"/>
                </a:cubicBezTo>
                <a:cubicBezTo>
                  <a:pt x="9895" y="30294"/>
                  <a:pt x="12931" y="30711"/>
                  <a:pt x="15967" y="30842"/>
                </a:cubicBezTo>
                <a:cubicBezTo>
                  <a:pt x="13895" y="31366"/>
                  <a:pt x="11824" y="31890"/>
                  <a:pt x="9752" y="32414"/>
                </a:cubicBezTo>
                <a:cubicBezTo>
                  <a:pt x="9157" y="32568"/>
                  <a:pt x="8490" y="32759"/>
                  <a:pt x="8157" y="33283"/>
                </a:cubicBezTo>
                <a:cubicBezTo>
                  <a:pt x="7704" y="33985"/>
                  <a:pt x="8109" y="34974"/>
                  <a:pt x="8800" y="35450"/>
                </a:cubicBezTo>
                <a:cubicBezTo>
                  <a:pt x="9490" y="35914"/>
                  <a:pt x="10371" y="35986"/>
                  <a:pt x="11205" y="36009"/>
                </a:cubicBezTo>
                <a:cubicBezTo>
                  <a:pt x="11424" y="36014"/>
                  <a:pt x="11644" y="36017"/>
                  <a:pt x="11864" y="36017"/>
                </a:cubicBezTo>
                <a:cubicBezTo>
                  <a:pt x="18189" y="36017"/>
                  <a:pt x="24597" y="34011"/>
                  <a:pt x="28981" y="28925"/>
                </a:cubicBezTo>
                <a:cubicBezTo>
                  <a:pt x="32195" y="25210"/>
                  <a:pt x="33279" y="19781"/>
                  <a:pt x="31731" y="15126"/>
                </a:cubicBezTo>
                <a:cubicBezTo>
                  <a:pt x="31431" y="14204"/>
                  <a:pt x="30797" y="13170"/>
                  <a:pt x="29860" y="13170"/>
                </a:cubicBezTo>
                <a:cubicBezTo>
                  <a:pt x="29829" y="13170"/>
                  <a:pt x="29798" y="13171"/>
                  <a:pt x="29766" y="13173"/>
                </a:cubicBezTo>
                <a:cubicBezTo>
                  <a:pt x="29171" y="13221"/>
                  <a:pt x="28695" y="13685"/>
                  <a:pt x="28314" y="14138"/>
                </a:cubicBezTo>
                <a:cubicBezTo>
                  <a:pt x="26885" y="15876"/>
                  <a:pt x="25956" y="18031"/>
                  <a:pt x="25683" y="20281"/>
                </a:cubicBezTo>
                <a:cubicBezTo>
                  <a:pt x="25444" y="17233"/>
                  <a:pt x="25206" y="14161"/>
                  <a:pt x="24373" y="11233"/>
                </a:cubicBezTo>
                <a:cubicBezTo>
                  <a:pt x="23539" y="8292"/>
                  <a:pt x="22063" y="5458"/>
                  <a:pt x="19718" y="3505"/>
                </a:cubicBezTo>
                <a:cubicBezTo>
                  <a:pt x="18396" y="6839"/>
                  <a:pt x="17932" y="10518"/>
                  <a:pt x="18372" y="14090"/>
                </a:cubicBezTo>
                <a:cubicBezTo>
                  <a:pt x="16170" y="9411"/>
                  <a:pt x="13860" y="4601"/>
                  <a:pt x="10014" y="1148"/>
                </a:cubicBezTo>
                <a:cubicBezTo>
                  <a:pt x="9341" y="547"/>
                  <a:pt x="8383" y="0"/>
                  <a:pt x="7541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4" name="Google Shape;1539;p54"/>
          <p:cNvGrpSpPr/>
          <p:nvPr/>
        </p:nvGrpSpPr>
        <p:grpSpPr>
          <a:xfrm>
            <a:off x="2181960" y="1348200"/>
            <a:ext cx="1388520" cy="1406520"/>
            <a:chOff x="2181960" y="1348200"/>
            <a:chExt cx="1388520" cy="1406520"/>
          </a:xfrm>
        </p:grpSpPr>
        <p:sp>
          <p:nvSpPr>
            <p:cNvPr id="575" name="Google Shape;1540;p54"/>
            <p:cNvSpPr/>
            <p:nvPr/>
          </p:nvSpPr>
          <p:spPr>
            <a:xfrm rot="2125200">
              <a:off x="2393640" y="1531080"/>
              <a:ext cx="964440" cy="104004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1541;p54"/>
            <p:cNvSpPr/>
            <p:nvPr/>
          </p:nvSpPr>
          <p:spPr>
            <a:xfrm rot="2125200">
              <a:off x="2440800" y="1585440"/>
              <a:ext cx="805320" cy="94500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7" name="Google Shape;1542;p54"/>
          <p:cNvSpPr/>
          <p:nvPr/>
        </p:nvSpPr>
        <p:spPr>
          <a:xfrm rot="20277000">
            <a:off x="2452320" y="1500480"/>
            <a:ext cx="1264680" cy="110160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8" name="Google Shape;1543;p54"/>
          <p:cNvGrpSpPr/>
          <p:nvPr/>
        </p:nvGrpSpPr>
        <p:grpSpPr>
          <a:xfrm>
            <a:off x="556920" y="2541600"/>
            <a:ext cx="964440" cy="1040040"/>
            <a:chOff x="556920" y="2541600"/>
            <a:chExt cx="964440" cy="1040040"/>
          </a:xfrm>
        </p:grpSpPr>
        <p:sp>
          <p:nvSpPr>
            <p:cNvPr id="579" name="Google Shape;1544;p54"/>
            <p:cNvSpPr/>
            <p:nvPr/>
          </p:nvSpPr>
          <p:spPr>
            <a:xfrm>
              <a:off x="556920" y="2541600"/>
              <a:ext cx="964440" cy="104004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1545;p54"/>
            <p:cNvSpPr/>
            <p:nvPr/>
          </p:nvSpPr>
          <p:spPr>
            <a:xfrm>
              <a:off x="613800" y="2613960"/>
              <a:ext cx="805320" cy="94500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833720" y="2195280"/>
            <a:ext cx="4092480" cy="92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2137"/>
                </a:solidFill>
                <a:latin typeface="Poppins"/>
                <a:ea typeface="Poppins"/>
              </a:rPr>
              <a:t>Site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title"/>
          </p:nvPr>
        </p:nvSpPr>
        <p:spPr>
          <a:xfrm>
            <a:off x="4833720" y="1352520"/>
            <a:ext cx="124776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2137"/>
                </a:solidFill>
                <a:latin typeface="Poppins"/>
                <a:ea typeface="Poppins"/>
              </a:rPr>
              <a:t>02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583" name="Google Shape;1549;p54"/>
          <p:cNvGrpSpPr/>
          <p:nvPr/>
        </p:nvGrpSpPr>
        <p:grpSpPr>
          <a:xfrm>
            <a:off x="1206000" y="771480"/>
            <a:ext cx="1821600" cy="3342240"/>
            <a:chOff x="1206000" y="771480"/>
            <a:chExt cx="1821600" cy="3342240"/>
          </a:xfrm>
        </p:grpSpPr>
        <p:sp>
          <p:nvSpPr>
            <p:cNvPr id="584" name="Google Shape;1550;p54"/>
            <p:cNvSpPr/>
            <p:nvPr/>
          </p:nvSpPr>
          <p:spPr>
            <a:xfrm>
              <a:off x="1257840" y="2586240"/>
              <a:ext cx="424440" cy="1494000"/>
            </a:xfrm>
            <a:custGeom>
              <a:avLst/>
              <a:gdLst/>
              <a:ahLst/>
              <a:rect l="l" t="t" r="r" b="b"/>
              <a:pathLst>
                <a:path w="12336" h="43375">
                  <a:moveTo>
                    <a:pt x="5190" y="0"/>
                  </a:moveTo>
                  <a:cubicBezTo>
                    <a:pt x="3319" y="0"/>
                    <a:pt x="1803" y="1855"/>
                    <a:pt x="1584" y="4171"/>
                  </a:cubicBezTo>
                  <a:cubicBezTo>
                    <a:pt x="1584" y="4171"/>
                    <a:pt x="275" y="14898"/>
                    <a:pt x="798" y="28007"/>
                  </a:cubicBezTo>
                  <a:cubicBezTo>
                    <a:pt x="834" y="28638"/>
                    <a:pt x="870" y="29221"/>
                    <a:pt x="882" y="29769"/>
                  </a:cubicBezTo>
                  <a:cubicBezTo>
                    <a:pt x="882" y="29769"/>
                    <a:pt x="1" y="39354"/>
                    <a:pt x="882" y="41533"/>
                  </a:cubicBezTo>
                  <a:cubicBezTo>
                    <a:pt x="1550" y="43176"/>
                    <a:pt x="1978" y="43374"/>
                    <a:pt x="2146" y="43374"/>
                  </a:cubicBezTo>
                  <a:cubicBezTo>
                    <a:pt x="2200" y="43374"/>
                    <a:pt x="2227" y="43354"/>
                    <a:pt x="2227" y="43354"/>
                  </a:cubicBezTo>
                  <a:cubicBezTo>
                    <a:pt x="2227" y="43354"/>
                    <a:pt x="2241" y="43357"/>
                    <a:pt x="2264" y="43357"/>
                  </a:cubicBezTo>
                  <a:cubicBezTo>
                    <a:pt x="2449" y="43357"/>
                    <a:pt x="3256" y="43206"/>
                    <a:pt x="2918" y="40532"/>
                  </a:cubicBezTo>
                  <a:lnTo>
                    <a:pt x="2918" y="40532"/>
                  </a:lnTo>
                  <a:cubicBezTo>
                    <a:pt x="4513" y="42366"/>
                    <a:pt x="8097" y="42533"/>
                    <a:pt x="8097" y="42533"/>
                  </a:cubicBezTo>
                  <a:cubicBezTo>
                    <a:pt x="8097" y="42533"/>
                    <a:pt x="8351" y="42589"/>
                    <a:pt x="8664" y="42589"/>
                  </a:cubicBezTo>
                  <a:cubicBezTo>
                    <a:pt x="9524" y="42589"/>
                    <a:pt x="10827" y="42166"/>
                    <a:pt x="8514" y="38996"/>
                  </a:cubicBezTo>
                  <a:cubicBezTo>
                    <a:pt x="7168" y="37163"/>
                    <a:pt x="6180" y="35782"/>
                    <a:pt x="5466" y="34782"/>
                  </a:cubicBezTo>
                  <a:cubicBezTo>
                    <a:pt x="9704" y="32150"/>
                    <a:pt x="12336" y="8290"/>
                    <a:pt x="9240" y="3075"/>
                  </a:cubicBezTo>
                  <a:cubicBezTo>
                    <a:pt x="7926" y="875"/>
                    <a:pt x="6475" y="0"/>
                    <a:pt x="5190" y="0"/>
                  </a:cubicBezTo>
                  <a:close/>
                </a:path>
              </a:pathLst>
            </a:custGeom>
            <a:solidFill>
              <a:srgbClr val="f286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1551;p54"/>
            <p:cNvSpPr/>
            <p:nvPr/>
          </p:nvSpPr>
          <p:spPr>
            <a:xfrm>
              <a:off x="1488600" y="809280"/>
              <a:ext cx="1062720" cy="1076400"/>
            </a:xfrm>
            <a:custGeom>
              <a:avLst/>
              <a:gdLst/>
              <a:ahLst/>
              <a:rect l="l" t="t" r="r" b="b"/>
              <a:pathLst>
                <a:path w="30862" h="31257">
                  <a:moveTo>
                    <a:pt x="12805" y="1"/>
                  </a:moveTo>
                  <a:cubicBezTo>
                    <a:pt x="12328" y="1"/>
                    <a:pt x="11856" y="33"/>
                    <a:pt x="11383" y="100"/>
                  </a:cubicBezTo>
                  <a:cubicBezTo>
                    <a:pt x="11383" y="64"/>
                    <a:pt x="11383" y="40"/>
                    <a:pt x="11383" y="5"/>
                  </a:cubicBezTo>
                  <a:cubicBezTo>
                    <a:pt x="11062" y="100"/>
                    <a:pt x="10717" y="207"/>
                    <a:pt x="10347" y="314"/>
                  </a:cubicBezTo>
                  <a:cubicBezTo>
                    <a:pt x="10097" y="374"/>
                    <a:pt x="9847" y="445"/>
                    <a:pt x="9597" y="529"/>
                  </a:cubicBezTo>
                  <a:cubicBezTo>
                    <a:pt x="7061" y="1279"/>
                    <a:pt x="3823" y="2279"/>
                    <a:pt x="2477" y="3922"/>
                  </a:cubicBezTo>
                  <a:cubicBezTo>
                    <a:pt x="787" y="5982"/>
                    <a:pt x="1" y="8911"/>
                    <a:pt x="930" y="11411"/>
                  </a:cubicBezTo>
                  <a:cubicBezTo>
                    <a:pt x="1692" y="10601"/>
                    <a:pt x="2477" y="9827"/>
                    <a:pt x="3299" y="9065"/>
                  </a:cubicBezTo>
                  <a:cubicBezTo>
                    <a:pt x="3537" y="10399"/>
                    <a:pt x="4275" y="11613"/>
                    <a:pt x="5228" y="12590"/>
                  </a:cubicBezTo>
                  <a:cubicBezTo>
                    <a:pt x="5228" y="12661"/>
                    <a:pt x="5216" y="12744"/>
                    <a:pt x="5216" y="12816"/>
                  </a:cubicBezTo>
                  <a:cubicBezTo>
                    <a:pt x="4847" y="20817"/>
                    <a:pt x="1037" y="28961"/>
                    <a:pt x="1037" y="28961"/>
                  </a:cubicBezTo>
                  <a:cubicBezTo>
                    <a:pt x="3861" y="30716"/>
                    <a:pt x="8907" y="31257"/>
                    <a:pt x="14056" y="31257"/>
                  </a:cubicBezTo>
                  <a:cubicBezTo>
                    <a:pt x="18198" y="31257"/>
                    <a:pt x="22406" y="30906"/>
                    <a:pt x="25576" y="30556"/>
                  </a:cubicBezTo>
                  <a:lnTo>
                    <a:pt x="24980" y="24960"/>
                  </a:lnTo>
                  <a:lnTo>
                    <a:pt x="27838" y="30282"/>
                  </a:lnTo>
                  <a:cubicBezTo>
                    <a:pt x="29707" y="30044"/>
                    <a:pt x="30862" y="29866"/>
                    <a:pt x="30862" y="29866"/>
                  </a:cubicBezTo>
                  <a:cubicBezTo>
                    <a:pt x="30862" y="29866"/>
                    <a:pt x="30659" y="25210"/>
                    <a:pt x="27100" y="21031"/>
                  </a:cubicBezTo>
                  <a:cubicBezTo>
                    <a:pt x="24897" y="18436"/>
                    <a:pt x="23587" y="13876"/>
                    <a:pt x="22897" y="10673"/>
                  </a:cubicBezTo>
                  <a:cubicBezTo>
                    <a:pt x="23004" y="8482"/>
                    <a:pt x="22408" y="6244"/>
                    <a:pt x="21170" y="4434"/>
                  </a:cubicBezTo>
                  <a:cubicBezTo>
                    <a:pt x="19432" y="1874"/>
                    <a:pt x="16467" y="207"/>
                    <a:pt x="13395" y="17"/>
                  </a:cubicBezTo>
                  <a:cubicBezTo>
                    <a:pt x="13198" y="6"/>
                    <a:pt x="13001" y="1"/>
                    <a:pt x="1280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1552;p54"/>
            <p:cNvSpPr/>
            <p:nvPr/>
          </p:nvSpPr>
          <p:spPr>
            <a:xfrm>
              <a:off x="1348560" y="3358800"/>
              <a:ext cx="1307520" cy="754920"/>
            </a:xfrm>
            <a:custGeom>
              <a:avLst/>
              <a:gdLst/>
              <a:ahLst/>
              <a:rect l="l" t="t" r="r" b="b"/>
              <a:pathLst>
                <a:path w="37959" h="21930">
                  <a:moveTo>
                    <a:pt x="26754" y="1"/>
                  </a:moveTo>
                  <a:cubicBezTo>
                    <a:pt x="22383" y="1"/>
                    <a:pt x="18003" y="399"/>
                    <a:pt x="13646" y="820"/>
                  </a:cubicBezTo>
                  <a:cubicBezTo>
                    <a:pt x="13384" y="843"/>
                    <a:pt x="13098" y="891"/>
                    <a:pt x="12943" y="1105"/>
                  </a:cubicBezTo>
                  <a:cubicBezTo>
                    <a:pt x="12800" y="1320"/>
                    <a:pt x="10621" y="1713"/>
                    <a:pt x="10693" y="1963"/>
                  </a:cubicBezTo>
                  <a:cubicBezTo>
                    <a:pt x="10717" y="2070"/>
                    <a:pt x="10752" y="2189"/>
                    <a:pt x="10776" y="2296"/>
                  </a:cubicBezTo>
                  <a:cubicBezTo>
                    <a:pt x="9993" y="2341"/>
                    <a:pt x="9214" y="2364"/>
                    <a:pt x="8437" y="2364"/>
                  </a:cubicBezTo>
                  <a:cubicBezTo>
                    <a:pt x="6567" y="2364"/>
                    <a:pt x="4713" y="2232"/>
                    <a:pt x="2870" y="1963"/>
                  </a:cubicBezTo>
                  <a:lnTo>
                    <a:pt x="2870" y="1963"/>
                  </a:lnTo>
                  <a:cubicBezTo>
                    <a:pt x="3192" y="8094"/>
                    <a:pt x="1" y="14714"/>
                    <a:pt x="1156" y="20596"/>
                  </a:cubicBezTo>
                  <a:cubicBezTo>
                    <a:pt x="5406" y="21382"/>
                    <a:pt x="13538" y="21441"/>
                    <a:pt x="17837" y="21929"/>
                  </a:cubicBezTo>
                  <a:cubicBezTo>
                    <a:pt x="17825" y="21882"/>
                    <a:pt x="17813" y="21822"/>
                    <a:pt x="17801" y="21775"/>
                  </a:cubicBezTo>
                  <a:lnTo>
                    <a:pt x="17801" y="21775"/>
                  </a:lnTo>
                  <a:cubicBezTo>
                    <a:pt x="18551" y="21858"/>
                    <a:pt x="19313" y="21858"/>
                    <a:pt x="20075" y="21858"/>
                  </a:cubicBezTo>
                  <a:cubicBezTo>
                    <a:pt x="26099" y="21846"/>
                    <a:pt x="32184" y="21834"/>
                    <a:pt x="37958" y="20405"/>
                  </a:cubicBezTo>
                  <a:cubicBezTo>
                    <a:pt x="37089" y="16119"/>
                    <a:pt x="36220" y="11821"/>
                    <a:pt x="35351" y="7523"/>
                  </a:cubicBezTo>
                  <a:cubicBezTo>
                    <a:pt x="34898" y="5308"/>
                    <a:pt x="34458" y="3094"/>
                    <a:pt x="33755" y="939"/>
                  </a:cubicBezTo>
                  <a:cubicBezTo>
                    <a:pt x="33696" y="784"/>
                    <a:pt x="33636" y="605"/>
                    <a:pt x="33505" y="498"/>
                  </a:cubicBezTo>
                  <a:cubicBezTo>
                    <a:pt x="33350" y="355"/>
                    <a:pt x="33136" y="332"/>
                    <a:pt x="32946" y="308"/>
                  </a:cubicBezTo>
                  <a:cubicBezTo>
                    <a:pt x="30886" y="90"/>
                    <a:pt x="28821" y="1"/>
                    <a:pt x="2675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1553;p54"/>
            <p:cNvSpPr/>
            <p:nvPr/>
          </p:nvSpPr>
          <p:spPr>
            <a:xfrm>
              <a:off x="1420560" y="3682080"/>
              <a:ext cx="1158480" cy="145800"/>
            </a:xfrm>
            <a:custGeom>
              <a:avLst/>
              <a:gdLst/>
              <a:ahLst/>
              <a:rect l="l" t="t" r="r" b="b"/>
              <a:pathLst>
                <a:path w="33636" h="4250">
                  <a:moveTo>
                    <a:pt x="0" y="0"/>
                  </a:moveTo>
                  <a:cubicBezTo>
                    <a:pt x="6132" y="3187"/>
                    <a:pt x="11913" y="4249"/>
                    <a:pt x="16896" y="4249"/>
                  </a:cubicBezTo>
                  <a:cubicBezTo>
                    <a:pt x="26862" y="4249"/>
                    <a:pt x="33636" y="0"/>
                    <a:pt x="3363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1554;p54"/>
            <p:cNvSpPr/>
            <p:nvPr/>
          </p:nvSpPr>
          <p:spPr>
            <a:xfrm>
              <a:off x="1364040" y="1783800"/>
              <a:ext cx="1288800" cy="1961280"/>
            </a:xfrm>
            <a:custGeom>
              <a:avLst/>
              <a:gdLst/>
              <a:ahLst/>
              <a:rect l="l" t="t" r="r" b="b"/>
              <a:pathLst>
                <a:path w="37422" h="56933">
                  <a:moveTo>
                    <a:pt x="20713" y="0"/>
                  </a:moveTo>
                  <a:cubicBezTo>
                    <a:pt x="19173" y="0"/>
                    <a:pt x="17590" y="478"/>
                    <a:pt x="16098" y="957"/>
                  </a:cubicBezTo>
                  <a:cubicBezTo>
                    <a:pt x="15371" y="1183"/>
                    <a:pt x="14645" y="1421"/>
                    <a:pt x="14014" y="1838"/>
                  </a:cubicBezTo>
                  <a:cubicBezTo>
                    <a:pt x="13487" y="2202"/>
                    <a:pt x="13029" y="2722"/>
                    <a:pt x="12391" y="2722"/>
                  </a:cubicBezTo>
                  <a:cubicBezTo>
                    <a:pt x="12279" y="2722"/>
                    <a:pt x="12162" y="2706"/>
                    <a:pt x="12038" y="2671"/>
                  </a:cubicBezTo>
                  <a:cubicBezTo>
                    <a:pt x="10025" y="4362"/>
                    <a:pt x="7823" y="5981"/>
                    <a:pt x="5584" y="7755"/>
                  </a:cubicBezTo>
                  <a:cubicBezTo>
                    <a:pt x="3144" y="9684"/>
                    <a:pt x="1584" y="12529"/>
                    <a:pt x="1274" y="15625"/>
                  </a:cubicBezTo>
                  <a:cubicBezTo>
                    <a:pt x="0" y="28269"/>
                    <a:pt x="762" y="47688"/>
                    <a:pt x="691" y="54666"/>
                  </a:cubicBezTo>
                  <a:cubicBezTo>
                    <a:pt x="6524" y="56198"/>
                    <a:pt x="12555" y="56932"/>
                    <a:pt x="18591" y="56932"/>
                  </a:cubicBezTo>
                  <a:cubicBezTo>
                    <a:pt x="24937" y="56932"/>
                    <a:pt x="31289" y="56120"/>
                    <a:pt x="37422" y="54570"/>
                  </a:cubicBezTo>
                  <a:cubicBezTo>
                    <a:pt x="35707" y="45486"/>
                    <a:pt x="34529" y="40104"/>
                    <a:pt x="34314" y="29484"/>
                  </a:cubicBezTo>
                  <a:cubicBezTo>
                    <a:pt x="34659" y="24817"/>
                    <a:pt x="36124" y="12279"/>
                    <a:pt x="33540" y="8386"/>
                  </a:cubicBezTo>
                  <a:cubicBezTo>
                    <a:pt x="30945" y="4493"/>
                    <a:pt x="27039" y="1480"/>
                    <a:pt x="22729" y="326"/>
                  </a:cubicBezTo>
                  <a:cubicBezTo>
                    <a:pt x="22074" y="95"/>
                    <a:pt x="21398" y="0"/>
                    <a:pt x="207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1555;p54"/>
            <p:cNvSpPr/>
            <p:nvPr/>
          </p:nvSpPr>
          <p:spPr>
            <a:xfrm>
              <a:off x="1859040" y="2590200"/>
              <a:ext cx="964440" cy="819360"/>
            </a:xfrm>
            <a:custGeom>
              <a:avLst/>
              <a:gdLst/>
              <a:ahLst/>
              <a:rect l="l" t="t" r="r" b="b"/>
              <a:pathLst>
                <a:path w="28004" h="23796">
                  <a:moveTo>
                    <a:pt x="5786" y="1"/>
                  </a:moveTo>
                  <a:cubicBezTo>
                    <a:pt x="5420" y="1"/>
                    <a:pt x="5077" y="234"/>
                    <a:pt x="4965" y="606"/>
                  </a:cubicBezTo>
                  <a:lnTo>
                    <a:pt x="143" y="16132"/>
                  </a:lnTo>
                  <a:cubicBezTo>
                    <a:pt x="0" y="16572"/>
                    <a:pt x="250" y="17048"/>
                    <a:pt x="703" y="17191"/>
                  </a:cubicBezTo>
                  <a:lnTo>
                    <a:pt x="21217" y="23752"/>
                  </a:lnTo>
                  <a:cubicBezTo>
                    <a:pt x="21305" y="23782"/>
                    <a:pt x="21394" y="23796"/>
                    <a:pt x="21482" y="23796"/>
                  </a:cubicBezTo>
                  <a:cubicBezTo>
                    <a:pt x="21815" y="23796"/>
                    <a:pt x="22133" y="23593"/>
                    <a:pt x="22265" y="23264"/>
                  </a:cubicBezTo>
                  <a:lnTo>
                    <a:pt x="27825" y="9631"/>
                  </a:lnTo>
                  <a:cubicBezTo>
                    <a:pt x="28004" y="9190"/>
                    <a:pt x="27790" y="8690"/>
                    <a:pt x="27349" y="8512"/>
                  </a:cubicBezTo>
                  <a:lnTo>
                    <a:pt x="6096" y="58"/>
                  </a:lnTo>
                  <a:cubicBezTo>
                    <a:pt x="5994" y="19"/>
                    <a:pt x="5889" y="1"/>
                    <a:pt x="578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1556;p54"/>
            <p:cNvSpPr/>
            <p:nvPr/>
          </p:nvSpPr>
          <p:spPr>
            <a:xfrm>
              <a:off x="1831680" y="2781000"/>
              <a:ext cx="172080" cy="230040"/>
            </a:xfrm>
            <a:custGeom>
              <a:avLst/>
              <a:gdLst/>
              <a:ahLst/>
              <a:rect l="l" t="t" r="r" b="b"/>
              <a:pathLst>
                <a:path w="5014" h="6692">
                  <a:moveTo>
                    <a:pt x="1798" y="0"/>
                  </a:moveTo>
                  <a:lnTo>
                    <a:pt x="1" y="6001"/>
                  </a:lnTo>
                  <a:lnTo>
                    <a:pt x="3251" y="6691"/>
                  </a:lnTo>
                  <a:lnTo>
                    <a:pt x="5013" y="750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1557;p54"/>
            <p:cNvSpPr/>
            <p:nvPr/>
          </p:nvSpPr>
          <p:spPr>
            <a:xfrm>
              <a:off x="1815120" y="2836440"/>
              <a:ext cx="73080" cy="113400"/>
            </a:xfrm>
            <a:custGeom>
              <a:avLst/>
              <a:gdLst/>
              <a:ahLst/>
              <a:rect l="l" t="t" r="r" b="b"/>
              <a:pathLst>
                <a:path w="2144" h="3312">
                  <a:moveTo>
                    <a:pt x="1484" y="1"/>
                  </a:moveTo>
                  <a:cubicBezTo>
                    <a:pt x="1094" y="1"/>
                    <a:pt x="718" y="110"/>
                    <a:pt x="453" y="383"/>
                  </a:cubicBezTo>
                  <a:cubicBezTo>
                    <a:pt x="274" y="585"/>
                    <a:pt x="167" y="835"/>
                    <a:pt x="108" y="1097"/>
                  </a:cubicBezTo>
                  <a:cubicBezTo>
                    <a:pt x="0" y="1573"/>
                    <a:pt x="48" y="2097"/>
                    <a:pt x="286" y="2526"/>
                  </a:cubicBezTo>
                  <a:cubicBezTo>
                    <a:pt x="536" y="2954"/>
                    <a:pt x="977" y="3276"/>
                    <a:pt x="1465" y="3311"/>
                  </a:cubicBezTo>
                  <a:lnTo>
                    <a:pt x="2143" y="97"/>
                  </a:lnTo>
                  <a:cubicBezTo>
                    <a:pt x="1932" y="36"/>
                    <a:pt x="1705" y="1"/>
                    <a:pt x="148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1558;p54"/>
            <p:cNvSpPr/>
            <p:nvPr/>
          </p:nvSpPr>
          <p:spPr>
            <a:xfrm>
              <a:off x="1206000" y="1848240"/>
              <a:ext cx="732600" cy="1013400"/>
            </a:xfrm>
            <a:custGeom>
              <a:avLst/>
              <a:gdLst/>
              <a:ahLst/>
              <a:rect l="l" t="t" r="r" b="b"/>
              <a:pathLst>
                <a:path w="21277" h="29434">
                  <a:moveTo>
                    <a:pt x="16644" y="1"/>
                  </a:moveTo>
                  <a:cubicBezTo>
                    <a:pt x="16610" y="1"/>
                    <a:pt x="16575" y="5"/>
                    <a:pt x="16538" y="13"/>
                  </a:cubicBezTo>
                  <a:cubicBezTo>
                    <a:pt x="15681" y="216"/>
                    <a:pt x="8275" y="4930"/>
                    <a:pt x="7620" y="5538"/>
                  </a:cubicBezTo>
                  <a:cubicBezTo>
                    <a:pt x="4727" y="8252"/>
                    <a:pt x="2072" y="16384"/>
                    <a:pt x="1132" y="20254"/>
                  </a:cubicBezTo>
                  <a:cubicBezTo>
                    <a:pt x="655" y="22183"/>
                    <a:pt x="0" y="27564"/>
                    <a:pt x="0" y="27564"/>
                  </a:cubicBezTo>
                  <a:cubicBezTo>
                    <a:pt x="0" y="27564"/>
                    <a:pt x="512" y="27550"/>
                    <a:pt x="1340" y="27550"/>
                  </a:cubicBezTo>
                  <a:cubicBezTo>
                    <a:pt x="4352" y="27550"/>
                    <a:pt x="11550" y="27734"/>
                    <a:pt x="13502" y="29434"/>
                  </a:cubicBezTo>
                  <a:cubicBezTo>
                    <a:pt x="16705" y="27814"/>
                    <a:pt x="21277" y="20706"/>
                    <a:pt x="18158" y="15360"/>
                  </a:cubicBezTo>
                  <a:cubicBezTo>
                    <a:pt x="17081" y="13523"/>
                    <a:pt x="18604" y="1"/>
                    <a:pt x="166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1559;p54"/>
            <p:cNvSpPr/>
            <p:nvPr/>
          </p:nvSpPr>
          <p:spPr>
            <a:xfrm>
              <a:off x="1684800" y="1342440"/>
              <a:ext cx="626760" cy="815400"/>
            </a:xfrm>
            <a:custGeom>
              <a:avLst/>
              <a:gdLst/>
              <a:ahLst/>
              <a:rect l="l" t="t" r="r" b="b"/>
              <a:pathLst>
                <a:path w="18205" h="23683">
                  <a:moveTo>
                    <a:pt x="10074" y="1"/>
                  </a:moveTo>
                  <a:cubicBezTo>
                    <a:pt x="8309" y="1"/>
                    <a:pt x="6542" y="659"/>
                    <a:pt x="5203" y="1820"/>
                  </a:cubicBezTo>
                  <a:cubicBezTo>
                    <a:pt x="3774" y="3058"/>
                    <a:pt x="2941" y="4856"/>
                    <a:pt x="2989" y="6808"/>
                  </a:cubicBezTo>
                  <a:cubicBezTo>
                    <a:pt x="3024" y="9261"/>
                    <a:pt x="3072" y="11714"/>
                    <a:pt x="3120" y="14131"/>
                  </a:cubicBezTo>
                  <a:cubicBezTo>
                    <a:pt x="2167" y="15238"/>
                    <a:pt x="1215" y="16440"/>
                    <a:pt x="250" y="17643"/>
                  </a:cubicBezTo>
                  <a:cubicBezTo>
                    <a:pt x="0" y="20048"/>
                    <a:pt x="2238" y="22798"/>
                    <a:pt x="4953" y="23477"/>
                  </a:cubicBezTo>
                  <a:cubicBezTo>
                    <a:pt x="5522" y="23617"/>
                    <a:pt x="6100" y="23683"/>
                    <a:pt x="6678" y="23683"/>
                  </a:cubicBezTo>
                  <a:cubicBezTo>
                    <a:pt x="8847" y="23683"/>
                    <a:pt x="11024" y="22762"/>
                    <a:pt x="12764" y="21417"/>
                  </a:cubicBezTo>
                  <a:cubicBezTo>
                    <a:pt x="14978" y="19703"/>
                    <a:pt x="16609" y="17381"/>
                    <a:pt x="18205" y="15095"/>
                  </a:cubicBezTo>
                  <a:cubicBezTo>
                    <a:pt x="16550" y="14297"/>
                    <a:pt x="15038" y="13238"/>
                    <a:pt x="13692" y="11988"/>
                  </a:cubicBezTo>
                  <a:cubicBezTo>
                    <a:pt x="12240" y="8142"/>
                    <a:pt x="11192" y="4141"/>
                    <a:pt x="10430" y="10"/>
                  </a:cubicBezTo>
                  <a:cubicBezTo>
                    <a:pt x="10311" y="4"/>
                    <a:pt x="10193" y="1"/>
                    <a:pt x="10074" y="1"/>
                  </a:cubicBezTo>
                  <a:close/>
                </a:path>
              </a:pathLst>
            </a:custGeom>
            <a:solidFill>
              <a:srgbClr val="f286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1560;p54"/>
            <p:cNvSpPr/>
            <p:nvPr/>
          </p:nvSpPr>
          <p:spPr>
            <a:xfrm>
              <a:off x="1787760" y="1444680"/>
              <a:ext cx="235800" cy="213120"/>
            </a:xfrm>
            <a:custGeom>
              <a:avLst/>
              <a:gdLst/>
              <a:ahLst/>
              <a:rect l="l" t="t" r="r" b="b"/>
              <a:pathLst>
                <a:path w="6859" h="6201">
                  <a:moveTo>
                    <a:pt x="6859" y="1"/>
                  </a:moveTo>
                  <a:lnTo>
                    <a:pt x="6859" y="1"/>
                  </a:lnTo>
                  <a:cubicBezTo>
                    <a:pt x="4680" y="2013"/>
                    <a:pt x="2287" y="2072"/>
                    <a:pt x="1" y="4108"/>
                  </a:cubicBezTo>
                  <a:cubicBezTo>
                    <a:pt x="96" y="4918"/>
                    <a:pt x="763" y="6108"/>
                    <a:pt x="1370" y="6192"/>
                  </a:cubicBezTo>
                  <a:cubicBezTo>
                    <a:pt x="1421" y="6198"/>
                    <a:pt x="1472" y="6200"/>
                    <a:pt x="1525" y="6200"/>
                  </a:cubicBezTo>
                  <a:cubicBezTo>
                    <a:pt x="2336" y="6200"/>
                    <a:pt x="3345" y="5535"/>
                    <a:pt x="3870" y="4954"/>
                  </a:cubicBezTo>
                  <a:cubicBezTo>
                    <a:pt x="5346" y="3322"/>
                    <a:pt x="6132" y="2072"/>
                    <a:pt x="68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1561;p54"/>
            <p:cNvSpPr/>
            <p:nvPr/>
          </p:nvSpPr>
          <p:spPr>
            <a:xfrm>
              <a:off x="1500120" y="855000"/>
              <a:ext cx="834120" cy="729720"/>
            </a:xfrm>
            <a:custGeom>
              <a:avLst/>
              <a:gdLst/>
              <a:ahLst/>
              <a:rect l="l" t="t" r="r" b="b"/>
              <a:pathLst>
                <a:path w="24230" h="21193">
                  <a:moveTo>
                    <a:pt x="11320" y="1"/>
                  </a:moveTo>
                  <a:cubicBezTo>
                    <a:pt x="8795" y="1"/>
                    <a:pt x="6241" y="938"/>
                    <a:pt x="4334" y="2613"/>
                  </a:cubicBezTo>
                  <a:cubicBezTo>
                    <a:pt x="1405" y="5185"/>
                    <a:pt x="0" y="9292"/>
                    <a:pt x="417" y="13162"/>
                  </a:cubicBezTo>
                  <a:cubicBezTo>
                    <a:pt x="679" y="15555"/>
                    <a:pt x="1655" y="17948"/>
                    <a:pt x="3513" y="19484"/>
                  </a:cubicBezTo>
                  <a:cubicBezTo>
                    <a:pt x="4944" y="20664"/>
                    <a:pt x="6766" y="21192"/>
                    <a:pt x="8629" y="21192"/>
                  </a:cubicBezTo>
                  <a:cubicBezTo>
                    <a:pt x="10300" y="21192"/>
                    <a:pt x="12004" y="20768"/>
                    <a:pt x="13490" y="20008"/>
                  </a:cubicBezTo>
                  <a:cubicBezTo>
                    <a:pt x="15419" y="19020"/>
                    <a:pt x="17002" y="17507"/>
                    <a:pt x="18169" y="15710"/>
                  </a:cubicBezTo>
                  <a:cubicBezTo>
                    <a:pt x="18657" y="16353"/>
                    <a:pt x="19443" y="16781"/>
                    <a:pt x="20253" y="16841"/>
                  </a:cubicBezTo>
                  <a:cubicBezTo>
                    <a:pt x="20331" y="16847"/>
                    <a:pt x="20410" y="16850"/>
                    <a:pt x="20488" y="16850"/>
                  </a:cubicBezTo>
                  <a:cubicBezTo>
                    <a:pt x="21444" y="16850"/>
                    <a:pt x="22378" y="16390"/>
                    <a:pt x="23027" y="15686"/>
                  </a:cubicBezTo>
                  <a:cubicBezTo>
                    <a:pt x="23729" y="14924"/>
                    <a:pt x="24110" y="13900"/>
                    <a:pt x="24170" y="12864"/>
                  </a:cubicBezTo>
                  <a:cubicBezTo>
                    <a:pt x="24229" y="12066"/>
                    <a:pt x="24075" y="11197"/>
                    <a:pt x="23539" y="10602"/>
                  </a:cubicBezTo>
                  <a:cubicBezTo>
                    <a:pt x="23062" y="10053"/>
                    <a:pt x="22333" y="9796"/>
                    <a:pt x="21605" y="9796"/>
                  </a:cubicBezTo>
                  <a:cubicBezTo>
                    <a:pt x="21370" y="9796"/>
                    <a:pt x="21134" y="9823"/>
                    <a:pt x="20908" y="9876"/>
                  </a:cubicBezTo>
                  <a:cubicBezTo>
                    <a:pt x="20729" y="9923"/>
                    <a:pt x="20562" y="9971"/>
                    <a:pt x="20396" y="10042"/>
                  </a:cubicBezTo>
                  <a:cubicBezTo>
                    <a:pt x="20943" y="6328"/>
                    <a:pt x="18681" y="2410"/>
                    <a:pt x="15252" y="839"/>
                  </a:cubicBezTo>
                  <a:cubicBezTo>
                    <a:pt x="14019" y="270"/>
                    <a:pt x="12673" y="1"/>
                    <a:pt x="11320" y="1"/>
                  </a:cubicBezTo>
                  <a:close/>
                </a:path>
              </a:pathLst>
            </a:custGeom>
            <a:solidFill>
              <a:srgbClr val="f286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Google Shape;1562;p54"/>
            <p:cNvSpPr/>
            <p:nvPr/>
          </p:nvSpPr>
          <p:spPr>
            <a:xfrm>
              <a:off x="1906920" y="1041840"/>
              <a:ext cx="204120" cy="55080"/>
            </a:xfrm>
            <a:custGeom>
              <a:avLst/>
              <a:gdLst/>
              <a:ahLst/>
              <a:rect l="l" t="t" r="r" b="b"/>
              <a:pathLst>
                <a:path w="5942" h="1620">
                  <a:moveTo>
                    <a:pt x="2405" y="1"/>
                  </a:moveTo>
                  <a:cubicBezTo>
                    <a:pt x="1417" y="1"/>
                    <a:pt x="453" y="596"/>
                    <a:pt x="12" y="1489"/>
                  </a:cubicBezTo>
                  <a:cubicBezTo>
                    <a:pt x="0" y="1525"/>
                    <a:pt x="12" y="1560"/>
                    <a:pt x="36" y="1572"/>
                  </a:cubicBezTo>
                  <a:cubicBezTo>
                    <a:pt x="49" y="1581"/>
                    <a:pt x="61" y="1585"/>
                    <a:pt x="73" y="1585"/>
                  </a:cubicBezTo>
                  <a:cubicBezTo>
                    <a:pt x="94" y="1585"/>
                    <a:pt x="112" y="1572"/>
                    <a:pt x="119" y="1548"/>
                  </a:cubicBezTo>
                  <a:cubicBezTo>
                    <a:pt x="548" y="691"/>
                    <a:pt x="1465" y="120"/>
                    <a:pt x="2405" y="120"/>
                  </a:cubicBezTo>
                  <a:lnTo>
                    <a:pt x="2429" y="120"/>
                  </a:lnTo>
                  <a:cubicBezTo>
                    <a:pt x="3382" y="132"/>
                    <a:pt x="4299" y="715"/>
                    <a:pt x="4703" y="1572"/>
                  </a:cubicBezTo>
                  <a:lnTo>
                    <a:pt x="4727" y="1620"/>
                  </a:lnTo>
                  <a:lnTo>
                    <a:pt x="5894" y="1322"/>
                  </a:lnTo>
                  <a:cubicBezTo>
                    <a:pt x="5930" y="1310"/>
                    <a:pt x="5942" y="1275"/>
                    <a:pt x="5942" y="1239"/>
                  </a:cubicBezTo>
                  <a:cubicBezTo>
                    <a:pt x="5932" y="1219"/>
                    <a:pt x="5906" y="1200"/>
                    <a:pt x="5878" y="1200"/>
                  </a:cubicBezTo>
                  <a:cubicBezTo>
                    <a:pt x="5871" y="1200"/>
                    <a:pt x="5865" y="1201"/>
                    <a:pt x="5858" y="1203"/>
                  </a:cubicBezTo>
                  <a:lnTo>
                    <a:pt x="4799" y="1477"/>
                  </a:lnTo>
                  <a:cubicBezTo>
                    <a:pt x="4358" y="596"/>
                    <a:pt x="3406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1563;p54"/>
            <p:cNvSpPr/>
            <p:nvPr/>
          </p:nvSpPr>
          <p:spPr>
            <a:xfrm>
              <a:off x="1586880" y="1003680"/>
              <a:ext cx="186480" cy="55080"/>
            </a:xfrm>
            <a:custGeom>
              <a:avLst/>
              <a:gdLst/>
              <a:ahLst/>
              <a:rect l="l" t="t" r="r" b="b"/>
              <a:pathLst>
                <a:path w="5430" h="1620">
                  <a:moveTo>
                    <a:pt x="3096" y="1"/>
                  </a:moveTo>
                  <a:cubicBezTo>
                    <a:pt x="2356" y="1"/>
                    <a:pt x="1619" y="336"/>
                    <a:pt x="1143" y="905"/>
                  </a:cubicBezTo>
                  <a:lnTo>
                    <a:pt x="96" y="369"/>
                  </a:lnTo>
                  <a:cubicBezTo>
                    <a:pt x="89" y="366"/>
                    <a:pt x="81" y="365"/>
                    <a:pt x="73" y="365"/>
                  </a:cubicBezTo>
                  <a:cubicBezTo>
                    <a:pt x="49" y="365"/>
                    <a:pt x="21" y="376"/>
                    <a:pt x="12" y="393"/>
                  </a:cubicBezTo>
                  <a:cubicBezTo>
                    <a:pt x="0" y="429"/>
                    <a:pt x="12" y="465"/>
                    <a:pt x="36" y="477"/>
                  </a:cubicBezTo>
                  <a:lnTo>
                    <a:pt x="1179" y="1060"/>
                  </a:lnTo>
                  <a:lnTo>
                    <a:pt x="1215" y="1024"/>
                  </a:lnTo>
                  <a:cubicBezTo>
                    <a:pt x="1665" y="459"/>
                    <a:pt x="2391" y="124"/>
                    <a:pt x="3118" y="124"/>
                  </a:cubicBezTo>
                  <a:cubicBezTo>
                    <a:pt x="3218" y="124"/>
                    <a:pt x="3318" y="130"/>
                    <a:pt x="3418" y="143"/>
                  </a:cubicBezTo>
                  <a:cubicBezTo>
                    <a:pt x="4239" y="262"/>
                    <a:pt x="4977" y="822"/>
                    <a:pt x="5311" y="1584"/>
                  </a:cubicBezTo>
                  <a:cubicBezTo>
                    <a:pt x="5323" y="1608"/>
                    <a:pt x="5346" y="1620"/>
                    <a:pt x="5370" y="1620"/>
                  </a:cubicBezTo>
                  <a:lnTo>
                    <a:pt x="5382" y="1620"/>
                  </a:lnTo>
                  <a:cubicBezTo>
                    <a:pt x="5418" y="1596"/>
                    <a:pt x="5430" y="1560"/>
                    <a:pt x="5418" y="1536"/>
                  </a:cubicBezTo>
                  <a:cubicBezTo>
                    <a:pt x="5073" y="727"/>
                    <a:pt x="4299" y="143"/>
                    <a:pt x="3429" y="24"/>
                  </a:cubicBezTo>
                  <a:cubicBezTo>
                    <a:pt x="3319" y="9"/>
                    <a:pt x="3207" y="1"/>
                    <a:pt x="309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1564;p54"/>
            <p:cNvSpPr/>
            <p:nvPr/>
          </p:nvSpPr>
          <p:spPr>
            <a:xfrm>
              <a:off x="1686960" y="1042920"/>
              <a:ext cx="84240" cy="68040"/>
            </a:xfrm>
            <a:custGeom>
              <a:avLst/>
              <a:gdLst/>
              <a:ahLst/>
              <a:rect l="l" t="t" r="r" b="b"/>
              <a:pathLst>
                <a:path w="2466" h="1995">
                  <a:moveTo>
                    <a:pt x="1073" y="1"/>
                  </a:moveTo>
                  <a:cubicBezTo>
                    <a:pt x="828" y="1"/>
                    <a:pt x="588" y="104"/>
                    <a:pt x="414" y="348"/>
                  </a:cubicBezTo>
                  <a:cubicBezTo>
                    <a:pt x="367" y="419"/>
                    <a:pt x="319" y="502"/>
                    <a:pt x="283" y="598"/>
                  </a:cubicBezTo>
                  <a:cubicBezTo>
                    <a:pt x="0" y="1322"/>
                    <a:pt x="609" y="1995"/>
                    <a:pt x="1224" y="1995"/>
                  </a:cubicBezTo>
                  <a:cubicBezTo>
                    <a:pt x="1488" y="1995"/>
                    <a:pt x="1754" y="1871"/>
                    <a:pt x="1950" y="1574"/>
                  </a:cubicBezTo>
                  <a:cubicBezTo>
                    <a:pt x="2466" y="787"/>
                    <a:pt x="1750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1565;p54"/>
            <p:cNvSpPr/>
            <p:nvPr/>
          </p:nvSpPr>
          <p:spPr>
            <a:xfrm>
              <a:off x="1955880" y="1069920"/>
              <a:ext cx="82440" cy="66960"/>
            </a:xfrm>
            <a:custGeom>
              <a:avLst/>
              <a:gdLst/>
              <a:ahLst/>
              <a:rect l="l" t="t" r="r" b="b"/>
              <a:pathLst>
                <a:path w="2412" h="1968">
                  <a:moveTo>
                    <a:pt x="1420" y="0"/>
                  </a:moveTo>
                  <a:cubicBezTo>
                    <a:pt x="1255" y="0"/>
                    <a:pt x="1099" y="55"/>
                    <a:pt x="959" y="145"/>
                  </a:cubicBezTo>
                  <a:cubicBezTo>
                    <a:pt x="265" y="592"/>
                    <a:pt x="1" y="1967"/>
                    <a:pt x="1267" y="1967"/>
                  </a:cubicBezTo>
                  <a:cubicBezTo>
                    <a:pt x="1283" y="1967"/>
                    <a:pt x="1299" y="1967"/>
                    <a:pt x="1316" y="1967"/>
                  </a:cubicBezTo>
                  <a:cubicBezTo>
                    <a:pt x="1721" y="1967"/>
                    <a:pt x="2102" y="1705"/>
                    <a:pt x="2256" y="1336"/>
                  </a:cubicBezTo>
                  <a:cubicBezTo>
                    <a:pt x="2411" y="967"/>
                    <a:pt x="2304" y="502"/>
                    <a:pt x="2006" y="240"/>
                  </a:cubicBezTo>
                  <a:cubicBezTo>
                    <a:pt x="1805" y="70"/>
                    <a:pt x="1606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1566;p54"/>
            <p:cNvSpPr/>
            <p:nvPr/>
          </p:nvSpPr>
          <p:spPr>
            <a:xfrm>
              <a:off x="1716120" y="1318680"/>
              <a:ext cx="74880" cy="19800"/>
            </a:xfrm>
            <a:custGeom>
              <a:avLst/>
              <a:gdLst/>
              <a:ahLst/>
              <a:rect l="l" t="t" r="r" b="b"/>
              <a:pathLst>
                <a:path w="2192" h="596">
                  <a:moveTo>
                    <a:pt x="60" y="0"/>
                  </a:moveTo>
                  <a:lnTo>
                    <a:pt x="1" y="108"/>
                  </a:lnTo>
                  <a:cubicBezTo>
                    <a:pt x="608" y="429"/>
                    <a:pt x="1287" y="596"/>
                    <a:pt x="1965" y="596"/>
                  </a:cubicBezTo>
                  <a:lnTo>
                    <a:pt x="2192" y="596"/>
                  </a:lnTo>
                  <a:lnTo>
                    <a:pt x="2180" y="465"/>
                  </a:lnTo>
                  <a:cubicBezTo>
                    <a:pt x="2097" y="470"/>
                    <a:pt x="2014" y="473"/>
                    <a:pt x="1932" y="473"/>
                  </a:cubicBezTo>
                  <a:cubicBezTo>
                    <a:pt x="1280" y="473"/>
                    <a:pt x="642" y="307"/>
                    <a:pt x="60" y="0"/>
                  </a:cubicBezTo>
                  <a:close/>
                </a:path>
              </a:pathLst>
            </a:custGeom>
            <a:solidFill>
              <a:srgbClr val="d3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1567;p54"/>
            <p:cNvSpPr/>
            <p:nvPr/>
          </p:nvSpPr>
          <p:spPr>
            <a:xfrm>
              <a:off x="2131200" y="2743560"/>
              <a:ext cx="775440" cy="898920"/>
            </a:xfrm>
            <a:custGeom>
              <a:avLst/>
              <a:gdLst/>
              <a:ahLst/>
              <a:rect l="l" t="t" r="r" b="b"/>
              <a:pathLst>
                <a:path w="22527" h="26104">
                  <a:moveTo>
                    <a:pt x="19451" y="0"/>
                  </a:moveTo>
                  <a:cubicBezTo>
                    <a:pt x="17830" y="0"/>
                    <a:pt x="13766" y="1976"/>
                    <a:pt x="12359" y="2226"/>
                  </a:cubicBezTo>
                  <a:cubicBezTo>
                    <a:pt x="10906" y="4476"/>
                    <a:pt x="7965" y="12501"/>
                    <a:pt x="6334" y="16168"/>
                  </a:cubicBezTo>
                  <a:cubicBezTo>
                    <a:pt x="6040" y="16119"/>
                    <a:pt x="5755" y="16092"/>
                    <a:pt x="5506" y="16092"/>
                  </a:cubicBezTo>
                  <a:cubicBezTo>
                    <a:pt x="5271" y="16092"/>
                    <a:pt x="5068" y="16116"/>
                    <a:pt x="4917" y="16168"/>
                  </a:cubicBezTo>
                  <a:cubicBezTo>
                    <a:pt x="4072" y="16466"/>
                    <a:pt x="2536" y="16942"/>
                    <a:pt x="1965" y="17633"/>
                  </a:cubicBezTo>
                  <a:cubicBezTo>
                    <a:pt x="1441" y="18264"/>
                    <a:pt x="953" y="18943"/>
                    <a:pt x="500" y="19633"/>
                  </a:cubicBezTo>
                  <a:cubicBezTo>
                    <a:pt x="250" y="20038"/>
                    <a:pt x="0" y="20466"/>
                    <a:pt x="36" y="20943"/>
                  </a:cubicBezTo>
                  <a:cubicBezTo>
                    <a:pt x="72" y="21407"/>
                    <a:pt x="405" y="21824"/>
                    <a:pt x="810" y="22062"/>
                  </a:cubicBezTo>
                  <a:cubicBezTo>
                    <a:pt x="1179" y="22264"/>
                    <a:pt x="1596" y="22360"/>
                    <a:pt x="2024" y="22371"/>
                  </a:cubicBezTo>
                  <a:cubicBezTo>
                    <a:pt x="1905" y="22562"/>
                    <a:pt x="1774" y="22752"/>
                    <a:pt x="1655" y="22943"/>
                  </a:cubicBezTo>
                  <a:cubicBezTo>
                    <a:pt x="1238" y="23598"/>
                    <a:pt x="869" y="24384"/>
                    <a:pt x="1060" y="25134"/>
                  </a:cubicBezTo>
                  <a:cubicBezTo>
                    <a:pt x="1167" y="25598"/>
                    <a:pt x="1524" y="26027"/>
                    <a:pt x="2000" y="26098"/>
                  </a:cubicBezTo>
                  <a:cubicBezTo>
                    <a:pt x="2035" y="26102"/>
                    <a:pt x="2070" y="26104"/>
                    <a:pt x="2105" y="26104"/>
                  </a:cubicBezTo>
                  <a:cubicBezTo>
                    <a:pt x="2507" y="26104"/>
                    <a:pt x="2883" y="25860"/>
                    <a:pt x="3179" y="25586"/>
                  </a:cubicBezTo>
                  <a:cubicBezTo>
                    <a:pt x="3429" y="25372"/>
                    <a:pt x="3655" y="25134"/>
                    <a:pt x="3846" y="24884"/>
                  </a:cubicBezTo>
                  <a:cubicBezTo>
                    <a:pt x="4715" y="25300"/>
                    <a:pt x="5596" y="25681"/>
                    <a:pt x="6537" y="25836"/>
                  </a:cubicBezTo>
                  <a:cubicBezTo>
                    <a:pt x="6831" y="25886"/>
                    <a:pt x="7133" y="25913"/>
                    <a:pt x="7434" y="25913"/>
                  </a:cubicBezTo>
                  <a:cubicBezTo>
                    <a:pt x="8275" y="25913"/>
                    <a:pt x="9112" y="25702"/>
                    <a:pt x="9787" y="25193"/>
                  </a:cubicBezTo>
                  <a:cubicBezTo>
                    <a:pt x="11216" y="24122"/>
                    <a:pt x="11478" y="22110"/>
                    <a:pt x="11585" y="20324"/>
                  </a:cubicBezTo>
                  <a:cubicBezTo>
                    <a:pt x="11621" y="19752"/>
                    <a:pt x="11644" y="19157"/>
                    <a:pt x="11371" y="18669"/>
                  </a:cubicBezTo>
                  <a:cubicBezTo>
                    <a:pt x="11323" y="18573"/>
                    <a:pt x="11263" y="18502"/>
                    <a:pt x="11204" y="18419"/>
                  </a:cubicBezTo>
                  <a:cubicBezTo>
                    <a:pt x="12287" y="16383"/>
                    <a:pt x="14347" y="13037"/>
                    <a:pt x="15371" y="11382"/>
                  </a:cubicBezTo>
                  <a:cubicBezTo>
                    <a:pt x="22527" y="4036"/>
                    <a:pt x="20919" y="857"/>
                    <a:pt x="19979" y="131"/>
                  </a:cubicBezTo>
                  <a:cubicBezTo>
                    <a:pt x="19862" y="40"/>
                    <a:pt x="19681" y="0"/>
                    <a:pt x="19451" y="0"/>
                  </a:cubicBezTo>
                  <a:close/>
                </a:path>
              </a:pathLst>
            </a:custGeom>
            <a:solidFill>
              <a:srgbClr val="f286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1568;p54"/>
            <p:cNvSpPr/>
            <p:nvPr/>
          </p:nvSpPr>
          <p:spPr>
            <a:xfrm>
              <a:off x="1452240" y="1807200"/>
              <a:ext cx="905760" cy="631080"/>
            </a:xfrm>
            <a:custGeom>
              <a:avLst/>
              <a:gdLst/>
              <a:ahLst/>
              <a:rect l="l" t="t" r="r" b="b"/>
              <a:pathLst>
                <a:path w="26302" h="18337">
                  <a:moveTo>
                    <a:pt x="22277" y="1"/>
                  </a:moveTo>
                  <a:lnTo>
                    <a:pt x="11704" y="9990"/>
                  </a:lnTo>
                  <a:lnTo>
                    <a:pt x="9787" y="739"/>
                  </a:lnTo>
                  <a:cubicBezTo>
                    <a:pt x="9787" y="739"/>
                    <a:pt x="4798" y="5144"/>
                    <a:pt x="3417" y="5978"/>
                  </a:cubicBezTo>
                  <a:cubicBezTo>
                    <a:pt x="0" y="14812"/>
                    <a:pt x="13538" y="18336"/>
                    <a:pt x="13538" y="18336"/>
                  </a:cubicBezTo>
                  <a:lnTo>
                    <a:pt x="26301" y="4870"/>
                  </a:lnTo>
                  <a:lnTo>
                    <a:pt x="26301" y="2715"/>
                  </a:lnTo>
                  <a:lnTo>
                    <a:pt x="2227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1569;p54"/>
            <p:cNvSpPr/>
            <p:nvPr/>
          </p:nvSpPr>
          <p:spPr>
            <a:xfrm>
              <a:off x="1489680" y="1049400"/>
              <a:ext cx="204480" cy="213480"/>
            </a:xfrm>
            <a:custGeom>
              <a:avLst/>
              <a:gdLst/>
              <a:ahLst/>
              <a:rect l="l" t="t" r="r" b="b"/>
              <a:pathLst>
                <a:path w="5954" h="6215">
                  <a:moveTo>
                    <a:pt x="2996" y="1"/>
                  </a:moveTo>
                  <a:cubicBezTo>
                    <a:pt x="2485" y="1"/>
                    <a:pt x="1970" y="104"/>
                    <a:pt x="1489" y="276"/>
                  </a:cubicBezTo>
                  <a:cubicBezTo>
                    <a:pt x="322" y="692"/>
                    <a:pt x="1" y="2216"/>
                    <a:pt x="132" y="3490"/>
                  </a:cubicBezTo>
                  <a:cubicBezTo>
                    <a:pt x="263" y="4764"/>
                    <a:pt x="1156" y="6062"/>
                    <a:pt x="2441" y="6205"/>
                  </a:cubicBezTo>
                  <a:cubicBezTo>
                    <a:pt x="2507" y="6211"/>
                    <a:pt x="2573" y="6214"/>
                    <a:pt x="2639" y="6214"/>
                  </a:cubicBezTo>
                  <a:cubicBezTo>
                    <a:pt x="3217" y="6214"/>
                    <a:pt x="3793" y="5986"/>
                    <a:pt x="4263" y="5634"/>
                  </a:cubicBezTo>
                  <a:cubicBezTo>
                    <a:pt x="4775" y="5229"/>
                    <a:pt x="5156" y="4669"/>
                    <a:pt x="5430" y="4086"/>
                  </a:cubicBezTo>
                  <a:cubicBezTo>
                    <a:pt x="5763" y="3383"/>
                    <a:pt x="5954" y="2586"/>
                    <a:pt x="5751" y="1835"/>
                  </a:cubicBezTo>
                  <a:cubicBezTo>
                    <a:pt x="5513" y="1026"/>
                    <a:pt x="4799" y="395"/>
                    <a:pt x="3989" y="145"/>
                  </a:cubicBezTo>
                  <a:cubicBezTo>
                    <a:pt x="3667" y="45"/>
                    <a:pt x="3333" y="1"/>
                    <a:pt x="2996" y="1"/>
                  </a:cubicBezTo>
                  <a:close/>
                </a:path>
              </a:pathLst>
            </a:custGeom>
            <a:solidFill>
              <a:srgbClr val="eb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1570;p54"/>
            <p:cNvSpPr/>
            <p:nvPr/>
          </p:nvSpPr>
          <p:spPr>
            <a:xfrm>
              <a:off x="1950840" y="1123200"/>
              <a:ext cx="245880" cy="205200"/>
            </a:xfrm>
            <a:custGeom>
              <a:avLst/>
              <a:gdLst/>
              <a:ahLst/>
              <a:rect l="l" t="t" r="r" b="b"/>
              <a:pathLst>
                <a:path w="7156" h="5978">
                  <a:moveTo>
                    <a:pt x="4304" y="1"/>
                  </a:moveTo>
                  <a:cubicBezTo>
                    <a:pt x="4271" y="1"/>
                    <a:pt x="4237" y="2"/>
                    <a:pt x="4203" y="3"/>
                  </a:cubicBezTo>
                  <a:cubicBezTo>
                    <a:pt x="3155" y="51"/>
                    <a:pt x="2096" y="336"/>
                    <a:pt x="1298" y="1003"/>
                  </a:cubicBezTo>
                  <a:cubicBezTo>
                    <a:pt x="488" y="1670"/>
                    <a:pt x="0" y="2765"/>
                    <a:pt x="238" y="3777"/>
                  </a:cubicBezTo>
                  <a:cubicBezTo>
                    <a:pt x="417" y="4587"/>
                    <a:pt x="1048" y="5254"/>
                    <a:pt x="1786" y="5611"/>
                  </a:cubicBezTo>
                  <a:cubicBezTo>
                    <a:pt x="2329" y="5869"/>
                    <a:pt x="2927" y="5978"/>
                    <a:pt x="3527" y="5978"/>
                  </a:cubicBezTo>
                  <a:cubicBezTo>
                    <a:pt x="3757" y="5978"/>
                    <a:pt x="3988" y="5962"/>
                    <a:pt x="4215" y="5932"/>
                  </a:cubicBezTo>
                  <a:cubicBezTo>
                    <a:pt x="5049" y="5837"/>
                    <a:pt x="5894" y="5539"/>
                    <a:pt x="6430" y="4896"/>
                  </a:cubicBezTo>
                  <a:cubicBezTo>
                    <a:pt x="7073" y="4134"/>
                    <a:pt x="7156" y="3003"/>
                    <a:pt x="6763" y="2087"/>
                  </a:cubicBezTo>
                  <a:cubicBezTo>
                    <a:pt x="6379" y="1191"/>
                    <a:pt x="5689" y="1"/>
                    <a:pt x="4304" y="1"/>
                  </a:cubicBezTo>
                  <a:close/>
                </a:path>
              </a:pathLst>
            </a:custGeom>
            <a:solidFill>
              <a:srgbClr val="eb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1571;p54"/>
            <p:cNvSpPr/>
            <p:nvPr/>
          </p:nvSpPr>
          <p:spPr>
            <a:xfrm>
              <a:off x="2150280" y="1861560"/>
              <a:ext cx="877320" cy="1236600"/>
            </a:xfrm>
            <a:custGeom>
              <a:avLst/>
              <a:gdLst/>
              <a:ahLst/>
              <a:rect l="l" t="t" r="r" b="b"/>
              <a:pathLst>
                <a:path w="25481" h="35905">
                  <a:moveTo>
                    <a:pt x="5021" y="0"/>
                  </a:moveTo>
                  <a:cubicBezTo>
                    <a:pt x="4911" y="0"/>
                    <a:pt x="4809" y="10"/>
                    <a:pt x="4716" y="31"/>
                  </a:cubicBezTo>
                  <a:cubicBezTo>
                    <a:pt x="3418" y="329"/>
                    <a:pt x="929" y="4853"/>
                    <a:pt x="465" y="6079"/>
                  </a:cubicBezTo>
                  <a:cubicBezTo>
                    <a:pt x="1" y="7318"/>
                    <a:pt x="370" y="12795"/>
                    <a:pt x="465" y="14116"/>
                  </a:cubicBezTo>
                  <a:cubicBezTo>
                    <a:pt x="834" y="19319"/>
                    <a:pt x="6490" y="21522"/>
                    <a:pt x="9752" y="25606"/>
                  </a:cubicBezTo>
                  <a:cubicBezTo>
                    <a:pt x="9514" y="26391"/>
                    <a:pt x="9133" y="27773"/>
                    <a:pt x="9133" y="27773"/>
                  </a:cubicBezTo>
                  <a:cubicBezTo>
                    <a:pt x="14479" y="27999"/>
                    <a:pt x="21361" y="35904"/>
                    <a:pt x="21361" y="35904"/>
                  </a:cubicBezTo>
                  <a:cubicBezTo>
                    <a:pt x="22492" y="34071"/>
                    <a:pt x="25480" y="26403"/>
                    <a:pt x="24528" y="23713"/>
                  </a:cubicBezTo>
                  <a:cubicBezTo>
                    <a:pt x="21146" y="18152"/>
                    <a:pt x="19134" y="11556"/>
                    <a:pt x="14824" y="6472"/>
                  </a:cubicBezTo>
                  <a:cubicBezTo>
                    <a:pt x="13457" y="4855"/>
                    <a:pt x="7437" y="0"/>
                    <a:pt x="50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1572;p54"/>
            <p:cNvSpPr/>
            <p:nvPr/>
          </p:nvSpPr>
          <p:spPr>
            <a:xfrm>
              <a:off x="2498040" y="2563200"/>
              <a:ext cx="200520" cy="130320"/>
            </a:xfrm>
            <a:custGeom>
              <a:avLst/>
              <a:gdLst/>
              <a:ahLst/>
              <a:rect l="l" t="t" r="r" b="b"/>
              <a:pathLst>
                <a:path w="5835" h="3805">
                  <a:moveTo>
                    <a:pt x="5142" y="0"/>
                  </a:moveTo>
                  <a:cubicBezTo>
                    <a:pt x="3069" y="0"/>
                    <a:pt x="899" y="2545"/>
                    <a:pt x="0" y="3734"/>
                  </a:cubicBezTo>
                  <a:lnTo>
                    <a:pt x="96" y="3805"/>
                  </a:lnTo>
                  <a:cubicBezTo>
                    <a:pt x="984" y="2638"/>
                    <a:pt x="3124" y="133"/>
                    <a:pt x="5122" y="133"/>
                  </a:cubicBezTo>
                  <a:cubicBezTo>
                    <a:pt x="5346" y="133"/>
                    <a:pt x="5568" y="165"/>
                    <a:pt x="5787" y="233"/>
                  </a:cubicBezTo>
                  <a:lnTo>
                    <a:pt x="5834" y="102"/>
                  </a:lnTo>
                  <a:cubicBezTo>
                    <a:pt x="5606" y="32"/>
                    <a:pt x="5374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1573;p54"/>
            <p:cNvSpPr/>
            <p:nvPr/>
          </p:nvSpPr>
          <p:spPr>
            <a:xfrm>
              <a:off x="2497680" y="2547000"/>
              <a:ext cx="96480" cy="145800"/>
            </a:xfrm>
            <a:custGeom>
              <a:avLst/>
              <a:gdLst/>
              <a:ahLst/>
              <a:rect l="l" t="t" r="r" b="b"/>
              <a:pathLst>
                <a:path w="2823" h="4252">
                  <a:moveTo>
                    <a:pt x="2739" y="1"/>
                  </a:moveTo>
                  <a:cubicBezTo>
                    <a:pt x="1512" y="1167"/>
                    <a:pt x="560" y="2620"/>
                    <a:pt x="0" y="4215"/>
                  </a:cubicBezTo>
                  <a:lnTo>
                    <a:pt x="119" y="4251"/>
                  </a:lnTo>
                  <a:cubicBezTo>
                    <a:pt x="679" y="2680"/>
                    <a:pt x="1608" y="1239"/>
                    <a:pt x="2822" y="96"/>
                  </a:cubicBezTo>
                  <a:lnTo>
                    <a:pt x="27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1574;p54"/>
            <p:cNvSpPr/>
            <p:nvPr/>
          </p:nvSpPr>
          <p:spPr>
            <a:xfrm>
              <a:off x="1737720" y="1838160"/>
              <a:ext cx="529920" cy="385920"/>
            </a:xfrm>
            <a:custGeom>
              <a:avLst/>
              <a:gdLst/>
              <a:ahLst/>
              <a:rect l="l" t="t" r="r" b="b"/>
              <a:pathLst>
                <a:path w="15396" h="11217">
                  <a:moveTo>
                    <a:pt x="15301" y="1"/>
                  </a:moveTo>
                  <a:lnTo>
                    <a:pt x="3775" y="11097"/>
                  </a:lnTo>
                  <a:lnTo>
                    <a:pt x="2454" y="11097"/>
                  </a:lnTo>
                  <a:lnTo>
                    <a:pt x="120" y="1572"/>
                  </a:lnTo>
                  <a:lnTo>
                    <a:pt x="1" y="1596"/>
                  </a:lnTo>
                  <a:lnTo>
                    <a:pt x="2335" y="11169"/>
                  </a:lnTo>
                  <a:cubicBezTo>
                    <a:pt x="2347" y="11204"/>
                    <a:pt x="2370" y="11216"/>
                    <a:pt x="2406" y="11216"/>
                  </a:cubicBezTo>
                  <a:lnTo>
                    <a:pt x="3799" y="11216"/>
                  </a:lnTo>
                  <a:cubicBezTo>
                    <a:pt x="3823" y="11216"/>
                    <a:pt x="3835" y="11216"/>
                    <a:pt x="3847" y="11204"/>
                  </a:cubicBezTo>
                  <a:lnTo>
                    <a:pt x="15396" y="84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1575;p54"/>
            <p:cNvSpPr/>
            <p:nvPr/>
          </p:nvSpPr>
          <p:spPr>
            <a:xfrm>
              <a:off x="1576080" y="771480"/>
              <a:ext cx="678240" cy="639720"/>
            </a:xfrm>
            <a:custGeom>
              <a:avLst/>
              <a:gdLst/>
              <a:ahLst/>
              <a:rect l="l" t="t" r="r" b="b"/>
              <a:pathLst>
                <a:path w="19706" h="18589">
                  <a:moveTo>
                    <a:pt x="8256" y="1"/>
                  </a:moveTo>
                  <a:cubicBezTo>
                    <a:pt x="1771" y="1"/>
                    <a:pt x="1" y="6349"/>
                    <a:pt x="1" y="6349"/>
                  </a:cubicBezTo>
                  <a:lnTo>
                    <a:pt x="2025" y="6492"/>
                  </a:lnTo>
                  <a:lnTo>
                    <a:pt x="2037" y="6492"/>
                  </a:lnTo>
                  <a:lnTo>
                    <a:pt x="3085" y="4492"/>
                  </a:lnTo>
                  <a:lnTo>
                    <a:pt x="3513" y="6623"/>
                  </a:lnTo>
                  <a:lnTo>
                    <a:pt x="4763" y="6802"/>
                  </a:lnTo>
                  <a:lnTo>
                    <a:pt x="7621" y="7278"/>
                  </a:lnTo>
                  <a:lnTo>
                    <a:pt x="8288" y="4611"/>
                  </a:lnTo>
                  <a:lnTo>
                    <a:pt x="8478" y="7350"/>
                  </a:lnTo>
                  <a:lnTo>
                    <a:pt x="12550" y="6945"/>
                  </a:lnTo>
                  <a:lnTo>
                    <a:pt x="13003" y="4575"/>
                  </a:lnTo>
                  <a:lnTo>
                    <a:pt x="13634" y="6814"/>
                  </a:lnTo>
                  <a:lnTo>
                    <a:pt x="13812" y="6790"/>
                  </a:lnTo>
                  <a:lnTo>
                    <a:pt x="15586" y="6588"/>
                  </a:lnTo>
                  <a:lnTo>
                    <a:pt x="15586" y="6588"/>
                  </a:lnTo>
                  <a:cubicBezTo>
                    <a:pt x="15765" y="9636"/>
                    <a:pt x="15931" y="16589"/>
                    <a:pt x="13717" y="18589"/>
                  </a:cubicBezTo>
                  <a:cubicBezTo>
                    <a:pt x="13717" y="18589"/>
                    <a:pt x="19039" y="17327"/>
                    <a:pt x="19432" y="11410"/>
                  </a:cubicBezTo>
                  <a:cubicBezTo>
                    <a:pt x="19706" y="7433"/>
                    <a:pt x="17836" y="5445"/>
                    <a:pt x="16563" y="4563"/>
                  </a:cubicBezTo>
                  <a:cubicBezTo>
                    <a:pt x="16396" y="3075"/>
                    <a:pt x="15181" y="1134"/>
                    <a:pt x="10419" y="218"/>
                  </a:cubicBezTo>
                  <a:cubicBezTo>
                    <a:pt x="9646" y="68"/>
                    <a:pt x="8926" y="1"/>
                    <a:pt x="8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1576;p54"/>
            <p:cNvSpPr/>
            <p:nvPr/>
          </p:nvSpPr>
          <p:spPr>
            <a:xfrm>
              <a:off x="1725480" y="1095120"/>
              <a:ext cx="100800" cy="143280"/>
            </a:xfrm>
            <a:custGeom>
              <a:avLst/>
              <a:gdLst/>
              <a:ahLst/>
              <a:rect l="l" t="t" r="r" b="b"/>
              <a:pathLst>
                <a:path w="2942" h="4180">
                  <a:moveTo>
                    <a:pt x="2334" y="0"/>
                  </a:moveTo>
                  <a:lnTo>
                    <a:pt x="1" y="3394"/>
                  </a:lnTo>
                  <a:lnTo>
                    <a:pt x="2942" y="4180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rgbClr val="d3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1577;p54"/>
            <p:cNvSpPr/>
            <p:nvPr/>
          </p:nvSpPr>
          <p:spPr>
            <a:xfrm>
              <a:off x="1691640" y="1276920"/>
              <a:ext cx="159840" cy="32040"/>
            </a:xfrm>
            <a:custGeom>
              <a:avLst/>
              <a:gdLst/>
              <a:ahLst/>
              <a:rect l="l" t="t" r="r" b="b"/>
              <a:pathLst>
                <a:path w="4656" h="946">
                  <a:moveTo>
                    <a:pt x="67" y="0"/>
                  </a:moveTo>
                  <a:cubicBezTo>
                    <a:pt x="48" y="0"/>
                    <a:pt x="31" y="9"/>
                    <a:pt x="24" y="29"/>
                  </a:cubicBezTo>
                  <a:cubicBezTo>
                    <a:pt x="1" y="52"/>
                    <a:pt x="1" y="88"/>
                    <a:pt x="36" y="112"/>
                  </a:cubicBezTo>
                  <a:cubicBezTo>
                    <a:pt x="905" y="767"/>
                    <a:pt x="1894" y="945"/>
                    <a:pt x="2727" y="945"/>
                  </a:cubicBezTo>
                  <a:cubicBezTo>
                    <a:pt x="3787" y="945"/>
                    <a:pt x="4596" y="660"/>
                    <a:pt x="4608" y="648"/>
                  </a:cubicBezTo>
                  <a:cubicBezTo>
                    <a:pt x="4644" y="636"/>
                    <a:pt x="4656" y="600"/>
                    <a:pt x="4644" y="564"/>
                  </a:cubicBezTo>
                  <a:cubicBezTo>
                    <a:pt x="4634" y="545"/>
                    <a:pt x="4609" y="526"/>
                    <a:pt x="4587" y="526"/>
                  </a:cubicBezTo>
                  <a:cubicBezTo>
                    <a:pt x="4582" y="526"/>
                    <a:pt x="4577" y="527"/>
                    <a:pt x="4573" y="529"/>
                  </a:cubicBezTo>
                  <a:cubicBezTo>
                    <a:pt x="4553" y="535"/>
                    <a:pt x="3756" y="822"/>
                    <a:pt x="2722" y="822"/>
                  </a:cubicBezTo>
                  <a:cubicBezTo>
                    <a:pt x="1909" y="822"/>
                    <a:pt x="951" y="645"/>
                    <a:pt x="108" y="17"/>
                  </a:cubicBezTo>
                  <a:cubicBezTo>
                    <a:pt x="97" y="6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1578;p54"/>
            <p:cNvSpPr/>
            <p:nvPr/>
          </p:nvSpPr>
          <p:spPr>
            <a:xfrm>
              <a:off x="2046240" y="1123200"/>
              <a:ext cx="43920" cy="24840"/>
            </a:xfrm>
            <a:custGeom>
              <a:avLst/>
              <a:gdLst/>
              <a:ahLst/>
              <a:rect l="l" t="t" r="r" b="b"/>
              <a:pathLst>
                <a:path w="1299" h="740">
                  <a:moveTo>
                    <a:pt x="64" y="1"/>
                  </a:moveTo>
                  <a:cubicBezTo>
                    <a:pt x="43" y="1"/>
                    <a:pt x="20" y="14"/>
                    <a:pt x="12" y="37"/>
                  </a:cubicBezTo>
                  <a:cubicBezTo>
                    <a:pt x="0" y="72"/>
                    <a:pt x="12" y="108"/>
                    <a:pt x="36" y="120"/>
                  </a:cubicBezTo>
                  <a:lnTo>
                    <a:pt x="1203" y="739"/>
                  </a:lnTo>
                  <a:lnTo>
                    <a:pt x="1227" y="739"/>
                  </a:lnTo>
                  <a:cubicBezTo>
                    <a:pt x="1251" y="739"/>
                    <a:pt x="1274" y="727"/>
                    <a:pt x="1286" y="703"/>
                  </a:cubicBezTo>
                  <a:cubicBezTo>
                    <a:pt x="1298" y="680"/>
                    <a:pt x="1286" y="644"/>
                    <a:pt x="1263" y="620"/>
                  </a:cubicBezTo>
                  <a:lnTo>
                    <a:pt x="96" y="13"/>
                  </a:lnTo>
                  <a:cubicBezTo>
                    <a:pt x="87" y="4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1579;p54"/>
            <p:cNvSpPr/>
            <p:nvPr/>
          </p:nvSpPr>
          <p:spPr>
            <a:xfrm>
              <a:off x="2026800" y="1139040"/>
              <a:ext cx="28440" cy="42120"/>
            </a:xfrm>
            <a:custGeom>
              <a:avLst/>
              <a:gdLst/>
              <a:ahLst/>
              <a:rect l="l" t="t" r="r" b="b"/>
              <a:pathLst>
                <a:path w="847" h="1240">
                  <a:moveTo>
                    <a:pt x="77" y="1"/>
                  </a:moveTo>
                  <a:cubicBezTo>
                    <a:pt x="67" y="1"/>
                    <a:pt x="57" y="5"/>
                    <a:pt x="49" y="13"/>
                  </a:cubicBezTo>
                  <a:cubicBezTo>
                    <a:pt x="13" y="25"/>
                    <a:pt x="1" y="73"/>
                    <a:pt x="25" y="97"/>
                  </a:cubicBezTo>
                  <a:lnTo>
                    <a:pt x="715" y="1216"/>
                  </a:lnTo>
                  <a:cubicBezTo>
                    <a:pt x="727" y="1228"/>
                    <a:pt x="751" y="1240"/>
                    <a:pt x="775" y="1240"/>
                  </a:cubicBezTo>
                  <a:cubicBezTo>
                    <a:pt x="787" y="1240"/>
                    <a:pt x="799" y="1240"/>
                    <a:pt x="811" y="1228"/>
                  </a:cubicBezTo>
                  <a:cubicBezTo>
                    <a:pt x="834" y="1216"/>
                    <a:pt x="846" y="1180"/>
                    <a:pt x="823" y="1144"/>
                  </a:cubicBezTo>
                  <a:lnTo>
                    <a:pt x="132" y="37"/>
                  </a:lnTo>
                  <a:cubicBezTo>
                    <a:pt x="117" y="14"/>
                    <a:pt x="96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1580;p54"/>
            <p:cNvSpPr/>
            <p:nvPr/>
          </p:nvSpPr>
          <p:spPr>
            <a:xfrm>
              <a:off x="1627920" y="1085760"/>
              <a:ext cx="54360" cy="27720"/>
            </a:xfrm>
            <a:custGeom>
              <a:avLst/>
              <a:gdLst/>
              <a:ahLst/>
              <a:rect l="l" t="t" r="r" b="b"/>
              <a:pathLst>
                <a:path w="1596" h="823">
                  <a:moveTo>
                    <a:pt x="1537" y="0"/>
                  </a:moveTo>
                  <a:cubicBezTo>
                    <a:pt x="1526" y="0"/>
                    <a:pt x="1513" y="4"/>
                    <a:pt x="1500" y="13"/>
                  </a:cubicBezTo>
                  <a:lnTo>
                    <a:pt x="48" y="703"/>
                  </a:lnTo>
                  <a:cubicBezTo>
                    <a:pt x="12" y="715"/>
                    <a:pt x="0" y="751"/>
                    <a:pt x="24" y="786"/>
                  </a:cubicBezTo>
                  <a:cubicBezTo>
                    <a:pt x="24" y="810"/>
                    <a:pt x="48" y="822"/>
                    <a:pt x="72" y="822"/>
                  </a:cubicBezTo>
                  <a:cubicBezTo>
                    <a:pt x="83" y="822"/>
                    <a:pt x="95" y="810"/>
                    <a:pt x="107" y="810"/>
                  </a:cubicBezTo>
                  <a:lnTo>
                    <a:pt x="1560" y="120"/>
                  </a:lnTo>
                  <a:cubicBezTo>
                    <a:pt x="1584" y="108"/>
                    <a:pt x="1596" y="72"/>
                    <a:pt x="1584" y="36"/>
                  </a:cubicBezTo>
                  <a:cubicBezTo>
                    <a:pt x="1576" y="13"/>
                    <a:pt x="1558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1581;p54"/>
            <p:cNvSpPr/>
            <p:nvPr/>
          </p:nvSpPr>
          <p:spPr>
            <a:xfrm>
              <a:off x="1617120" y="1056960"/>
              <a:ext cx="39960" cy="3240"/>
            </a:xfrm>
            <a:custGeom>
              <a:avLst/>
              <a:gdLst/>
              <a:ahLst/>
              <a:rect l="l" t="t" r="r" b="b"/>
              <a:pathLst>
                <a:path w="1180" h="120">
                  <a:moveTo>
                    <a:pt x="60" y="0"/>
                  </a:moveTo>
                  <a:cubicBezTo>
                    <a:pt x="24" y="0"/>
                    <a:pt x="1" y="24"/>
                    <a:pt x="1" y="60"/>
                  </a:cubicBezTo>
                  <a:cubicBezTo>
                    <a:pt x="1" y="95"/>
                    <a:pt x="24" y="119"/>
                    <a:pt x="60" y="119"/>
                  </a:cubicBezTo>
                  <a:lnTo>
                    <a:pt x="1108" y="119"/>
                  </a:lnTo>
                  <a:cubicBezTo>
                    <a:pt x="1144" y="119"/>
                    <a:pt x="1179" y="95"/>
                    <a:pt x="1179" y="60"/>
                  </a:cubicBezTo>
                  <a:cubicBezTo>
                    <a:pt x="1179" y="24"/>
                    <a:pt x="1144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1582;p54"/>
            <p:cNvSpPr/>
            <p:nvPr/>
          </p:nvSpPr>
          <p:spPr>
            <a:xfrm>
              <a:off x="1377720" y="2276640"/>
              <a:ext cx="102240" cy="1390320"/>
            </a:xfrm>
            <a:custGeom>
              <a:avLst/>
              <a:gdLst/>
              <a:ahLst/>
              <a:rect l="l" t="t" r="r" b="b"/>
              <a:pathLst>
                <a:path w="2989" h="40363">
                  <a:moveTo>
                    <a:pt x="2882" y="0"/>
                  </a:moveTo>
                  <a:cubicBezTo>
                    <a:pt x="2858" y="24"/>
                    <a:pt x="143" y="3525"/>
                    <a:pt x="72" y="11585"/>
                  </a:cubicBezTo>
                  <a:cubicBezTo>
                    <a:pt x="0" y="21217"/>
                    <a:pt x="238" y="40172"/>
                    <a:pt x="238" y="40363"/>
                  </a:cubicBezTo>
                  <a:lnTo>
                    <a:pt x="369" y="40351"/>
                  </a:lnTo>
                  <a:cubicBezTo>
                    <a:pt x="369" y="40172"/>
                    <a:pt x="119" y="21217"/>
                    <a:pt x="203" y="11585"/>
                  </a:cubicBezTo>
                  <a:cubicBezTo>
                    <a:pt x="274" y="3572"/>
                    <a:pt x="2953" y="108"/>
                    <a:pt x="2989" y="72"/>
                  </a:cubicBezTo>
                  <a:lnTo>
                    <a:pt x="288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7" name="Google Shape;1583;p54"/>
          <p:cNvGrpSpPr/>
          <p:nvPr/>
        </p:nvGrpSpPr>
        <p:grpSpPr>
          <a:xfrm>
            <a:off x="39240" y="2681640"/>
            <a:ext cx="1711080" cy="1553760"/>
            <a:chOff x="39240" y="2681640"/>
            <a:chExt cx="1711080" cy="1553760"/>
          </a:xfrm>
        </p:grpSpPr>
        <p:sp>
          <p:nvSpPr>
            <p:cNvPr id="618" name="Google Shape;1584;p54"/>
            <p:cNvSpPr/>
            <p:nvPr/>
          </p:nvSpPr>
          <p:spPr>
            <a:xfrm rot="19987200">
              <a:off x="799920" y="3310200"/>
              <a:ext cx="897480" cy="447840"/>
            </a:xfrm>
            <a:custGeom>
              <a:avLst/>
              <a:gdLst/>
              <a:ahLst/>
              <a:rect l="l" t="t" r="r" b="b"/>
              <a:pathLst>
                <a:path w="25302" h="12637">
                  <a:moveTo>
                    <a:pt x="16840" y="0"/>
                  </a:moveTo>
                  <a:cubicBezTo>
                    <a:pt x="15217" y="0"/>
                    <a:pt x="13669" y="367"/>
                    <a:pt x="12121" y="945"/>
                  </a:cubicBezTo>
                  <a:cubicBezTo>
                    <a:pt x="8680" y="2255"/>
                    <a:pt x="5573" y="4267"/>
                    <a:pt x="3179" y="7077"/>
                  </a:cubicBezTo>
                  <a:cubicBezTo>
                    <a:pt x="1965" y="8493"/>
                    <a:pt x="977" y="9958"/>
                    <a:pt x="262" y="11684"/>
                  </a:cubicBezTo>
                  <a:cubicBezTo>
                    <a:pt x="179" y="11875"/>
                    <a:pt x="96" y="12065"/>
                    <a:pt x="0" y="12291"/>
                  </a:cubicBezTo>
                  <a:cubicBezTo>
                    <a:pt x="881" y="12387"/>
                    <a:pt x="1763" y="12494"/>
                    <a:pt x="2620" y="12637"/>
                  </a:cubicBezTo>
                  <a:cubicBezTo>
                    <a:pt x="4227" y="11446"/>
                    <a:pt x="6061" y="10815"/>
                    <a:pt x="8061" y="10351"/>
                  </a:cubicBezTo>
                  <a:cubicBezTo>
                    <a:pt x="9144" y="10101"/>
                    <a:pt x="10216" y="9803"/>
                    <a:pt x="11335" y="9755"/>
                  </a:cubicBezTo>
                  <a:cubicBezTo>
                    <a:pt x="11440" y="9752"/>
                    <a:pt x="11545" y="9750"/>
                    <a:pt x="11651" y="9750"/>
                  </a:cubicBezTo>
                  <a:cubicBezTo>
                    <a:pt x="12481" y="9750"/>
                    <a:pt x="13310" y="9847"/>
                    <a:pt x="14127" y="9847"/>
                  </a:cubicBezTo>
                  <a:cubicBezTo>
                    <a:pt x="14260" y="9847"/>
                    <a:pt x="14393" y="9845"/>
                    <a:pt x="14526" y="9839"/>
                  </a:cubicBezTo>
                  <a:cubicBezTo>
                    <a:pt x="15621" y="9791"/>
                    <a:pt x="16693" y="9672"/>
                    <a:pt x="17776" y="9517"/>
                  </a:cubicBezTo>
                  <a:cubicBezTo>
                    <a:pt x="18300" y="9446"/>
                    <a:pt x="18788" y="9434"/>
                    <a:pt x="19312" y="9279"/>
                  </a:cubicBezTo>
                  <a:cubicBezTo>
                    <a:pt x="19741" y="9148"/>
                    <a:pt x="20110" y="8958"/>
                    <a:pt x="20527" y="8767"/>
                  </a:cubicBezTo>
                  <a:cubicBezTo>
                    <a:pt x="22420" y="7862"/>
                    <a:pt x="25301" y="5672"/>
                    <a:pt x="24027" y="3231"/>
                  </a:cubicBezTo>
                  <a:cubicBezTo>
                    <a:pt x="22968" y="1207"/>
                    <a:pt x="20324" y="350"/>
                    <a:pt x="18205" y="88"/>
                  </a:cubicBezTo>
                  <a:cubicBezTo>
                    <a:pt x="17743" y="28"/>
                    <a:pt x="17289" y="0"/>
                    <a:pt x="168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1585;p54"/>
            <p:cNvSpPr/>
            <p:nvPr/>
          </p:nvSpPr>
          <p:spPr>
            <a:xfrm rot="19987200">
              <a:off x="853920" y="3470760"/>
              <a:ext cx="669240" cy="308160"/>
            </a:xfrm>
            <a:custGeom>
              <a:avLst/>
              <a:gdLst/>
              <a:ahLst/>
              <a:rect l="l" t="t" r="r" b="b"/>
              <a:pathLst>
                <a:path w="18872" h="8696">
                  <a:moveTo>
                    <a:pt x="18415" y="1"/>
                  </a:moveTo>
                  <a:cubicBezTo>
                    <a:pt x="16103" y="1"/>
                    <a:pt x="13844" y="737"/>
                    <a:pt x="11573" y="1552"/>
                  </a:cubicBezTo>
                  <a:lnTo>
                    <a:pt x="11156" y="1706"/>
                  </a:lnTo>
                  <a:cubicBezTo>
                    <a:pt x="6870" y="3230"/>
                    <a:pt x="2822" y="4695"/>
                    <a:pt x="60" y="8386"/>
                  </a:cubicBezTo>
                  <a:cubicBezTo>
                    <a:pt x="0" y="8469"/>
                    <a:pt x="24" y="8588"/>
                    <a:pt x="107" y="8648"/>
                  </a:cubicBezTo>
                  <a:cubicBezTo>
                    <a:pt x="155" y="8683"/>
                    <a:pt x="179" y="8695"/>
                    <a:pt x="226" y="8695"/>
                  </a:cubicBezTo>
                  <a:cubicBezTo>
                    <a:pt x="286" y="8695"/>
                    <a:pt x="345" y="8672"/>
                    <a:pt x="357" y="8588"/>
                  </a:cubicBezTo>
                  <a:cubicBezTo>
                    <a:pt x="3036" y="4993"/>
                    <a:pt x="7049" y="3564"/>
                    <a:pt x="11275" y="2040"/>
                  </a:cubicBezTo>
                  <a:lnTo>
                    <a:pt x="11692" y="1897"/>
                  </a:lnTo>
                  <a:cubicBezTo>
                    <a:pt x="13938" y="1095"/>
                    <a:pt x="16141" y="370"/>
                    <a:pt x="18405" y="370"/>
                  </a:cubicBezTo>
                  <a:cubicBezTo>
                    <a:pt x="18493" y="370"/>
                    <a:pt x="18581" y="371"/>
                    <a:pt x="18669" y="373"/>
                  </a:cubicBezTo>
                  <a:cubicBezTo>
                    <a:pt x="18678" y="375"/>
                    <a:pt x="18687" y="377"/>
                    <a:pt x="18696" y="377"/>
                  </a:cubicBezTo>
                  <a:cubicBezTo>
                    <a:pt x="18774" y="377"/>
                    <a:pt x="18860" y="290"/>
                    <a:pt x="18860" y="194"/>
                  </a:cubicBezTo>
                  <a:cubicBezTo>
                    <a:pt x="18872" y="99"/>
                    <a:pt x="18788" y="4"/>
                    <a:pt x="18681" y="4"/>
                  </a:cubicBezTo>
                  <a:cubicBezTo>
                    <a:pt x="18592" y="2"/>
                    <a:pt x="18504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1586;p54"/>
            <p:cNvSpPr/>
            <p:nvPr/>
          </p:nvSpPr>
          <p:spPr>
            <a:xfrm rot="19987200">
              <a:off x="639000" y="2798640"/>
              <a:ext cx="764280" cy="1030680"/>
            </a:xfrm>
            <a:custGeom>
              <a:avLst/>
              <a:gdLst/>
              <a:ahLst/>
              <a:rect l="l" t="t" r="r" b="b"/>
              <a:pathLst>
                <a:path w="21551" h="29052">
                  <a:moveTo>
                    <a:pt x="17579" y="0"/>
                  </a:moveTo>
                  <a:cubicBezTo>
                    <a:pt x="17053" y="0"/>
                    <a:pt x="16532" y="164"/>
                    <a:pt x="16014" y="358"/>
                  </a:cubicBezTo>
                  <a:cubicBezTo>
                    <a:pt x="13859" y="1179"/>
                    <a:pt x="11954" y="2739"/>
                    <a:pt x="10371" y="4394"/>
                  </a:cubicBezTo>
                  <a:cubicBezTo>
                    <a:pt x="8871" y="5989"/>
                    <a:pt x="7382" y="7692"/>
                    <a:pt x="6192" y="9537"/>
                  </a:cubicBezTo>
                  <a:cubicBezTo>
                    <a:pt x="5049" y="11323"/>
                    <a:pt x="4132" y="13383"/>
                    <a:pt x="3275" y="15312"/>
                  </a:cubicBezTo>
                  <a:cubicBezTo>
                    <a:pt x="2810" y="16324"/>
                    <a:pt x="2310" y="17312"/>
                    <a:pt x="1870" y="18348"/>
                  </a:cubicBezTo>
                  <a:cubicBezTo>
                    <a:pt x="1239" y="19931"/>
                    <a:pt x="882" y="21551"/>
                    <a:pt x="584" y="23229"/>
                  </a:cubicBezTo>
                  <a:cubicBezTo>
                    <a:pt x="262" y="25063"/>
                    <a:pt x="1" y="26980"/>
                    <a:pt x="167" y="28849"/>
                  </a:cubicBezTo>
                  <a:cubicBezTo>
                    <a:pt x="834" y="28885"/>
                    <a:pt x="1489" y="28968"/>
                    <a:pt x="2144" y="29052"/>
                  </a:cubicBezTo>
                  <a:cubicBezTo>
                    <a:pt x="2370" y="28480"/>
                    <a:pt x="2668" y="27920"/>
                    <a:pt x="2941" y="27385"/>
                  </a:cubicBezTo>
                  <a:cubicBezTo>
                    <a:pt x="3703" y="25968"/>
                    <a:pt x="4596" y="24575"/>
                    <a:pt x="5596" y="23313"/>
                  </a:cubicBezTo>
                  <a:cubicBezTo>
                    <a:pt x="6156" y="22598"/>
                    <a:pt x="6811" y="21944"/>
                    <a:pt x="7371" y="21229"/>
                  </a:cubicBezTo>
                  <a:cubicBezTo>
                    <a:pt x="9907" y="17919"/>
                    <a:pt x="13288" y="15300"/>
                    <a:pt x="16181" y="12311"/>
                  </a:cubicBezTo>
                  <a:cubicBezTo>
                    <a:pt x="17431" y="11014"/>
                    <a:pt x="18717" y="9692"/>
                    <a:pt x="19693" y="8168"/>
                  </a:cubicBezTo>
                  <a:cubicBezTo>
                    <a:pt x="20765" y="6489"/>
                    <a:pt x="21551" y="3941"/>
                    <a:pt x="20539" y="2072"/>
                  </a:cubicBezTo>
                  <a:cubicBezTo>
                    <a:pt x="20301" y="1643"/>
                    <a:pt x="19884" y="1286"/>
                    <a:pt x="19527" y="953"/>
                  </a:cubicBezTo>
                  <a:cubicBezTo>
                    <a:pt x="19253" y="703"/>
                    <a:pt x="18943" y="429"/>
                    <a:pt x="18622" y="250"/>
                  </a:cubicBezTo>
                  <a:cubicBezTo>
                    <a:pt x="18272" y="71"/>
                    <a:pt x="17925" y="0"/>
                    <a:pt x="175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587;p54"/>
            <p:cNvSpPr/>
            <p:nvPr/>
          </p:nvSpPr>
          <p:spPr>
            <a:xfrm rot="19987200">
              <a:off x="708480" y="2948400"/>
              <a:ext cx="540360" cy="889560"/>
            </a:xfrm>
            <a:custGeom>
              <a:avLst/>
              <a:gdLst/>
              <a:ahLst/>
              <a:rect l="l" t="t" r="r" b="b"/>
              <a:pathLst>
                <a:path w="15241" h="25071">
                  <a:moveTo>
                    <a:pt x="15028" y="1"/>
                  </a:moveTo>
                  <a:cubicBezTo>
                    <a:pt x="14972" y="1"/>
                    <a:pt x="14918" y="26"/>
                    <a:pt x="14883" y="68"/>
                  </a:cubicBezTo>
                  <a:cubicBezTo>
                    <a:pt x="11871" y="3770"/>
                    <a:pt x="8763" y="7616"/>
                    <a:pt x="6120" y="11688"/>
                  </a:cubicBezTo>
                  <a:cubicBezTo>
                    <a:pt x="3108" y="16332"/>
                    <a:pt x="1119" y="20642"/>
                    <a:pt x="24" y="24833"/>
                  </a:cubicBezTo>
                  <a:cubicBezTo>
                    <a:pt x="0" y="24940"/>
                    <a:pt x="60" y="25047"/>
                    <a:pt x="167" y="25071"/>
                  </a:cubicBezTo>
                  <a:lnTo>
                    <a:pt x="203" y="25071"/>
                  </a:lnTo>
                  <a:cubicBezTo>
                    <a:pt x="298" y="25071"/>
                    <a:pt x="369" y="25011"/>
                    <a:pt x="405" y="24928"/>
                  </a:cubicBezTo>
                  <a:cubicBezTo>
                    <a:pt x="1488" y="20773"/>
                    <a:pt x="3453" y="16510"/>
                    <a:pt x="6441" y="11902"/>
                  </a:cubicBezTo>
                  <a:cubicBezTo>
                    <a:pt x="9073" y="7842"/>
                    <a:pt x="12168" y="4009"/>
                    <a:pt x="15181" y="306"/>
                  </a:cubicBezTo>
                  <a:cubicBezTo>
                    <a:pt x="15240" y="211"/>
                    <a:pt x="15228" y="103"/>
                    <a:pt x="15145" y="44"/>
                  </a:cubicBezTo>
                  <a:cubicBezTo>
                    <a:pt x="15110" y="14"/>
                    <a:pt x="15069" y="1"/>
                    <a:pt x="150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1588;p54"/>
            <p:cNvSpPr/>
            <p:nvPr/>
          </p:nvSpPr>
          <p:spPr>
            <a:xfrm rot="19987200">
              <a:off x="375480" y="3017880"/>
              <a:ext cx="395280" cy="1033560"/>
            </a:xfrm>
            <a:custGeom>
              <a:avLst/>
              <a:gdLst/>
              <a:ahLst/>
              <a:rect l="l" t="t" r="r" b="b"/>
              <a:pathLst>
                <a:path w="11157" h="29127">
                  <a:moveTo>
                    <a:pt x="3469" y="1"/>
                  </a:moveTo>
                  <a:cubicBezTo>
                    <a:pt x="3354" y="1"/>
                    <a:pt x="3238" y="9"/>
                    <a:pt x="3120" y="28"/>
                  </a:cubicBezTo>
                  <a:cubicBezTo>
                    <a:pt x="2739" y="87"/>
                    <a:pt x="2227" y="230"/>
                    <a:pt x="1893" y="421"/>
                  </a:cubicBezTo>
                  <a:cubicBezTo>
                    <a:pt x="0" y="1504"/>
                    <a:pt x="48" y="4481"/>
                    <a:pt x="48" y="6338"/>
                  </a:cubicBezTo>
                  <a:cubicBezTo>
                    <a:pt x="60" y="9100"/>
                    <a:pt x="667" y="11922"/>
                    <a:pt x="1453" y="14553"/>
                  </a:cubicBezTo>
                  <a:cubicBezTo>
                    <a:pt x="2322" y="17470"/>
                    <a:pt x="3287" y="20304"/>
                    <a:pt x="4608" y="23054"/>
                  </a:cubicBezTo>
                  <a:cubicBezTo>
                    <a:pt x="5346" y="24578"/>
                    <a:pt x="6073" y="26078"/>
                    <a:pt x="7025" y="27471"/>
                  </a:cubicBezTo>
                  <a:cubicBezTo>
                    <a:pt x="7370" y="27983"/>
                    <a:pt x="7680" y="28567"/>
                    <a:pt x="8097" y="28995"/>
                  </a:cubicBezTo>
                  <a:cubicBezTo>
                    <a:pt x="8680" y="29019"/>
                    <a:pt x="9275" y="29067"/>
                    <a:pt x="9847" y="29126"/>
                  </a:cubicBezTo>
                  <a:cubicBezTo>
                    <a:pt x="9942" y="28757"/>
                    <a:pt x="9990" y="28364"/>
                    <a:pt x="10061" y="28007"/>
                  </a:cubicBezTo>
                  <a:cubicBezTo>
                    <a:pt x="10490" y="26138"/>
                    <a:pt x="10740" y="24138"/>
                    <a:pt x="10907" y="22221"/>
                  </a:cubicBezTo>
                  <a:cubicBezTo>
                    <a:pt x="11157" y="18947"/>
                    <a:pt x="10835" y="15851"/>
                    <a:pt x="10240" y="12624"/>
                  </a:cubicBezTo>
                  <a:cubicBezTo>
                    <a:pt x="9847" y="10493"/>
                    <a:pt x="9347" y="8410"/>
                    <a:pt x="8585" y="6386"/>
                  </a:cubicBezTo>
                  <a:cubicBezTo>
                    <a:pt x="7966" y="4719"/>
                    <a:pt x="7144" y="2992"/>
                    <a:pt x="6061" y="1575"/>
                  </a:cubicBezTo>
                  <a:cubicBezTo>
                    <a:pt x="5437" y="769"/>
                    <a:pt x="4540" y="1"/>
                    <a:pt x="346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1589;p54"/>
            <p:cNvSpPr/>
            <p:nvPr/>
          </p:nvSpPr>
          <p:spPr>
            <a:xfrm rot="19987200">
              <a:off x="537840" y="3139920"/>
              <a:ext cx="198720" cy="872280"/>
            </a:xfrm>
            <a:custGeom>
              <a:avLst/>
              <a:gdLst/>
              <a:ahLst/>
              <a:rect l="l" t="t" r="r" b="b"/>
              <a:pathLst>
                <a:path w="5620" h="24592">
                  <a:moveTo>
                    <a:pt x="214" y="0"/>
                  </a:moveTo>
                  <a:cubicBezTo>
                    <a:pt x="199" y="0"/>
                    <a:pt x="183" y="2"/>
                    <a:pt x="167" y="5"/>
                  </a:cubicBezTo>
                  <a:cubicBezTo>
                    <a:pt x="60" y="41"/>
                    <a:pt x="0" y="136"/>
                    <a:pt x="36" y="244"/>
                  </a:cubicBezTo>
                  <a:cubicBezTo>
                    <a:pt x="1715" y="6851"/>
                    <a:pt x="3143" y="13626"/>
                    <a:pt x="4263" y="20353"/>
                  </a:cubicBezTo>
                  <a:cubicBezTo>
                    <a:pt x="4465" y="21615"/>
                    <a:pt x="4739" y="23175"/>
                    <a:pt x="5215" y="24473"/>
                  </a:cubicBezTo>
                  <a:cubicBezTo>
                    <a:pt x="5251" y="24544"/>
                    <a:pt x="5322" y="24592"/>
                    <a:pt x="5394" y="24592"/>
                  </a:cubicBezTo>
                  <a:cubicBezTo>
                    <a:pt x="5406" y="24592"/>
                    <a:pt x="5441" y="24592"/>
                    <a:pt x="5465" y="24568"/>
                  </a:cubicBezTo>
                  <a:cubicBezTo>
                    <a:pt x="5572" y="24532"/>
                    <a:pt x="5620" y="24425"/>
                    <a:pt x="5584" y="24330"/>
                  </a:cubicBezTo>
                  <a:cubicBezTo>
                    <a:pt x="5108" y="23080"/>
                    <a:pt x="4858" y="21532"/>
                    <a:pt x="4644" y="20282"/>
                  </a:cubicBezTo>
                  <a:cubicBezTo>
                    <a:pt x="3536" y="13531"/>
                    <a:pt x="2108" y="6768"/>
                    <a:pt x="405" y="136"/>
                  </a:cubicBezTo>
                  <a:cubicBezTo>
                    <a:pt x="385" y="55"/>
                    <a:pt x="30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1590;p54"/>
            <p:cNvSpPr/>
            <p:nvPr/>
          </p:nvSpPr>
          <p:spPr>
            <a:xfrm rot="19987200">
              <a:off x="147960" y="3474000"/>
              <a:ext cx="676440" cy="642960"/>
            </a:xfrm>
            <a:custGeom>
              <a:avLst/>
              <a:gdLst/>
              <a:ahLst/>
              <a:rect l="l" t="t" r="r" b="b"/>
              <a:pathLst>
                <a:path w="19074" h="18130">
                  <a:moveTo>
                    <a:pt x="3105" y="1"/>
                  </a:moveTo>
                  <a:cubicBezTo>
                    <a:pt x="2067" y="1"/>
                    <a:pt x="932" y="381"/>
                    <a:pt x="393" y="1255"/>
                  </a:cubicBezTo>
                  <a:cubicBezTo>
                    <a:pt x="0" y="1922"/>
                    <a:pt x="36" y="2862"/>
                    <a:pt x="179" y="3588"/>
                  </a:cubicBezTo>
                  <a:cubicBezTo>
                    <a:pt x="655" y="6053"/>
                    <a:pt x="2643" y="8065"/>
                    <a:pt x="4477" y="9649"/>
                  </a:cubicBezTo>
                  <a:cubicBezTo>
                    <a:pt x="6144" y="11077"/>
                    <a:pt x="7918" y="12363"/>
                    <a:pt x="9716" y="13602"/>
                  </a:cubicBezTo>
                  <a:cubicBezTo>
                    <a:pt x="11728" y="14983"/>
                    <a:pt x="13823" y="16173"/>
                    <a:pt x="15752" y="17685"/>
                  </a:cubicBezTo>
                  <a:cubicBezTo>
                    <a:pt x="15871" y="17769"/>
                    <a:pt x="15978" y="17876"/>
                    <a:pt x="16097" y="17959"/>
                  </a:cubicBezTo>
                  <a:cubicBezTo>
                    <a:pt x="17074" y="17983"/>
                    <a:pt x="18062" y="18043"/>
                    <a:pt x="19050" y="18126"/>
                  </a:cubicBezTo>
                  <a:cubicBezTo>
                    <a:pt x="19055" y="18128"/>
                    <a:pt x="19058" y="18129"/>
                    <a:pt x="19061" y="18129"/>
                  </a:cubicBezTo>
                  <a:cubicBezTo>
                    <a:pt x="19074" y="18129"/>
                    <a:pt x="19074" y="18112"/>
                    <a:pt x="19074" y="18102"/>
                  </a:cubicBezTo>
                  <a:cubicBezTo>
                    <a:pt x="19074" y="17173"/>
                    <a:pt x="18729" y="16328"/>
                    <a:pt x="18407" y="15459"/>
                  </a:cubicBezTo>
                  <a:cubicBezTo>
                    <a:pt x="18074" y="14602"/>
                    <a:pt x="17705" y="13768"/>
                    <a:pt x="17240" y="12959"/>
                  </a:cubicBezTo>
                  <a:cubicBezTo>
                    <a:pt x="16085" y="10899"/>
                    <a:pt x="14740" y="9006"/>
                    <a:pt x="13275" y="7125"/>
                  </a:cubicBezTo>
                  <a:cubicBezTo>
                    <a:pt x="12121" y="5660"/>
                    <a:pt x="10966" y="4350"/>
                    <a:pt x="9525" y="3160"/>
                  </a:cubicBezTo>
                  <a:cubicBezTo>
                    <a:pt x="7870" y="1802"/>
                    <a:pt x="6048" y="564"/>
                    <a:pt x="3941" y="88"/>
                  </a:cubicBezTo>
                  <a:cubicBezTo>
                    <a:pt x="3680" y="31"/>
                    <a:pt x="3396" y="1"/>
                    <a:pt x="31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1591;p54"/>
            <p:cNvSpPr/>
            <p:nvPr/>
          </p:nvSpPr>
          <p:spPr>
            <a:xfrm rot="19987200">
              <a:off x="286920" y="3587400"/>
              <a:ext cx="521280" cy="496800"/>
            </a:xfrm>
            <a:custGeom>
              <a:avLst/>
              <a:gdLst/>
              <a:ahLst/>
              <a:rect l="l" t="t" r="r" b="b"/>
              <a:pathLst>
                <a:path w="14705" h="14014">
                  <a:moveTo>
                    <a:pt x="213" y="0"/>
                  </a:moveTo>
                  <a:cubicBezTo>
                    <a:pt x="133" y="0"/>
                    <a:pt x="61" y="43"/>
                    <a:pt x="24" y="107"/>
                  </a:cubicBezTo>
                  <a:cubicBezTo>
                    <a:pt x="1" y="215"/>
                    <a:pt x="48" y="322"/>
                    <a:pt x="132" y="369"/>
                  </a:cubicBezTo>
                  <a:cubicBezTo>
                    <a:pt x="6573" y="3179"/>
                    <a:pt x="11490" y="7858"/>
                    <a:pt x="14312" y="13907"/>
                  </a:cubicBezTo>
                  <a:cubicBezTo>
                    <a:pt x="14360" y="13966"/>
                    <a:pt x="14419" y="14014"/>
                    <a:pt x="14491" y="14014"/>
                  </a:cubicBezTo>
                  <a:cubicBezTo>
                    <a:pt x="14526" y="14014"/>
                    <a:pt x="14550" y="14014"/>
                    <a:pt x="14574" y="13978"/>
                  </a:cubicBezTo>
                  <a:cubicBezTo>
                    <a:pt x="14657" y="13942"/>
                    <a:pt x="14705" y="13823"/>
                    <a:pt x="14657" y="13728"/>
                  </a:cubicBezTo>
                  <a:cubicBezTo>
                    <a:pt x="11788" y="7596"/>
                    <a:pt x="6811" y="2846"/>
                    <a:pt x="286" y="12"/>
                  </a:cubicBezTo>
                  <a:cubicBezTo>
                    <a:pt x="262" y="4"/>
                    <a:pt x="237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6" name="Google Shape;1592;p54"/>
          <p:cNvSpPr/>
          <p:nvPr/>
        </p:nvSpPr>
        <p:spPr>
          <a:xfrm flipH="1">
            <a:off x="173160" y="3650040"/>
            <a:ext cx="4230000" cy="274320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Google Shape;1593;p54"/>
          <p:cNvSpPr/>
          <p:nvPr/>
        </p:nvSpPr>
        <p:spPr>
          <a:xfrm>
            <a:off x="6876720" y="3973680"/>
            <a:ext cx="2485440" cy="1260360"/>
          </a:xfrm>
          <a:custGeom>
            <a:avLst/>
            <a:gdLst/>
            <a:ahLst/>
            <a:rect l="l" t="t" r="r" b="b"/>
            <a:pathLst>
              <a:path w="112014" h="56828">
                <a:moveTo>
                  <a:pt x="0" y="54161"/>
                </a:moveTo>
                <a:cubicBezTo>
                  <a:pt x="18746" y="40102"/>
                  <a:pt x="22088" y="3346"/>
                  <a:pt x="45339" y="440"/>
                </a:cubicBezTo>
                <a:cubicBezTo>
                  <a:pt x="60814" y="-1494"/>
                  <a:pt x="78316" y="3410"/>
                  <a:pt x="90297" y="13394"/>
                </a:cubicBezTo>
                <a:cubicBezTo>
                  <a:pt x="102732" y="23757"/>
                  <a:pt x="112014" y="40641"/>
                  <a:pt x="112014" y="5682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8" name="Google Shape;1594;p54"/>
          <p:cNvGrpSpPr/>
          <p:nvPr/>
        </p:nvGrpSpPr>
        <p:grpSpPr>
          <a:xfrm>
            <a:off x="246960" y="124560"/>
            <a:ext cx="2514240" cy="2416320"/>
            <a:chOff x="246960" y="124560"/>
            <a:chExt cx="2514240" cy="2416320"/>
          </a:xfrm>
        </p:grpSpPr>
        <p:sp>
          <p:nvSpPr>
            <p:cNvPr id="629" name="Google Shape;1595;p54"/>
            <p:cNvSpPr/>
            <p:nvPr/>
          </p:nvSpPr>
          <p:spPr>
            <a:xfrm>
              <a:off x="246960" y="124560"/>
              <a:ext cx="950040" cy="1017360"/>
            </a:xfrm>
            <a:custGeom>
              <a:avLst/>
              <a:gdLst/>
              <a:ahLst/>
              <a:rect l="l" t="t" r="r" b="b"/>
              <a:pathLst>
                <a:path w="32243" h="34526">
                  <a:moveTo>
                    <a:pt x="14515" y="0"/>
                  </a:moveTo>
                  <a:cubicBezTo>
                    <a:pt x="14092" y="0"/>
                    <a:pt x="13670" y="23"/>
                    <a:pt x="13253" y="69"/>
                  </a:cubicBezTo>
                  <a:cubicBezTo>
                    <a:pt x="12193" y="188"/>
                    <a:pt x="11883" y="665"/>
                    <a:pt x="11824" y="1046"/>
                  </a:cubicBezTo>
                  <a:cubicBezTo>
                    <a:pt x="11705" y="1724"/>
                    <a:pt x="12324" y="2415"/>
                    <a:pt x="12955" y="2593"/>
                  </a:cubicBezTo>
                  <a:cubicBezTo>
                    <a:pt x="13145" y="2653"/>
                    <a:pt x="13324" y="2677"/>
                    <a:pt x="13514" y="2677"/>
                  </a:cubicBezTo>
                  <a:cubicBezTo>
                    <a:pt x="13907" y="2677"/>
                    <a:pt x="14276" y="2570"/>
                    <a:pt x="14610" y="2451"/>
                  </a:cubicBezTo>
                  <a:cubicBezTo>
                    <a:pt x="15539" y="2117"/>
                    <a:pt x="16467" y="1665"/>
                    <a:pt x="17622" y="974"/>
                  </a:cubicBezTo>
                  <a:lnTo>
                    <a:pt x="17694" y="927"/>
                  </a:lnTo>
                  <a:cubicBezTo>
                    <a:pt x="18283" y="829"/>
                    <a:pt x="18839" y="782"/>
                    <a:pt x="19364" y="782"/>
                  </a:cubicBezTo>
                  <a:cubicBezTo>
                    <a:pt x="25797" y="782"/>
                    <a:pt x="27510" y="7820"/>
                    <a:pt x="29040" y="14095"/>
                  </a:cubicBezTo>
                  <a:cubicBezTo>
                    <a:pt x="29469" y="15869"/>
                    <a:pt x="29874" y="17536"/>
                    <a:pt x="30374" y="18953"/>
                  </a:cubicBezTo>
                  <a:cubicBezTo>
                    <a:pt x="32243" y="25406"/>
                    <a:pt x="27445" y="31121"/>
                    <a:pt x="21980" y="33204"/>
                  </a:cubicBezTo>
                  <a:cubicBezTo>
                    <a:pt x="20384" y="33740"/>
                    <a:pt x="18825" y="34002"/>
                    <a:pt x="17336" y="34002"/>
                  </a:cubicBezTo>
                  <a:cubicBezTo>
                    <a:pt x="12943" y="34002"/>
                    <a:pt x="9192" y="31740"/>
                    <a:pt x="7192" y="27620"/>
                  </a:cubicBezTo>
                  <a:lnTo>
                    <a:pt x="7168" y="27585"/>
                  </a:lnTo>
                  <a:cubicBezTo>
                    <a:pt x="5144" y="24751"/>
                    <a:pt x="560" y="17464"/>
                    <a:pt x="1751" y="10856"/>
                  </a:cubicBezTo>
                  <a:cubicBezTo>
                    <a:pt x="2263" y="7951"/>
                    <a:pt x="3870" y="5558"/>
                    <a:pt x="6490" y="3725"/>
                  </a:cubicBezTo>
                  <a:cubicBezTo>
                    <a:pt x="6954" y="3820"/>
                    <a:pt x="7407" y="3867"/>
                    <a:pt x="7847" y="3867"/>
                  </a:cubicBezTo>
                  <a:cubicBezTo>
                    <a:pt x="8764" y="3867"/>
                    <a:pt x="9633" y="3665"/>
                    <a:pt x="10395" y="3284"/>
                  </a:cubicBezTo>
                  <a:cubicBezTo>
                    <a:pt x="10621" y="3165"/>
                    <a:pt x="10907" y="2998"/>
                    <a:pt x="11109" y="2736"/>
                  </a:cubicBezTo>
                  <a:cubicBezTo>
                    <a:pt x="11336" y="2439"/>
                    <a:pt x="11407" y="2070"/>
                    <a:pt x="11288" y="1748"/>
                  </a:cubicBezTo>
                  <a:cubicBezTo>
                    <a:pt x="11097" y="1212"/>
                    <a:pt x="10490" y="986"/>
                    <a:pt x="9990" y="962"/>
                  </a:cubicBezTo>
                  <a:cubicBezTo>
                    <a:pt x="9928" y="958"/>
                    <a:pt x="9867" y="957"/>
                    <a:pt x="9807" y="957"/>
                  </a:cubicBezTo>
                  <a:cubicBezTo>
                    <a:pt x="8934" y="957"/>
                    <a:pt x="8196" y="1343"/>
                    <a:pt x="7728" y="1677"/>
                  </a:cubicBezTo>
                  <a:cubicBezTo>
                    <a:pt x="7085" y="2117"/>
                    <a:pt x="6573" y="2713"/>
                    <a:pt x="6109" y="3236"/>
                  </a:cubicBezTo>
                  <a:lnTo>
                    <a:pt x="5883" y="3498"/>
                  </a:lnTo>
                  <a:cubicBezTo>
                    <a:pt x="3311" y="5380"/>
                    <a:pt x="1751" y="7820"/>
                    <a:pt x="1215" y="10761"/>
                  </a:cubicBezTo>
                  <a:cubicBezTo>
                    <a:pt x="1" y="17560"/>
                    <a:pt x="4644" y="24977"/>
                    <a:pt x="6728" y="27870"/>
                  </a:cubicBezTo>
                  <a:cubicBezTo>
                    <a:pt x="8073" y="30633"/>
                    <a:pt x="10228" y="32657"/>
                    <a:pt x="12955" y="33716"/>
                  </a:cubicBezTo>
                  <a:cubicBezTo>
                    <a:pt x="14336" y="34264"/>
                    <a:pt x="15824" y="34526"/>
                    <a:pt x="17360" y="34526"/>
                  </a:cubicBezTo>
                  <a:cubicBezTo>
                    <a:pt x="18920" y="34526"/>
                    <a:pt x="20527" y="34252"/>
                    <a:pt x="22170" y="33704"/>
                  </a:cubicBezTo>
                  <a:cubicBezTo>
                    <a:pt x="25171" y="32561"/>
                    <a:pt x="27838" y="30418"/>
                    <a:pt x="29469" y="27823"/>
                  </a:cubicBezTo>
                  <a:cubicBezTo>
                    <a:pt x="31255" y="25001"/>
                    <a:pt x="31755" y="21798"/>
                    <a:pt x="30886" y="18786"/>
                  </a:cubicBezTo>
                  <a:cubicBezTo>
                    <a:pt x="30398" y="17381"/>
                    <a:pt x="29993" y="15726"/>
                    <a:pt x="29564" y="13964"/>
                  </a:cubicBezTo>
                  <a:cubicBezTo>
                    <a:pt x="28743" y="10606"/>
                    <a:pt x="27814" y="6796"/>
                    <a:pt x="26064" y="4094"/>
                  </a:cubicBezTo>
                  <a:cubicBezTo>
                    <a:pt x="24402" y="1512"/>
                    <a:pt x="22206" y="245"/>
                    <a:pt x="19395" y="245"/>
                  </a:cubicBezTo>
                  <a:cubicBezTo>
                    <a:pt x="18822" y="245"/>
                    <a:pt x="18223" y="298"/>
                    <a:pt x="17598" y="403"/>
                  </a:cubicBezTo>
                  <a:lnTo>
                    <a:pt x="17539" y="379"/>
                  </a:lnTo>
                  <a:cubicBezTo>
                    <a:pt x="16527" y="128"/>
                    <a:pt x="15515" y="0"/>
                    <a:pt x="145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1596;p54"/>
            <p:cNvSpPr/>
            <p:nvPr/>
          </p:nvSpPr>
          <p:spPr>
            <a:xfrm>
              <a:off x="634680" y="1119600"/>
              <a:ext cx="2126520" cy="1421280"/>
            </a:xfrm>
            <a:custGeom>
              <a:avLst/>
              <a:gdLst/>
              <a:ahLst/>
              <a:rect l="l" t="t" r="r" b="b"/>
              <a:pathLst>
                <a:path w="72137" h="48218">
                  <a:moveTo>
                    <a:pt x="23444" y="28920"/>
                  </a:moveTo>
                  <a:cubicBezTo>
                    <a:pt x="24551" y="28920"/>
                    <a:pt x="25575" y="29730"/>
                    <a:pt x="26063" y="30611"/>
                  </a:cubicBezTo>
                  <a:cubicBezTo>
                    <a:pt x="26587" y="31564"/>
                    <a:pt x="26766" y="32814"/>
                    <a:pt x="26599" y="34326"/>
                  </a:cubicBezTo>
                  <a:cubicBezTo>
                    <a:pt x="26539" y="34814"/>
                    <a:pt x="26456" y="35290"/>
                    <a:pt x="26337" y="35766"/>
                  </a:cubicBezTo>
                  <a:lnTo>
                    <a:pt x="26325" y="35766"/>
                  </a:lnTo>
                  <a:cubicBezTo>
                    <a:pt x="25123" y="35766"/>
                    <a:pt x="24063" y="35528"/>
                    <a:pt x="23194" y="35064"/>
                  </a:cubicBezTo>
                  <a:cubicBezTo>
                    <a:pt x="21908" y="34385"/>
                    <a:pt x="21027" y="33135"/>
                    <a:pt x="20943" y="31873"/>
                  </a:cubicBezTo>
                  <a:cubicBezTo>
                    <a:pt x="20860" y="30504"/>
                    <a:pt x="21836" y="29170"/>
                    <a:pt x="23063" y="28956"/>
                  </a:cubicBezTo>
                  <a:cubicBezTo>
                    <a:pt x="23194" y="28932"/>
                    <a:pt x="23325" y="28920"/>
                    <a:pt x="23444" y="28920"/>
                  </a:cubicBezTo>
                  <a:close/>
                  <a:moveTo>
                    <a:pt x="7930" y="0"/>
                  </a:moveTo>
                  <a:lnTo>
                    <a:pt x="7418" y="155"/>
                  </a:lnTo>
                  <a:cubicBezTo>
                    <a:pt x="9275" y="6322"/>
                    <a:pt x="10764" y="12275"/>
                    <a:pt x="8490" y="17526"/>
                  </a:cubicBezTo>
                  <a:cubicBezTo>
                    <a:pt x="7692" y="19336"/>
                    <a:pt x="6465" y="20967"/>
                    <a:pt x="5275" y="22551"/>
                  </a:cubicBezTo>
                  <a:cubicBezTo>
                    <a:pt x="4072" y="24134"/>
                    <a:pt x="2834" y="25765"/>
                    <a:pt x="2024" y="27623"/>
                  </a:cubicBezTo>
                  <a:cubicBezTo>
                    <a:pt x="0" y="32206"/>
                    <a:pt x="929" y="38017"/>
                    <a:pt x="4287" y="41731"/>
                  </a:cubicBezTo>
                  <a:cubicBezTo>
                    <a:pt x="6775" y="44482"/>
                    <a:pt x="10525" y="46042"/>
                    <a:pt x="14240" y="46042"/>
                  </a:cubicBezTo>
                  <a:cubicBezTo>
                    <a:pt x="15538" y="46042"/>
                    <a:pt x="16848" y="45851"/>
                    <a:pt x="18086" y="45446"/>
                  </a:cubicBezTo>
                  <a:cubicBezTo>
                    <a:pt x="22229" y="44113"/>
                    <a:pt x="25587" y="40493"/>
                    <a:pt x="26754" y="36290"/>
                  </a:cubicBezTo>
                  <a:cubicBezTo>
                    <a:pt x="26944" y="36290"/>
                    <a:pt x="27123" y="36278"/>
                    <a:pt x="27313" y="36255"/>
                  </a:cubicBezTo>
                  <a:cubicBezTo>
                    <a:pt x="30826" y="35933"/>
                    <a:pt x="34076" y="34100"/>
                    <a:pt x="36684" y="32623"/>
                  </a:cubicBezTo>
                  <a:lnTo>
                    <a:pt x="36743" y="32587"/>
                  </a:lnTo>
                  <a:cubicBezTo>
                    <a:pt x="39601" y="30980"/>
                    <a:pt x="42553" y="29313"/>
                    <a:pt x="45780" y="28897"/>
                  </a:cubicBezTo>
                  <a:cubicBezTo>
                    <a:pt x="46187" y="28846"/>
                    <a:pt x="46609" y="28820"/>
                    <a:pt x="47037" y="28820"/>
                  </a:cubicBezTo>
                  <a:cubicBezTo>
                    <a:pt x="49548" y="28820"/>
                    <a:pt x="52291" y="29717"/>
                    <a:pt x="53817" y="31873"/>
                  </a:cubicBezTo>
                  <a:cubicBezTo>
                    <a:pt x="53662" y="31980"/>
                    <a:pt x="53507" y="32087"/>
                    <a:pt x="53352" y="32206"/>
                  </a:cubicBezTo>
                  <a:cubicBezTo>
                    <a:pt x="46247" y="39110"/>
                    <a:pt x="52667" y="48217"/>
                    <a:pt x="59642" y="48217"/>
                  </a:cubicBezTo>
                  <a:cubicBezTo>
                    <a:pt x="60919" y="48217"/>
                    <a:pt x="62214" y="47912"/>
                    <a:pt x="63449" y="47232"/>
                  </a:cubicBezTo>
                  <a:cubicBezTo>
                    <a:pt x="72136" y="42456"/>
                    <a:pt x="66677" y="30207"/>
                    <a:pt x="58795" y="30207"/>
                  </a:cubicBezTo>
                  <a:cubicBezTo>
                    <a:pt x="57344" y="30207"/>
                    <a:pt x="55811" y="30622"/>
                    <a:pt x="54269" y="31575"/>
                  </a:cubicBezTo>
                  <a:cubicBezTo>
                    <a:pt x="52644" y="29260"/>
                    <a:pt x="49730" y="28288"/>
                    <a:pt x="47068" y="28288"/>
                  </a:cubicBezTo>
                  <a:cubicBezTo>
                    <a:pt x="46609" y="28288"/>
                    <a:pt x="46157" y="28317"/>
                    <a:pt x="45720" y="28373"/>
                  </a:cubicBezTo>
                  <a:cubicBezTo>
                    <a:pt x="42387" y="28789"/>
                    <a:pt x="39386" y="30480"/>
                    <a:pt x="36481" y="32123"/>
                  </a:cubicBezTo>
                  <a:lnTo>
                    <a:pt x="36422" y="32159"/>
                  </a:lnTo>
                  <a:cubicBezTo>
                    <a:pt x="33850" y="33611"/>
                    <a:pt x="30659" y="35409"/>
                    <a:pt x="27266" y="35719"/>
                  </a:cubicBezTo>
                  <a:cubicBezTo>
                    <a:pt x="27147" y="35731"/>
                    <a:pt x="27016" y="35743"/>
                    <a:pt x="26897" y="35755"/>
                  </a:cubicBezTo>
                  <a:cubicBezTo>
                    <a:pt x="27004" y="35302"/>
                    <a:pt x="27075" y="34850"/>
                    <a:pt x="27135" y="34385"/>
                  </a:cubicBezTo>
                  <a:cubicBezTo>
                    <a:pt x="27313" y="32754"/>
                    <a:pt x="27111" y="31397"/>
                    <a:pt x="26527" y="30349"/>
                  </a:cubicBezTo>
                  <a:cubicBezTo>
                    <a:pt x="25866" y="29152"/>
                    <a:pt x="24649" y="28390"/>
                    <a:pt x="23456" y="28390"/>
                  </a:cubicBezTo>
                  <a:cubicBezTo>
                    <a:pt x="23296" y="28390"/>
                    <a:pt x="23137" y="28404"/>
                    <a:pt x="22979" y="28432"/>
                  </a:cubicBezTo>
                  <a:cubicBezTo>
                    <a:pt x="21455" y="28682"/>
                    <a:pt x="20312" y="30254"/>
                    <a:pt x="20408" y="31909"/>
                  </a:cubicBezTo>
                  <a:cubicBezTo>
                    <a:pt x="20503" y="33373"/>
                    <a:pt x="21467" y="34766"/>
                    <a:pt x="22932" y="35540"/>
                  </a:cubicBezTo>
                  <a:cubicBezTo>
                    <a:pt x="23860" y="36028"/>
                    <a:pt x="24956" y="36290"/>
                    <a:pt x="26194" y="36302"/>
                  </a:cubicBezTo>
                  <a:cubicBezTo>
                    <a:pt x="25039" y="40267"/>
                    <a:pt x="21860" y="43672"/>
                    <a:pt x="17919" y="44934"/>
                  </a:cubicBezTo>
                  <a:cubicBezTo>
                    <a:pt x="16728" y="45319"/>
                    <a:pt x="15477" y="45504"/>
                    <a:pt x="14222" y="45504"/>
                  </a:cubicBezTo>
                  <a:cubicBezTo>
                    <a:pt x="10662" y="45504"/>
                    <a:pt x="7068" y="44015"/>
                    <a:pt x="4691" y="41374"/>
                  </a:cubicBezTo>
                  <a:cubicBezTo>
                    <a:pt x="1477" y="37802"/>
                    <a:pt x="572" y="32242"/>
                    <a:pt x="2513" y="27837"/>
                  </a:cubicBezTo>
                  <a:cubicBezTo>
                    <a:pt x="3310" y="26039"/>
                    <a:pt x="4525" y="24432"/>
                    <a:pt x="5703" y="22872"/>
                  </a:cubicBezTo>
                  <a:cubicBezTo>
                    <a:pt x="6906" y="21265"/>
                    <a:pt x="8156" y="19610"/>
                    <a:pt x="8978" y="17740"/>
                  </a:cubicBezTo>
                  <a:cubicBezTo>
                    <a:pt x="11335" y="12323"/>
                    <a:pt x="9823" y="6263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1597;p54"/>
            <p:cNvSpPr/>
            <p:nvPr/>
          </p:nvSpPr>
          <p:spPr>
            <a:xfrm>
              <a:off x="2109600" y="2089080"/>
              <a:ext cx="538560" cy="374400"/>
            </a:xfrm>
            <a:custGeom>
              <a:avLst/>
              <a:gdLst/>
              <a:ahLst/>
              <a:rect l="l" t="t" r="r" b="b"/>
              <a:pathLst>
                <a:path w="18281" h="12716">
                  <a:moveTo>
                    <a:pt x="8871" y="0"/>
                  </a:moveTo>
                  <a:cubicBezTo>
                    <a:pt x="7643" y="0"/>
                    <a:pt x="6331" y="422"/>
                    <a:pt x="5024" y="1414"/>
                  </a:cubicBezTo>
                  <a:cubicBezTo>
                    <a:pt x="1" y="6286"/>
                    <a:pt x="4535" y="12716"/>
                    <a:pt x="9467" y="12716"/>
                  </a:cubicBezTo>
                  <a:cubicBezTo>
                    <a:pt x="10369" y="12716"/>
                    <a:pt x="11284" y="12501"/>
                    <a:pt x="12156" y="12023"/>
                  </a:cubicBezTo>
                  <a:cubicBezTo>
                    <a:pt x="18281" y="8648"/>
                    <a:pt x="14435" y="0"/>
                    <a:pt x="887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1598;p54"/>
            <p:cNvSpPr/>
            <p:nvPr/>
          </p:nvSpPr>
          <p:spPr>
            <a:xfrm>
              <a:off x="2192400" y="2147400"/>
              <a:ext cx="372240" cy="258480"/>
            </a:xfrm>
            <a:custGeom>
              <a:avLst/>
              <a:gdLst/>
              <a:ahLst/>
              <a:rect l="l" t="t" r="r" b="b"/>
              <a:pathLst>
                <a:path w="12646" h="8790">
                  <a:moveTo>
                    <a:pt x="6131" y="1"/>
                  </a:moveTo>
                  <a:cubicBezTo>
                    <a:pt x="5282" y="1"/>
                    <a:pt x="4375" y="291"/>
                    <a:pt x="3472" y="975"/>
                  </a:cubicBezTo>
                  <a:cubicBezTo>
                    <a:pt x="0" y="4346"/>
                    <a:pt x="3138" y="8790"/>
                    <a:pt x="6543" y="8790"/>
                  </a:cubicBezTo>
                  <a:cubicBezTo>
                    <a:pt x="7167" y="8790"/>
                    <a:pt x="7799" y="8641"/>
                    <a:pt x="8401" y="8309"/>
                  </a:cubicBezTo>
                  <a:cubicBezTo>
                    <a:pt x="12645" y="5978"/>
                    <a:pt x="9982" y="1"/>
                    <a:pt x="6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1599;p54"/>
            <p:cNvSpPr/>
            <p:nvPr/>
          </p:nvSpPr>
          <p:spPr>
            <a:xfrm>
              <a:off x="419400" y="652680"/>
              <a:ext cx="784800" cy="509040"/>
            </a:xfrm>
            <a:custGeom>
              <a:avLst/>
              <a:gdLst/>
              <a:ahLst/>
              <a:rect l="l" t="t" r="r" b="b"/>
              <a:pathLst>
                <a:path w="26636" h="17290">
                  <a:moveTo>
                    <a:pt x="24771" y="1"/>
                  </a:moveTo>
                  <a:cubicBezTo>
                    <a:pt x="24683" y="1"/>
                    <a:pt x="24593" y="13"/>
                    <a:pt x="24504" y="38"/>
                  </a:cubicBezTo>
                  <a:cubicBezTo>
                    <a:pt x="24004" y="192"/>
                    <a:pt x="23706" y="716"/>
                    <a:pt x="23849" y="1228"/>
                  </a:cubicBezTo>
                  <a:cubicBezTo>
                    <a:pt x="25611" y="7276"/>
                    <a:pt x="21063" y="12646"/>
                    <a:pt x="15896" y="14635"/>
                  </a:cubicBezTo>
                  <a:cubicBezTo>
                    <a:pt x="14386" y="15139"/>
                    <a:pt x="12909" y="15383"/>
                    <a:pt x="11504" y="15383"/>
                  </a:cubicBezTo>
                  <a:cubicBezTo>
                    <a:pt x="7366" y="15383"/>
                    <a:pt x="3850" y="13262"/>
                    <a:pt x="1965" y="9396"/>
                  </a:cubicBezTo>
                  <a:cubicBezTo>
                    <a:pt x="1803" y="9055"/>
                    <a:pt x="1464" y="8860"/>
                    <a:pt x="1106" y="8860"/>
                  </a:cubicBezTo>
                  <a:cubicBezTo>
                    <a:pt x="964" y="8860"/>
                    <a:pt x="818" y="8891"/>
                    <a:pt x="679" y="8955"/>
                  </a:cubicBezTo>
                  <a:cubicBezTo>
                    <a:pt x="203" y="9193"/>
                    <a:pt x="1" y="9765"/>
                    <a:pt x="239" y="10241"/>
                  </a:cubicBezTo>
                  <a:cubicBezTo>
                    <a:pt x="2442" y="14766"/>
                    <a:pt x="6692" y="17290"/>
                    <a:pt x="11562" y="17290"/>
                  </a:cubicBezTo>
                  <a:cubicBezTo>
                    <a:pt x="13169" y="17290"/>
                    <a:pt x="14836" y="17016"/>
                    <a:pt x="16527" y="16456"/>
                  </a:cubicBezTo>
                  <a:lnTo>
                    <a:pt x="16562" y="16444"/>
                  </a:lnTo>
                  <a:cubicBezTo>
                    <a:pt x="19706" y="15242"/>
                    <a:pt x="22492" y="12991"/>
                    <a:pt x="24206" y="10277"/>
                  </a:cubicBezTo>
                  <a:cubicBezTo>
                    <a:pt x="26099" y="7288"/>
                    <a:pt x="26635" y="3883"/>
                    <a:pt x="25706" y="692"/>
                  </a:cubicBezTo>
                  <a:cubicBezTo>
                    <a:pt x="25579" y="269"/>
                    <a:pt x="25191" y="1"/>
                    <a:pt x="2477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4" name="Google Shape;1600;p54"/>
          <p:cNvGrpSpPr/>
          <p:nvPr/>
        </p:nvGrpSpPr>
        <p:grpSpPr>
          <a:xfrm>
            <a:off x="3799440" y="501480"/>
            <a:ext cx="284760" cy="268560"/>
            <a:chOff x="3799440" y="501480"/>
            <a:chExt cx="284760" cy="268560"/>
          </a:xfrm>
        </p:grpSpPr>
        <p:sp>
          <p:nvSpPr>
            <p:cNvPr id="635" name="Google Shape;1601;p54"/>
            <p:cNvSpPr/>
            <p:nvPr/>
          </p:nvSpPr>
          <p:spPr>
            <a:xfrm rot="1878000">
              <a:off x="3828960" y="54684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1602;p54"/>
            <p:cNvSpPr/>
            <p:nvPr/>
          </p:nvSpPr>
          <p:spPr>
            <a:xfrm rot="1878000">
              <a:off x="3844440" y="52992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7" name="Google Shape;1603;p54"/>
          <p:cNvGrpSpPr/>
          <p:nvPr/>
        </p:nvGrpSpPr>
        <p:grpSpPr>
          <a:xfrm>
            <a:off x="4338360" y="883440"/>
            <a:ext cx="191880" cy="236520"/>
            <a:chOff x="4338360" y="883440"/>
            <a:chExt cx="191880" cy="236520"/>
          </a:xfrm>
        </p:grpSpPr>
        <p:sp>
          <p:nvSpPr>
            <p:cNvPr id="638" name="Google Shape;1604;p54"/>
            <p:cNvSpPr/>
            <p:nvPr/>
          </p:nvSpPr>
          <p:spPr>
            <a:xfrm rot="5625600">
              <a:off x="4321440" y="91260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1605;p54"/>
            <p:cNvSpPr/>
            <p:nvPr/>
          </p:nvSpPr>
          <p:spPr>
            <a:xfrm rot="5625600">
              <a:off x="4381920" y="89424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0" name="Google Shape;1606;p54"/>
          <p:cNvGrpSpPr/>
          <p:nvPr/>
        </p:nvGrpSpPr>
        <p:grpSpPr>
          <a:xfrm>
            <a:off x="4429440" y="315360"/>
            <a:ext cx="285120" cy="285120"/>
            <a:chOff x="4429440" y="315360"/>
            <a:chExt cx="285120" cy="285120"/>
          </a:xfrm>
        </p:grpSpPr>
        <p:sp>
          <p:nvSpPr>
            <p:cNvPr id="641" name="Google Shape;1607;p54"/>
            <p:cNvSpPr/>
            <p:nvPr/>
          </p:nvSpPr>
          <p:spPr>
            <a:xfrm rot="2700000">
              <a:off x="4459320" y="36936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1608;p54"/>
            <p:cNvSpPr/>
            <p:nvPr/>
          </p:nvSpPr>
          <p:spPr>
            <a:xfrm rot="2700000">
              <a:off x="4484160" y="34668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Imagem 7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407520" y="586080"/>
            <a:ext cx="8339040" cy="3970800"/>
          </a:xfrm>
          <a:prstGeom prst="rect">
            <a:avLst/>
          </a:prstGeom>
          <a:ln w="28575">
            <a:solidFill>
              <a:srgbClr val="002137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Imagem 4" descr="Uma imagem contendo 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685800" y="457560"/>
            <a:ext cx="2058120" cy="4114080"/>
          </a:xfrm>
          <a:prstGeom prst="rect">
            <a:avLst/>
          </a:prstGeom>
          <a:ln w="28575">
            <a:solidFill>
              <a:srgbClr val="002137"/>
            </a:solidFill>
            <a:round/>
          </a:ln>
        </p:spPr>
      </p:pic>
      <p:pic>
        <p:nvPicPr>
          <p:cNvPr id="645" name="" descr=""/>
          <p:cNvPicPr/>
          <p:nvPr/>
        </p:nvPicPr>
        <p:blipFill>
          <a:blip r:embed="rId2"/>
          <a:stretch/>
        </p:blipFill>
        <p:spPr>
          <a:xfrm>
            <a:off x="4274640" y="423360"/>
            <a:ext cx="4183200" cy="42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089600" y="2216880"/>
            <a:ext cx="4998240" cy="92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4400" spc="-1" strike="noStrike">
                <a:solidFill>
                  <a:srgbClr val="002137"/>
                </a:solidFill>
                <a:latin typeface="Poppins"/>
                <a:ea typeface="Poppins"/>
              </a:rPr>
              <a:t>Banco de dados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title"/>
          </p:nvPr>
        </p:nvSpPr>
        <p:spPr>
          <a:xfrm>
            <a:off x="4089600" y="1438560"/>
            <a:ext cx="124776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2137"/>
                </a:solidFill>
                <a:latin typeface="Poppins"/>
                <a:ea typeface="Poppins"/>
              </a:rPr>
              <a:t>03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48" name="Google Shape;1593;p54"/>
          <p:cNvSpPr/>
          <p:nvPr/>
        </p:nvSpPr>
        <p:spPr>
          <a:xfrm>
            <a:off x="6876720" y="3973680"/>
            <a:ext cx="2485440" cy="1260360"/>
          </a:xfrm>
          <a:custGeom>
            <a:avLst/>
            <a:gdLst/>
            <a:ahLst/>
            <a:rect l="l" t="t" r="r" b="b"/>
            <a:pathLst>
              <a:path w="112014" h="56828">
                <a:moveTo>
                  <a:pt x="0" y="54161"/>
                </a:moveTo>
                <a:cubicBezTo>
                  <a:pt x="18746" y="40102"/>
                  <a:pt x="22088" y="3346"/>
                  <a:pt x="45339" y="440"/>
                </a:cubicBezTo>
                <a:cubicBezTo>
                  <a:pt x="60814" y="-1494"/>
                  <a:pt x="78316" y="3410"/>
                  <a:pt x="90297" y="13394"/>
                </a:cubicBezTo>
                <a:cubicBezTo>
                  <a:pt x="102732" y="23757"/>
                  <a:pt x="112014" y="40641"/>
                  <a:pt x="112014" y="5682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9" name="Google Shape;1600;p54"/>
          <p:cNvGrpSpPr/>
          <p:nvPr/>
        </p:nvGrpSpPr>
        <p:grpSpPr>
          <a:xfrm>
            <a:off x="3799440" y="501480"/>
            <a:ext cx="284760" cy="268560"/>
            <a:chOff x="3799440" y="501480"/>
            <a:chExt cx="284760" cy="268560"/>
          </a:xfrm>
        </p:grpSpPr>
        <p:sp>
          <p:nvSpPr>
            <p:cNvPr id="650" name="Google Shape;1601;p54"/>
            <p:cNvSpPr/>
            <p:nvPr/>
          </p:nvSpPr>
          <p:spPr>
            <a:xfrm rot="1878000">
              <a:off x="3828960" y="54684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1602;p54"/>
            <p:cNvSpPr/>
            <p:nvPr/>
          </p:nvSpPr>
          <p:spPr>
            <a:xfrm rot="1878000">
              <a:off x="3844440" y="52992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2" name="Google Shape;1603;p54"/>
          <p:cNvGrpSpPr/>
          <p:nvPr/>
        </p:nvGrpSpPr>
        <p:grpSpPr>
          <a:xfrm>
            <a:off x="4338360" y="883440"/>
            <a:ext cx="191880" cy="236520"/>
            <a:chOff x="4338360" y="883440"/>
            <a:chExt cx="191880" cy="236520"/>
          </a:xfrm>
        </p:grpSpPr>
        <p:sp>
          <p:nvSpPr>
            <p:cNvPr id="653" name="Google Shape;1604;p54"/>
            <p:cNvSpPr/>
            <p:nvPr/>
          </p:nvSpPr>
          <p:spPr>
            <a:xfrm rot="5625600">
              <a:off x="4321440" y="91260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1605;p54"/>
            <p:cNvSpPr/>
            <p:nvPr/>
          </p:nvSpPr>
          <p:spPr>
            <a:xfrm rot="5625600">
              <a:off x="4381920" y="89424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5" name="Google Shape;1606;p54"/>
          <p:cNvGrpSpPr/>
          <p:nvPr/>
        </p:nvGrpSpPr>
        <p:grpSpPr>
          <a:xfrm>
            <a:off x="4429440" y="315360"/>
            <a:ext cx="285120" cy="285120"/>
            <a:chOff x="4429440" y="315360"/>
            <a:chExt cx="285120" cy="285120"/>
          </a:xfrm>
        </p:grpSpPr>
        <p:sp>
          <p:nvSpPr>
            <p:cNvPr id="656" name="Google Shape;1607;p54"/>
            <p:cNvSpPr/>
            <p:nvPr/>
          </p:nvSpPr>
          <p:spPr>
            <a:xfrm rot="2700000">
              <a:off x="4459320" y="36936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1608;p54"/>
            <p:cNvSpPr/>
            <p:nvPr/>
          </p:nvSpPr>
          <p:spPr>
            <a:xfrm rot="2700000">
              <a:off x="4484160" y="34668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8" name="Google Shape;1785;p58"/>
          <p:cNvGrpSpPr/>
          <p:nvPr/>
        </p:nvGrpSpPr>
        <p:grpSpPr>
          <a:xfrm>
            <a:off x="348480" y="126000"/>
            <a:ext cx="1790280" cy="5565960"/>
            <a:chOff x="348480" y="126000"/>
            <a:chExt cx="1790280" cy="5565960"/>
          </a:xfrm>
        </p:grpSpPr>
        <p:sp>
          <p:nvSpPr>
            <p:cNvPr id="659" name="Google Shape;1786;p58"/>
            <p:cNvSpPr/>
            <p:nvPr/>
          </p:nvSpPr>
          <p:spPr>
            <a:xfrm flipH="1">
              <a:off x="1492920" y="925560"/>
              <a:ext cx="645480" cy="1264680"/>
            </a:xfrm>
            <a:custGeom>
              <a:avLst/>
              <a:gdLst/>
              <a:ahLst/>
              <a:rect l="l" t="t" r="r" b="b"/>
              <a:pathLst>
                <a:path w="9479" h="18563">
                  <a:moveTo>
                    <a:pt x="7692" y="1"/>
                  </a:moveTo>
                  <a:cubicBezTo>
                    <a:pt x="7692" y="1"/>
                    <a:pt x="2322" y="9633"/>
                    <a:pt x="1156" y="12669"/>
                  </a:cubicBezTo>
                  <a:cubicBezTo>
                    <a:pt x="1" y="15693"/>
                    <a:pt x="5108" y="18563"/>
                    <a:pt x="5108" y="18563"/>
                  </a:cubicBezTo>
                  <a:lnTo>
                    <a:pt x="9478" y="14515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1787;p58"/>
            <p:cNvSpPr/>
            <p:nvPr/>
          </p:nvSpPr>
          <p:spPr>
            <a:xfrm flipH="1">
              <a:off x="1992960" y="1707840"/>
              <a:ext cx="60120" cy="235800"/>
            </a:xfrm>
            <a:custGeom>
              <a:avLst/>
              <a:gdLst/>
              <a:ahLst/>
              <a:rect l="l" t="t" r="r" b="b"/>
              <a:pathLst>
                <a:path w="891" h="3471">
                  <a:moveTo>
                    <a:pt x="443" y="0"/>
                  </a:moveTo>
                  <a:cubicBezTo>
                    <a:pt x="396" y="0"/>
                    <a:pt x="345" y="41"/>
                    <a:pt x="367" y="100"/>
                  </a:cubicBezTo>
                  <a:cubicBezTo>
                    <a:pt x="724" y="1171"/>
                    <a:pt x="617" y="2386"/>
                    <a:pt x="34" y="3362"/>
                  </a:cubicBezTo>
                  <a:cubicBezTo>
                    <a:pt x="1" y="3419"/>
                    <a:pt x="52" y="3471"/>
                    <a:pt x="103" y="3471"/>
                  </a:cubicBezTo>
                  <a:cubicBezTo>
                    <a:pt x="126" y="3471"/>
                    <a:pt x="150" y="3460"/>
                    <a:pt x="165" y="3433"/>
                  </a:cubicBezTo>
                  <a:cubicBezTo>
                    <a:pt x="772" y="2433"/>
                    <a:pt x="891" y="1159"/>
                    <a:pt x="510" y="52"/>
                  </a:cubicBezTo>
                  <a:cubicBezTo>
                    <a:pt x="501" y="16"/>
                    <a:pt x="473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1788;p58"/>
            <p:cNvSpPr/>
            <p:nvPr/>
          </p:nvSpPr>
          <p:spPr>
            <a:xfrm flipH="1">
              <a:off x="1688040" y="1693080"/>
              <a:ext cx="131760" cy="148680"/>
            </a:xfrm>
            <a:custGeom>
              <a:avLst/>
              <a:gdLst/>
              <a:ahLst/>
              <a:rect l="l" t="t" r="r" b="b"/>
              <a:pathLst>
                <a:path w="1945" h="2191">
                  <a:moveTo>
                    <a:pt x="111" y="0"/>
                  </a:moveTo>
                  <a:cubicBezTo>
                    <a:pt x="56" y="0"/>
                    <a:pt x="0" y="82"/>
                    <a:pt x="54" y="136"/>
                  </a:cubicBezTo>
                  <a:cubicBezTo>
                    <a:pt x="626" y="815"/>
                    <a:pt x="1209" y="1493"/>
                    <a:pt x="1793" y="2160"/>
                  </a:cubicBezTo>
                  <a:cubicBezTo>
                    <a:pt x="1808" y="2181"/>
                    <a:pt x="1826" y="2190"/>
                    <a:pt x="1844" y="2190"/>
                  </a:cubicBezTo>
                  <a:cubicBezTo>
                    <a:pt x="1896" y="2190"/>
                    <a:pt x="1944" y="2115"/>
                    <a:pt x="1900" y="2053"/>
                  </a:cubicBezTo>
                  <a:cubicBezTo>
                    <a:pt x="1317" y="1374"/>
                    <a:pt x="745" y="696"/>
                    <a:pt x="162" y="29"/>
                  </a:cubicBezTo>
                  <a:cubicBezTo>
                    <a:pt x="147" y="9"/>
                    <a:pt x="129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1789;p58"/>
            <p:cNvSpPr/>
            <p:nvPr/>
          </p:nvSpPr>
          <p:spPr>
            <a:xfrm flipH="1">
              <a:off x="1758960" y="1692720"/>
              <a:ext cx="11520" cy="63360"/>
            </a:xfrm>
            <a:custGeom>
              <a:avLst/>
              <a:gdLst/>
              <a:ahLst/>
              <a:rect l="l" t="t" r="r" b="b"/>
              <a:pathLst>
                <a:path w="179" h="941">
                  <a:moveTo>
                    <a:pt x="101" y="0"/>
                  </a:moveTo>
                  <a:cubicBezTo>
                    <a:pt x="63" y="0"/>
                    <a:pt x="24" y="24"/>
                    <a:pt x="24" y="72"/>
                  </a:cubicBezTo>
                  <a:cubicBezTo>
                    <a:pt x="12" y="334"/>
                    <a:pt x="12" y="607"/>
                    <a:pt x="0" y="869"/>
                  </a:cubicBezTo>
                  <a:cubicBezTo>
                    <a:pt x="0" y="917"/>
                    <a:pt x="39" y="941"/>
                    <a:pt x="78" y="941"/>
                  </a:cubicBezTo>
                  <a:cubicBezTo>
                    <a:pt x="116" y="941"/>
                    <a:pt x="155" y="917"/>
                    <a:pt x="155" y="869"/>
                  </a:cubicBezTo>
                  <a:cubicBezTo>
                    <a:pt x="167" y="607"/>
                    <a:pt x="167" y="334"/>
                    <a:pt x="179" y="72"/>
                  </a:cubicBezTo>
                  <a:cubicBezTo>
                    <a:pt x="179" y="24"/>
                    <a:pt x="140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1790;p58"/>
            <p:cNvSpPr/>
            <p:nvPr/>
          </p:nvSpPr>
          <p:spPr>
            <a:xfrm flipH="1">
              <a:off x="896040" y="126000"/>
              <a:ext cx="707400" cy="844920"/>
            </a:xfrm>
            <a:custGeom>
              <a:avLst/>
              <a:gdLst/>
              <a:ahLst/>
              <a:rect l="l" t="t" r="r" b="b"/>
              <a:pathLst>
                <a:path w="10391" h="12408">
                  <a:moveTo>
                    <a:pt x="4828" y="1"/>
                  </a:moveTo>
                  <a:cubicBezTo>
                    <a:pt x="4141" y="1"/>
                    <a:pt x="3402" y="204"/>
                    <a:pt x="2739" y="710"/>
                  </a:cubicBezTo>
                  <a:cubicBezTo>
                    <a:pt x="2739" y="710"/>
                    <a:pt x="2550" y="665"/>
                    <a:pt x="2274" y="665"/>
                  </a:cubicBezTo>
                  <a:cubicBezTo>
                    <a:pt x="1625" y="665"/>
                    <a:pt x="499" y="911"/>
                    <a:pt x="215" y="2555"/>
                  </a:cubicBezTo>
                  <a:cubicBezTo>
                    <a:pt x="215" y="2555"/>
                    <a:pt x="1" y="3329"/>
                    <a:pt x="620" y="4353"/>
                  </a:cubicBezTo>
                  <a:cubicBezTo>
                    <a:pt x="1227" y="5389"/>
                    <a:pt x="84" y="5258"/>
                    <a:pt x="275" y="6139"/>
                  </a:cubicBezTo>
                  <a:cubicBezTo>
                    <a:pt x="477" y="7008"/>
                    <a:pt x="1394" y="6853"/>
                    <a:pt x="1323" y="7603"/>
                  </a:cubicBezTo>
                  <a:cubicBezTo>
                    <a:pt x="1239" y="8353"/>
                    <a:pt x="191" y="8865"/>
                    <a:pt x="894" y="9473"/>
                  </a:cubicBezTo>
                  <a:cubicBezTo>
                    <a:pt x="1608" y="10068"/>
                    <a:pt x="477" y="10306"/>
                    <a:pt x="834" y="11294"/>
                  </a:cubicBezTo>
                  <a:cubicBezTo>
                    <a:pt x="1072" y="11958"/>
                    <a:pt x="1430" y="12407"/>
                    <a:pt x="1964" y="12407"/>
                  </a:cubicBezTo>
                  <a:cubicBezTo>
                    <a:pt x="2234" y="12407"/>
                    <a:pt x="2550" y="12292"/>
                    <a:pt x="2918" y="12032"/>
                  </a:cubicBezTo>
                  <a:cubicBezTo>
                    <a:pt x="3868" y="11361"/>
                    <a:pt x="6178" y="10091"/>
                    <a:pt x="7567" y="10091"/>
                  </a:cubicBezTo>
                  <a:cubicBezTo>
                    <a:pt x="7780" y="10091"/>
                    <a:pt x="7971" y="10121"/>
                    <a:pt x="8133" y="10187"/>
                  </a:cubicBezTo>
                  <a:cubicBezTo>
                    <a:pt x="8357" y="10277"/>
                    <a:pt x="8578" y="10316"/>
                    <a:pt x="8787" y="10316"/>
                  </a:cubicBezTo>
                  <a:cubicBezTo>
                    <a:pt x="9710" y="10316"/>
                    <a:pt x="10391" y="9553"/>
                    <a:pt x="10002" y="9068"/>
                  </a:cubicBezTo>
                  <a:cubicBezTo>
                    <a:pt x="9526" y="8484"/>
                    <a:pt x="8359" y="7925"/>
                    <a:pt x="8526" y="7591"/>
                  </a:cubicBezTo>
                  <a:cubicBezTo>
                    <a:pt x="8692" y="7258"/>
                    <a:pt x="8895" y="6818"/>
                    <a:pt x="8431" y="6091"/>
                  </a:cubicBezTo>
                  <a:cubicBezTo>
                    <a:pt x="7978" y="5365"/>
                    <a:pt x="7871" y="5353"/>
                    <a:pt x="8085" y="4472"/>
                  </a:cubicBezTo>
                  <a:cubicBezTo>
                    <a:pt x="8300" y="3603"/>
                    <a:pt x="8442" y="3448"/>
                    <a:pt x="7847" y="2650"/>
                  </a:cubicBezTo>
                  <a:cubicBezTo>
                    <a:pt x="7240" y="1841"/>
                    <a:pt x="7716" y="1984"/>
                    <a:pt x="7133" y="1043"/>
                  </a:cubicBezTo>
                  <a:cubicBezTo>
                    <a:pt x="6769" y="458"/>
                    <a:pt x="5857" y="1"/>
                    <a:pt x="4828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1791;p58"/>
            <p:cNvSpPr/>
            <p:nvPr/>
          </p:nvSpPr>
          <p:spPr>
            <a:xfrm flipH="1">
              <a:off x="906120" y="5089680"/>
              <a:ext cx="215280" cy="461160"/>
            </a:xfrm>
            <a:custGeom>
              <a:avLst/>
              <a:gdLst/>
              <a:ahLst/>
              <a:rect l="l" t="t" r="r" b="b"/>
              <a:pathLst>
                <a:path w="3168" h="6776">
                  <a:moveTo>
                    <a:pt x="3167" y="1"/>
                  </a:moveTo>
                  <a:lnTo>
                    <a:pt x="0" y="382"/>
                  </a:lnTo>
                  <a:lnTo>
                    <a:pt x="1084" y="6775"/>
                  </a:lnTo>
                  <a:lnTo>
                    <a:pt x="2917" y="643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1792;p58"/>
            <p:cNvSpPr/>
            <p:nvPr/>
          </p:nvSpPr>
          <p:spPr>
            <a:xfrm flipH="1">
              <a:off x="734040" y="5457960"/>
              <a:ext cx="348480" cy="234000"/>
            </a:xfrm>
            <a:custGeom>
              <a:avLst/>
              <a:gdLst/>
              <a:ahLst/>
              <a:rect l="l" t="t" r="r" b="b"/>
              <a:pathLst>
                <a:path w="5121" h="3443">
                  <a:moveTo>
                    <a:pt x="2102" y="1"/>
                  </a:moveTo>
                  <a:cubicBezTo>
                    <a:pt x="1316" y="1"/>
                    <a:pt x="918" y="1014"/>
                    <a:pt x="918" y="1014"/>
                  </a:cubicBezTo>
                  <a:cubicBezTo>
                    <a:pt x="918" y="1014"/>
                    <a:pt x="334" y="752"/>
                    <a:pt x="334" y="335"/>
                  </a:cubicBezTo>
                  <a:cubicBezTo>
                    <a:pt x="334" y="335"/>
                    <a:pt x="60" y="395"/>
                    <a:pt x="48" y="824"/>
                  </a:cubicBezTo>
                  <a:cubicBezTo>
                    <a:pt x="1" y="1919"/>
                    <a:pt x="48" y="1979"/>
                    <a:pt x="48" y="2526"/>
                  </a:cubicBezTo>
                  <a:lnTo>
                    <a:pt x="48" y="3443"/>
                  </a:lnTo>
                  <a:lnTo>
                    <a:pt x="4954" y="3443"/>
                  </a:lnTo>
                  <a:cubicBezTo>
                    <a:pt x="4954" y="3443"/>
                    <a:pt x="5073" y="3229"/>
                    <a:pt x="5097" y="2907"/>
                  </a:cubicBezTo>
                  <a:cubicBezTo>
                    <a:pt x="5120" y="2383"/>
                    <a:pt x="4870" y="1586"/>
                    <a:pt x="3299" y="1014"/>
                  </a:cubicBezTo>
                  <a:cubicBezTo>
                    <a:pt x="3299" y="1014"/>
                    <a:pt x="2977" y="50"/>
                    <a:pt x="2156" y="2"/>
                  </a:cubicBezTo>
                  <a:cubicBezTo>
                    <a:pt x="2138" y="1"/>
                    <a:pt x="2120" y="1"/>
                    <a:pt x="210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1793;p58"/>
            <p:cNvSpPr/>
            <p:nvPr/>
          </p:nvSpPr>
          <p:spPr>
            <a:xfrm flipH="1">
              <a:off x="735840" y="5656320"/>
              <a:ext cx="343440" cy="35640"/>
            </a:xfrm>
            <a:custGeom>
              <a:avLst/>
              <a:gdLst/>
              <a:ahLst/>
              <a:rect l="l" t="t" r="r" b="b"/>
              <a:pathLst>
                <a:path w="5049" h="536">
                  <a:moveTo>
                    <a:pt x="0" y="0"/>
                  </a:moveTo>
                  <a:lnTo>
                    <a:pt x="0" y="536"/>
                  </a:lnTo>
                  <a:lnTo>
                    <a:pt x="4906" y="536"/>
                  </a:lnTo>
                  <a:cubicBezTo>
                    <a:pt x="4906" y="536"/>
                    <a:pt x="5025" y="322"/>
                    <a:pt x="504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1794;p58"/>
            <p:cNvSpPr/>
            <p:nvPr/>
          </p:nvSpPr>
          <p:spPr>
            <a:xfrm flipH="1">
              <a:off x="1004760" y="5562000"/>
              <a:ext cx="77760" cy="117720"/>
            </a:xfrm>
            <a:custGeom>
              <a:avLst/>
              <a:gdLst/>
              <a:ahLst/>
              <a:rect l="l" t="t" r="r" b="b"/>
              <a:pathLst>
                <a:path w="1150" h="1739">
                  <a:moveTo>
                    <a:pt x="98" y="1"/>
                  </a:moveTo>
                  <a:cubicBezTo>
                    <a:pt x="41" y="1"/>
                    <a:pt x="0" y="91"/>
                    <a:pt x="60" y="131"/>
                  </a:cubicBezTo>
                  <a:cubicBezTo>
                    <a:pt x="608" y="453"/>
                    <a:pt x="965" y="1036"/>
                    <a:pt x="1013" y="1667"/>
                  </a:cubicBezTo>
                  <a:cubicBezTo>
                    <a:pt x="1013" y="1715"/>
                    <a:pt x="1048" y="1738"/>
                    <a:pt x="1083" y="1738"/>
                  </a:cubicBezTo>
                  <a:cubicBezTo>
                    <a:pt x="1117" y="1738"/>
                    <a:pt x="1150" y="1715"/>
                    <a:pt x="1144" y="1667"/>
                  </a:cubicBezTo>
                  <a:cubicBezTo>
                    <a:pt x="1096" y="976"/>
                    <a:pt x="727" y="357"/>
                    <a:pt x="132" y="12"/>
                  </a:cubicBezTo>
                  <a:cubicBezTo>
                    <a:pt x="120" y="4"/>
                    <a:pt x="109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1795;p58"/>
            <p:cNvSpPr/>
            <p:nvPr/>
          </p:nvSpPr>
          <p:spPr>
            <a:xfrm flipH="1">
              <a:off x="1377000" y="5082480"/>
              <a:ext cx="223200" cy="462600"/>
            </a:xfrm>
            <a:custGeom>
              <a:avLst/>
              <a:gdLst/>
              <a:ahLst/>
              <a:rect l="l" t="t" r="r" b="b"/>
              <a:pathLst>
                <a:path w="3287" h="6799">
                  <a:moveTo>
                    <a:pt x="3287" y="1"/>
                  </a:moveTo>
                  <a:lnTo>
                    <a:pt x="1" y="489"/>
                  </a:lnTo>
                  <a:lnTo>
                    <a:pt x="1060" y="6799"/>
                  </a:lnTo>
                  <a:lnTo>
                    <a:pt x="3215" y="6620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1796;p58"/>
            <p:cNvSpPr/>
            <p:nvPr/>
          </p:nvSpPr>
          <p:spPr>
            <a:xfrm flipH="1">
              <a:off x="1343520" y="5428800"/>
              <a:ext cx="503280" cy="263160"/>
            </a:xfrm>
            <a:custGeom>
              <a:avLst/>
              <a:gdLst/>
              <a:ahLst/>
              <a:rect l="l" t="t" r="r" b="b"/>
              <a:pathLst>
                <a:path w="7394" h="3872">
                  <a:moveTo>
                    <a:pt x="4258" y="1"/>
                  </a:moveTo>
                  <a:cubicBezTo>
                    <a:pt x="4185" y="1"/>
                    <a:pt x="4115" y="19"/>
                    <a:pt x="4048" y="62"/>
                  </a:cubicBezTo>
                  <a:cubicBezTo>
                    <a:pt x="3548" y="372"/>
                    <a:pt x="4120" y="979"/>
                    <a:pt x="3477" y="1515"/>
                  </a:cubicBezTo>
                  <a:cubicBezTo>
                    <a:pt x="2989" y="1931"/>
                    <a:pt x="2369" y="1693"/>
                    <a:pt x="1643" y="1848"/>
                  </a:cubicBezTo>
                  <a:cubicBezTo>
                    <a:pt x="1429" y="1896"/>
                    <a:pt x="1191" y="1979"/>
                    <a:pt x="953" y="2122"/>
                  </a:cubicBezTo>
                  <a:cubicBezTo>
                    <a:pt x="393" y="2467"/>
                    <a:pt x="167" y="2955"/>
                    <a:pt x="71" y="3324"/>
                  </a:cubicBezTo>
                  <a:cubicBezTo>
                    <a:pt x="0" y="3646"/>
                    <a:pt x="24" y="3872"/>
                    <a:pt x="24" y="3872"/>
                  </a:cubicBezTo>
                  <a:lnTo>
                    <a:pt x="7358" y="3872"/>
                  </a:lnTo>
                  <a:cubicBezTo>
                    <a:pt x="7370" y="3753"/>
                    <a:pt x="7382" y="3622"/>
                    <a:pt x="7382" y="3503"/>
                  </a:cubicBezTo>
                  <a:cubicBezTo>
                    <a:pt x="7382" y="3443"/>
                    <a:pt x="7370" y="3384"/>
                    <a:pt x="7382" y="3336"/>
                  </a:cubicBezTo>
                  <a:cubicBezTo>
                    <a:pt x="7393" y="2314"/>
                    <a:pt x="7373" y="255"/>
                    <a:pt x="7003" y="255"/>
                  </a:cubicBezTo>
                  <a:cubicBezTo>
                    <a:pt x="6976" y="255"/>
                    <a:pt x="6948" y="266"/>
                    <a:pt x="6918" y="288"/>
                  </a:cubicBezTo>
                  <a:cubicBezTo>
                    <a:pt x="6673" y="758"/>
                    <a:pt x="6216" y="866"/>
                    <a:pt x="5848" y="866"/>
                  </a:cubicBezTo>
                  <a:cubicBezTo>
                    <a:pt x="5535" y="866"/>
                    <a:pt x="5286" y="788"/>
                    <a:pt x="5286" y="788"/>
                  </a:cubicBezTo>
                  <a:cubicBezTo>
                    <a:pt x="5286" y="788"/>
                    <a:pt x="4732" y="1"/>
                    <a:pt x="425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1797;p58"/>
            <p:cNvSpPr/>
            <p:nvPr/>
          </p:nvSpPr>
          <p:spPr>
            <a:xfrm flipH="1">
              <a:off x="1344960" y="5515560"/>
              <a:ext cx="133200" cy="153000"/>
            </a:xfrm>
            <a:custGeom>
              <a:avLst/>
              <a:gdLst/>
              <a:ahLst/>
              <a:rect l="l" t="t" r="r" b="b"/>
              <a:pathLst>
                <a:path w="1966" h="2257">
                  <a:moveTo>
                    <a:pt x="1825" y="0"/>
                  </a:moveTo>
                  <a:cubicBezTo>
                    <a:pt x="1816" y="0"/>
                    <a:pt x="1806" y="2"/>
                    <a:pt x="1796" y="5"/>
                  </a:cubicBezTo>
                  <a:cubicBezTo>
                    <a:pt x="951" y="434"/>
                    <a:pt x="320" y="1196"/>
                    <a:pt x="22" y="2149"/>
                  </a:cubicBezTo>
                  <a:cubicBezTo>
                    <a:pt x="1" y="2214"/>
                    <a:pt x="53" y="2257"/>
                    <a:pt x="106" y="2257"/>
                  </a:cubicBezTo>
                  <a:cubicBezTo>
                    <a:pt x="141" y="2257"/>
                    <a:pt x="175" y="2238"/>
                    <a:pt x="189" y="2196"/>
                  </a:cubicBezTo>
                  <a:cubicBezTo>
                    <a:pt x="463" y="1291"/>
                    <a:pt x="1082" y="565"/>
                    <a:pt x="1880" y="172"/>
                  </a:cubicBezTo>
                  <a:cubicBezTo>
                    <a:pt x="1965" y="129"/>
                    <a:pt x="1907" y="0"/>
                    <a:pt x="182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1798;p58"/>
            <p:cNvSpPr/>
            <p:nvPr/>
          </p:nvSpPr>
          <p:spPr>
            <a:xfrm flipH="1">
              <a:off x="1344240" y="5656320"/>
              <a:ext cx="502560" cy="35640"/>
            </a:xfrm>
            <a:custGeom>
              <a:avLst/>
              <a:gdLst/>
              <a:ahLst/>
              <a:rect l="l" t="t" r="r" b="b"/>
              <a:pathLst>
                <a:path w="7382" h="536">
                  <a:moveTo>
                    <a:pt x="71" y="0"/>
                  </a:moveTo>
                  <a:cubicBezTo>
                    <a:pt x="0" y="310"/>
                    <a:pt x="24" y="536"/>
                    <a:pt x="24" y="536"/>
                  </a:cubicBezTo>
                  <a:lnTo>
                    <a:pt x="7358" y="536"/>
                  </a:lnTo>
                  <a:cubicBezTo>
                    <a:pt x="7370" y="417"/>
                    <a:pt x="7382" y="286"/>
                    <a:pt x="7382" y="167"/>
                  </a:cubicBezTo>
                  <a:lnTo>
                    <a:pt x="738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1799;p58"/>
            <p:cNvSpPr/>
            <p:nvPr/>
          </p:nvSpPr>
          <p:spPr>
            <a:xfrm flipH="1">
              <a:off x="1234080" y="2013120"/>
              <a:ext cx="849240" cy="3383640"/>
            </a:xfrm>
            <a:custGeom>
              <a:avLst/>
              <a:gdLst/>
              <a:ahLst/>
              <a:rect l="l" t="t" r="r" b="b"/>
              <a:pathLst>
                <a:path w="12467" h="49650">
                  <a:moveTo>
                    <a:pt x="5049" y="0"/>
                  </a:moveTo>
                  <a:cubicBezTo>
                    <a:pt x="5049" y="0"/>
                    <a:pt x="1286" y="13514"/>
                    <a:pt x="643" y="19598"/>
                  </a:cubicBezTo>
                  <a:cubicBezTo>
                    <a:pt x="0" y="25682"/>
                    <a:pt x="5953" y="49649"/>
                    <a:pt x="5953" y="49649"/>
                  </a:cubicBezTo>
                  <a:lnTo>
                    <a:pt x="12157" y="49173"/>
                  </a:lnTo>
                  <a:cubicBezTo>
                    <a:pt x="12157" y="49173"/>
                    <a:pt x="8656" y="24622"/>
                    <a:pt x="8751" y="20348"/>
                  </a:cubicBezTo>
                  <a:cubicBezTo>
                    <a:pt x="8835" y="16074"/>
                    <a:pt x="12466" y="3286"/>
                    <a:pt x="12466" y="3286"/>
                  </a:cubicBezTo>
                  <a:lnTo>
                    <a:pt x="504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1800;p58"/>
            <p:cNvSpPr/>
            <p:nvPr/>
          </p:nvSpPr>
          <p:spPr>
            <a:xfrm flipH="1">
              <a:off x="1265760" y="5283720"/>
              <a:ext cx="430920" cy="41760"/>
            </a:xfrm>
            <a:custGeom>
              <a:avLst/>
              <a:gdLst/>
              <a:ahLst/>
              <a:rect l="l" t="t" r="r" b="b"/>
              <a:pathLst>
                <a:path w="6334" h="621">
                  <a:moveTo>
                    <a:pt x="6227" y="0"/>
                  </a:moveTo>
                  <a:cubicBezTo>
                    <a:pt x="6072" y="12"/>
                    <a:pt x="5929" y="24"/>
                    <a:pt x="5774" y="36"/>
                  </a:cubicBezTo>
                  <a:cubicBezTo>
                    <a:pt x="5727" y="48"/>
                    <a:pt x="5679" y="48"/>
                    <a:pt x="5631" y="48"/>
                  </a:cubicBezTo>
                  <a:lnTo>
                    <a:pt x="107" y="465"/>
                  </a:lnTo>
                  <a:cubicBezTo>
                    <a:pt x="15" y="476"/>
                    <a:pt x="1" y="620"/>
                    <a:pt x="95" y="620"/>
                  </a:cubicBezTo>
                  <a:cubicBezTo>
                    <a:pt x="99" y="620"/>
                    <a:pt x="103" y="620"/>
                    <a:pt x="107" y="619"/>
                  </a:cubicBezTo>
                  <a:cubicBezTo>
                    <a:pt x="1964" y="488"/>
                    <a:pt x="3810" y="346"/>
                    <a:pt x="5667" y="203"/>
                  </a:cubicBezTo>
                  <a:cubicBezTo>
                    <a:pt x="5703" y="203"/>
                    <a:pt x="5750" y="203"/>
                    <a:pt x="5798" y="191"/>
                  </a:cubicBezTo>
                  <a:cubicBezTo>
                    <a:pt x="5941" y="179"/>
                    <a:pt x="6084" y="179"/>
                    <a:pt x="6227" y="167"/>
                  </a:cubicBezTo>
                  <a:cubicBezTo>
                    <a:pt x="6334" y="155"/>
                    <a:pt x="6334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1801;p58"/>
            <p:cNvSpPr/>
            <p:nvPr/>
          </p:nvSpPr>
          <p:spPr>
            <a:xfrm flipH="1">
              <a:off x="1818000" y="3474360"/>
              <a:ext cx="213120" cy="30960"/>
            </a:xfrm>
            <a:custGeom>
              <a:avLst/>
              <a:gdLst/>
              <a:ahLst/>
              <a:rect l="l" t="t" r="r" b="b"/>
              <a:pathLst>
                <a:path w="3137" h="467">
                  <a:moveTo>
                    <a:pt x="97" y="0"/>
                  </a:moveTo>
                  <a:cubicBezTo>
                    <a:pt x="26" y="0"/>
                    <a:pt x="1" y="123"/>
                    <a:pt x="84" y="164"/>
                  </a:cubicBezTo>
                  <a:cubicBezTo>
                    <a:pt x="604" y="372"/>
                    <a:pt x="1146" y="467"/>
                    <a:pt x="1692" y="467"/>
                  </a:cubicBezTo>
                  <a:cubicBezTo>
                    <a:pt x="2145" y="467"/>
                    <a:pt x="2600" y="402"/>
                    <a:pt x="3048" y="283"/>
                  </a:cubicBezTo>
                  <a:cubicBezTo>
                    <a:pt x="3137" y="261"/>
                    <a:pt x="3112" y="126"/>
                    <a:pt x="3022" y="126"/>
                  </a:cubicBezTo>
                  <a:cubicBezTo>
                    <a:pt x="3016" y="126"/>
                    <a:pt x="3008" y="127"/>
                    <a:pt x="3001" y="128"/>
                  </a:cubicBezTo>
                  <a:cubicBezTo>
                    <a:pt x="2565" y="241"/>
                    <a:pt x="2127" y="303"/>
                    <a:pt x="1693" y="303"/>
                  </a:cubicBezTo>
                  <a:cubicBezTo>
                    <a:pt x="1164" y="303"/>
                    <a:pt x="641" y="212"/>
                    <a:pt x="131" y="9"/>
                  </a:cubicBezTo>
                  <a:cubicBezTo>
                    <a:pt x="119" y="3"/>
                    <a:pt x="107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1802;p58"/>
            <p:cNvSpPr/>
            <p:nvPr/>
          </p:nvSpPr>
          <p:spPr>
            <a:xfrm flipH="1">
              <a:off x="1302120" y="2806920"/>
              <a:ext cx="276840" cy="2489760"/>
            </a:xfrm>
            <a:custGeom>
              <a:avLst/>
              <a:gdLst/>
              <a:ahLst/>
              <a:rect l="l" t="t" r="r" b="b"/>
              <a:pathLst>
                <a:path w="4073" h="36540">
                  <a:moveTo>
                    <a:pt x="3059" y="1"/>
                  </a:moveTo>
                  <a:cubicBezTo>
                    <a:pt x="3037" y="1"/>
                    <a:pt x="3014" y="11"/>
                    <a:pt x="3000" y="35"/>
                  </a:cubicBezTo>
                  <a:cubicBezTo>
                    <a:pt x="1036" y="3309"/>
                    <a:pt x="0" y="7096"/>
                    <a:pt x="36" y="10906"/>
                  </a:cubicBezTo>
                  <a:cubicBezTo>
                    <a:pt x="60" y="13001"/>
                    <a:pt x="357" y="15073"/>
                    <a:pt x="703" y="17133"/>
                  </a:cubicBezTo>
                  <a:cubicBezTo>
                    <a:pt x="1060" y="19240"/>
                    <a:pt x="1429" y="21347"/>
                    <a:pt x="1798" y="23455"/>
                  </a:cubicBezTo>
                  <a:cubicBezTo>
                    <a:pt x="2179" y="25622"/>
                    <a:pt x="3393" y="33337"/>
                    <a:pt x="3905" y="36385"/>
                  </a:cubicBezTo>
                  <a:cubicBezTo>
                    <a:pt x="3917" y="36444"/>
                    <a:pt x="3929" y="36492"/>
                    <a:pt x="3941" y="36540"/>
                  </a:cubicBezTo>
                  <a:lnTo>
                    <a:pt x="4072" y="36540"/>
                  </a:lnTo>
                  <a:cubicBezTo>
                    <a:pt x="4072" y="36480"/>
                    <a:pt x="4060" y="36433"/>
                    <a:pt x="4048" y="36373"/>
                  </a:cubicBezTo>
                  <a:cubicBezTo>
                    <a:pt x="3274" y="31861"/>
                    <a:pt x="1715" y="22038"/>
                    <a:pt x="1036" y="18133"/>
                  </a:cubicBezTo>
                  <a:cubicBezTo>
                    <a:pt x="679" y="16049"/>
                    <a:pt x="322" y="13954"/>
                    <a:pt x="226" y="11846"/>
                  </a:cubicBezTo>
                  <a:cubicBezTo>
                    <a:pt x="131" y="9894"/>
                    <a:pt x="286" y="7941"/>
                    <a:pt x="726" y="6048"/>
                  </a:cubicBezTo>
                  <a:cubicBezTo>
                    <a:pt x="1215" y="3952"/>
                    <a:pt x="2036" y="1952"/>
                    <a:pt x="3131" y="119"/>
                  </a:cubicBezTo>
                  <a:cubicBezTo>
                    <a:pt x="3174" y="60"/>
                    <a:pt x="3114" y="1"/>
                    <a:pt x="305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1803;p58"/>
            <p:cNvSpPr/>
            <p:nvPr/>
          </p:nvSpPr>
          <p:spPr>
            <a:xfrm flipH="1">
              <a:off x="894960" y="1556280"/>
              <a:ext cx="716040" cy="396720"/>
            </a:xfrm>
            <a:custGeom>
              <a:avLst/>
              <a:gdLst/>
              <a:ahLst/>
              <a:rect l="l" t="t" r="r" b="b"/>
              <a:pathLst>
                <a:path w="10514" h="5831">
                  <a:moveTo>
                    <a:pt x="10157" y="1"/>
                  </a:moveTo>
                  <a:lnTo>
                    <a:pt x="1096" y="846"/>
                  </a:lnTo>
                  <a:cubicBezTo>
                    <a:pt x="906" y="1989"/>
                    <a:pt x="489" y="3013"/>
                    <a:pt x="1" y="4013"/>
                  </a:cubicBezTo>
                  <a:cubicBezTo>
                    <a:pt x="1969" y="5377"/>
                    <a:pt x="3801" y="5830"/>
                    <a:pt x="5367" y="5830"/>
                  </a:cubicBezTo>
                  <a:cubicBezTo>
                    <a:pt x="8461" y="5830"/>
                    <a:pt x="10514" y="4061"/>
                    <a:pt x="10514" y="4061"/>
                  </a:cubicBezTo>
                  <a:cubicBezTo>
                    <a:pt x="9764" y="2192"/>
                    <a:pt x="10157" y="1"/>
                    <a:pt x="1015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1804;p58"/>
            <p:cNvSpPr/>
            <p:nvPr/>
          </p:nvSpPr>
          <p:spPr>
            <a:xfrm flipH="1">
              <a:off x="716040" y="726840"/>
              <a:ext cx="891360" cy="977760"/>
            </a:xfrm>
            <a:custGeom>
              <a:avLst/>
              <a:gdLst/>
              <a:ahLst/>
              <a:rect l="l" t="t" r="r" b="b"/>
              <a:pathLst>
                <a:path w="13086" h="14357">
                  <a:moveTo>
                    <a:pt x="6977" y="1"/>
                  </a:moveTo>
                  <a:lnTo>
                    <a:pt x="4310" y="382"/>
                  </a:lnTo>
                  <a:cubicBezTo>
                    <a:pt x="4310" y="382"/>
                    <a:pt x="3596" y="691"/>
                    <a:pt x="2786" y="1144"/>
                  </a:cubicBezTo>
                  <a:cubicBezTo>
                    <a:pt x="1810" y="1680"/>
                    <a:pt x="691" y="2418"/>
                    <a:pt x="477" y="3096"/>
                  </a:cubicBezTo>
                  <a:cubicBezTo>
                    <a:pt x="0" y="4549"/>
                    <a:pt x="1179" y="6787"/>
                    <a:pt x="1191" y="10490"/>
                  </a:cubicBezTo>
                  <a:cubicBezTo>
                    <a:pt x="1191" y="11383"/>
                    <a:pt x="1120" y="12359"/>
                    <a:pt x="953" y="13419"/>
                  </a:cubicBezTo>
                  <a:cubicBezTo>
                    <a:pt x="873" y="13959"/>
                    <a:pt x="3526" y="14357"/>
                    <a:pt x="5979" y="14357"/>
                  </a:cubicBezTo>
                  <a:cubicBezTo>
                    <a:pt x="6445" y="14357"/>
                    <a:pt x="6903" y="14342"/>
                    <a:pt x="7335" y="14312"/>
                  </a:cubicBezTo>
                  <a:cubicBezTo>
                    <a:pt x="8823" y="14205"/>
                    <a:pt x="9990" y="13907"/>
                    <a:pt x="9990" y="13336"/>
                  </a:cubicBezTo>
                  <a:cubicBezTo>
                    <a:pt x="9990" y="11955"/>
                    <a:pt x="10645" y="9966"/>
                    <a:pt x="11311" y="8073"/>
                  </a:cubicBezTo>
                  <a:cubicBezTo>
                    <a:pt x="12192" y="5537"/>
                    <a:pt x="13085" y="3168"/>
                    <a:pt x="12395" y="2668"/>
                  </a:cubicBezTo>
                  <a:cubicBezTo>
                    <a:pt x="11192" y="1799"/>
                    <a:pt x="6977" y="1"/>
                    <a:pt x="697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1805;p58"/>
            <p:cNvSpPr/>
            <p:nvPr/>
          </p:nvSpPr>
          <p:spPr>
            <a:xfrm flipH="1">
              <a:off x="1495080" y="1042560"/>
              <a:ext cx="206640" cy="412200"/>
            </a:xfrm>
            <a:custGeom>
              <a:avLst/>
              <a:gdLst/>
              <a:ahLst/>
              <a:rect l="l" t="t" r="r" b="b"/>
              <a:pathLst>
                <a:path w="3041" h="6060">
                  <a:moveTo>
                    <a:pt x="2001" y="0"/>
                  </a:moveTo>
                  <a:cubicBezTo>
                    <a:pt x="2001" y="0"/>
                    <a:pt x="2003" y="12"/>
                    <a:pt x="2006" y="34"/>
                  </a:cubicBezTo>
                  <a:lnTo>
                    <a:pt x="2006" y="34"/>
                  </a:lnTo>
                  <a:cubicBezTo>
                    <a:pt x="2003" y="12"/>
                    <a:pt x="2001" y="0"/>
                    <a:pt x="2001" y="0"/>
                  </a:cubicBezTo>
                  <a:close/>
                  <a:moveTo>
                    <a:pt x="2006" y="34"/>
                  </a:moveTo>
                  <a:cubicBezTo>
                    <a:pt x="2033" y="215"/>
                    <a:pt x="2105" y="1107"/>
                    <a:pt x="1215" y="2358"/>
                  </a:cubicBezTo>
                  <a:cubicBezTo>
                    <a:pt x="0" y="4048"/>
                    <a:pt x="2167" y="5584"/>
                    <a:pt x="2655" y="6037"/>
                  </a:cubicBezTo>
                  <a:cubicBezTo>
                    <a:pt x="2671" y="6052"/>
                    <a:pt x="2686" y="6059"/>
                    <a:pt x="2698" y="6059"/>
                  </a:cubicBezTo>
                  <a:cubicBezTo>
                    <a:pt x="3041" y="6059"/>
                    <a:pt x="2090" y="519"/>
                    <a:pt x="2006" y="34"/>
                  </a:cubicBezTo>
                  <a:close/>
                </a:path>
              </a:pathLst>
            </a:custGeom>
            <a:solidFill>
              <a:srgbClr val="fda19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1806;p58"/>
            <p:cNvSpPr/>
            <p:nvPr/>
          </p:nvSpPr>
          <p:spPr>
            <a:xfrm flipH="1">
              <a:off x="1459440" y="828360"/>
              <a:ext cx="122040" cy="202320"/>
            </a:xfrm>
            <a:custGeom>
              <a:avLst/>
              <a:gdLst/>
              <a:ahLst/>
              <a:rect l="l" t="t" r="r" b="b"/>
              <a:pathLst>
                <a:path w="1799" h="2977">
                  <a:moveTo>
                    <a:pt x="1798" y="0"/>
                  </a:moveTo>
                  <a:lnTo>
                    <a:pt x="1798" y="0"/>
                  </a:lnTo>
                  <a:cubicBezTo>
                    <a:pt x="1727" y="48"/>
                    <a:pt x="1667" y="83"/>
                    <a:pt x="1596" y="131"/>
                  </a:cubicBezTo>
                  <a:cubicBezTo>
                    <a:pt x="1417" y="738"/>
                    <a:pt x="1143" y="1322"/>
                    <a:pt x="786" y="1846"/>
                  </a:cubicBezTo>
                  <a:cubicBezTo>
                    <a:pt x="548" y="2179"/>
                    <a:pt x="286" y="2488"/>
                    <a:pt x="0" y="2774"/>
                  </a:cubicBezTo>
                  <a:cubicBezTo>
                    <a:pt x="0" y="2834"/>
                    <a:pt x="12" y="2905"/>
                    <a:pt x="12" y="2977"/>
                  </a:cubicBezTo>
                  <a:cubicBezTo>
                    <a:pt x="298" y="2715"/>
                    <a:pt x="560" y="2429"/>
                    <a:pt x="786" y="2119"/>
                  </a:cubicBezTo>
                  <a:cubicBezTo>
                    <a:pt x="1251" y="1488"/>
                    <a:pt x="1596" y="762"/>
                    <a:pt x="1798" y="0"/>
                  </a:cubicBezTo>
                  <a:close/>
                </a:path>
              </a:pathLst>
            </a:custGeom>
            <a:solidFill>
              <a:srgbClr val="ca687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1807;p58"/>
            <p:cNvSpPr/>
            <p:nvPr/>
          </p:nvSpPr>
          <p:spPr>
            <a:xfrm flipH="1">
              <a:off x="858240" y="1077480"/>
              <a:ext cx="713520" cy="270360"/>
            </a:xfrm>
            <a:custGeom>
              <a:avLst/>
              <a:gdLst/>
              <a:ahLst/>
              <a:rect l="l" t="t" r="r" b="b"/>
              <a:pathLst>
                <a:path w="10478" h="3975">
                  <a:moveTo>
                    <a:pt x="1556" y="1"/>
                  </a:moveTo>
                  <a:cubicBezTo>
                    <a:pt x="1298" y="1"/>
                    <a:pt x="1041" y="16"/>
                    <a:pt x="786" y="46"/>
                  </a:cubicBezTo>
                  <a:cubicBezTo>
                    <a:pt x="584" y="70"/>
                    <a:pt x="393" y="105"/>
                    <a:pt x="203" y="141"/>
                  </a:cubicBezTo>
                  <a:cubicBezTo>
                    <a:pt x="155" y="153"/>
                    <a:pt x="107" y="165"/>
                    <a:pt x="72" y="165"/>
                  </a:cubicBezTo>
                  <a:cubicBezTo>
                    <a:pt x="48" y="177"/>
                    <a:pt x="24" y="177"/>
                    <a:pt x="0" y="189"/>
                  </a:cubicBezTo>
                  <a:cubicBezTo>
                    <a:pt x="12" y="236"/>
                    <a:pt x="24" y="284"/>
                    <a:pt x="36" y="344"/>
                  </a:cubicBezTo>
                  <a:cubicBezTo>
                    <a:pt x="96" y="332"/>
                    <a:pt x="167" y="320"/>
                    <a:pt x="226" y="296"/>
                  </a:cubicBezTo>
                  <a:cubicBezTo>
                    <a:pt x="667" y="205"/>
                    <a:pt x="1118" y="158"/>
                    <a:pt x="1569" y="158"/>
                  </a:cubicBezTo>
                  <a:cubicBezTo>
                    <a:pt x="2238" y="158"/>
                    <a:pt x="2908" y="261"/>
                    <a:pt x="3548" y="475"/>
                  </a:cubicBezTo>
                  <a:cubicBezTo>
                    <a:pt x="5501" y="1117"/>
                    <a:pt x="6882" y="2796"/>
                    <a:pt x="8775" y="3582"/>
                  </a:cubicBezTo>
                  <a:cubicBezTo>
                    <a:pt x="9299" y="3796"/>
                    <a:pt x="9859" y="3951"/>
                    <a:pt x="10418" y="3975"/>
                  </a:cubicBezTo>
                  <a:cubicBezTo>
                    <a:pt x="10442" y="3927"/>
                    <a:pt x="10454" y="3880"/>
                    <a:pt x="10478" y="3832"/>
                  </a:cubicBezTo>
                  <a:cubicBezTo>
                    <a:pt x="8882" y="3773"/>
                    <a:pt x="7382" y="2641"/>
                    <a:pt x="6120" y="1737"/>
                  </a:cubicBezTo>
                  <a:cubicBezTo>
                    <a:pt x="5310" y="1153"/>
                    <a:pt x="4465" y="594"/>
                    <a:pt x="3501" y="296"/>
                  </a:cubicBezTo>
                  <a:cubicBezTo>
                    <a:pt x="2876" y="99"/>
                    <a:pt x="2214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1808;p58"/>
            <p:cNvSpPr/>
            <p:nvPr/>
          </p:nvSpPr>
          <p:spPr>
            <a:xfrm flipH="1">
              <a:off x="1337040" y="1283760"/>
              <a:ext cx="302040" cy="428400"/>
            </a:xfrm>
            <a:custGeom>
              <a:avLst/>
              <a:gdLst/>
              <a:ahLst/>
              <a:rect l="l" t="t" r="r" b="b"/>
              <a:pathLst>
                <a:path w="4442" h="6298">
                  <a:moveTo>
                    <a:pt x="1952" y="0"/>
                  </a:moveTo>
                  <a:cubicBezTo>
                    <a:pt x="1845" y="0"/>
                    <a:pt x="1738" y="4"/>
                    <a:pt x="1631" y="11"/>
                  </a:cubicBezTo>
                  <a:cubicBezTo>
                    <a:pt x="1584" y="11"/>
                    <a:pt x="1548" y="23"/>
                    <a:pt x="1500" y="23"/>
                  </a:cubicBezTo>
                  <a:cubicBezTo>
                    <a:pt x="1226" y="47"/>
                    <a:pt x="964" y="95"/>
                    <a:pt x="726" y="154"/>
                  </a:cubicBezTo>
                  <a:cubicBezTo>
                    <a:pt x="476" y="202"/>
                    <a:pt x="238" y="273"/>
                    <a:pt x="0" y="357"/>
                  </a:cubicBezTo>
                  <a:cubicBezTo>
                    <a:pt x="12" y="416"/>
                    <a:pt x="36" y="464"/>
                    <a:pt x="48" y="511"/>
                  </a:cubicBezTo>
                  <a:cubicBezTo>
                    <a:pt x="107" y="488"/>
                    <a:pt x="179" y="476"/>
                    <a:pt x="238" y="452"/>
                  </a:cubicBezTo>
                  <a:cubicBezTo>
                    <a:pt x="619" y="333"/>
                    <a:pt x="1060" y="214"/>
                    <a:pt x="1512" y="178"/>
                  </a:cubicBezTo>
                  <a:cubicBezTo>
                    <a:pt x="1560" y="166"/>
                    <a:pt x="1607" y="166"/>
                    <a:pt x="1655" y="166"/>
                  </a:cubicBezTo>
                  <a:cubicBezTo>
                    <a:pt x="1759" y="157"/>
                    <a:pt x="1863" y="153"/>
                    <a:pt x="1967" y="153"/>
                  </a:cubicBezTo>
                  <a:cubicBezTo>
                    <a:pt x="2420" y="153"/>
                    <a:pt x="2861" y="243"/>
                    <a:pt x="3239" y="476"/>
                  </a:cubicBezTo>
                  <a:cubicBezTo>
                    <a:pt x="4370" y="1178"/>
                    <a:pt x="3667" y="2643"/>
                    <a:pt x="3167" y="3524"/>
                  </a:cubicBezTo>
                  <a:cubicBezTo>
                    <a:pt x="2917" y="3964"/>
                    <a:pt x="2643" y="4381"/>
                    <a:pt x="2346" y="4774"/>
                  </a:cubicBezTo>
                  <a:cubicBezTo>
                    <a:pt x="2131" y="5048"/>
                    <a:pt x="1905" y="5310"/>
                    <a:pt x="1679" y="5560"/>
                  </a:cubicBezTo>
                  <a:cubicBezTo>
                    <a:pt x="1536" y="5703"/>
                    <a:pt x="1393" y="5845"/>
                    <a:pt x="1238" y="5988"/>
                  </a:cubicBezTo>
                  <a:cubicBezTo>
                    <a:pt x="1214" y="6095"/>
                    <a:pt x="1179" y="6191"/>
                    <a:pt x="1143" y="6298"/>
                  </a:cubicBezTo>
                  <a:cubicBezTo>
                    <a:pt x="1381" y="6084"/>
                    <a:pt x="1607" y="5857"/>
                    <a:pt x="1822" y="5619"/>
                  </a:cubicBezTo>
                  <a:cubicBezTo>
                    <a:pt x="2084" y="5345"/>
                    <a:pt x="2334" y="5060"/>
                    <a:pt x="2560" y="4750"/>
                  </a:cubicBezTo>
                  <a:cubicBezTo>
                    <a:pt x="2846" y="4369"/>
                    <a:pt x="3108" y="3964"/>
                    <a:pt x="3346" y="3536"/>
                  </a:cubicBezTo>
                  <a:cubicBezTo>
                    <a:pt x="3822" y="2678"/>
                    <a:pt x="4441" y="1404"/>
                    <a:pt x="3608" y="559"/>
                  </a:cubicBezTo>
                  <a:cubicBezTo>
                    <a:pt x="3181" y="132"/>
                    <a:pt x="2572" y="0"/>
                    <a:pt x="19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1809;p58"/>
            <p:cNvSpPr/>
            <p:nvPr/>
          </p:nvSpPr>
          <p:spPr>
            <a:xfrm flipH="1">
              <a:off x="882720" y="1393560"/>
              <a:ext cx="528480" cy="539280"/>
            </a:xfrm>
            <a:custGeom>
              <a:avLst/>
              <a:gdLst/>
              <a:ahLst/>
              <a:rect l="l" t="t" r="r" b="b"/>
              <a:pathLst>
                <a:path w="7764" h="7922">
                  <a:moveTo>
                    <a:pt x="6135" y="1"/>
                  </a:moveTo>
                  <a:cubicBezTo>
                    <a:pt x="4043" y="1"/>
                    <a:pt x="2257" y="1230"/>
                    <a:pt x="1191" y="2945"/>
                  </a:cubicBezTo>
                  <a:cubicBezTo>
                    <a:pt x="941" y="3349"/>
                    <a:pt x="727" y="3778"/>
                    <a:pt x="560" y="4219"/>
                  </a:cubicBezTo>
                  <a:cubicBezTo>
                    <a:pt x="536" y="4290"/>
                    <a:pt x="513" y="4361"/>
                    <a:pt x="489" y="4433"/>
                  </a:cubicBezTo>
                  <a:cubicBezTo>
                    <a:pt x="108" y="5528"/>
                    <a:pt x="1" y="6707"/>
                    <a:pt x="72" y="7874"/>
                  </a:cubicBezTo>
                  <a:cubicBezTo>
                    <a:pt x="132" y="7886"/>
                    <a:pt x="179" y="7898"/>
                    <a:pt x="239" y="7921"/>
                  </a:cubicBezTo>
                  <a:cubicBezTo>
                    <a:pt x="167" y="6743"/>
                    <a:pt x="286" y="5552"/>
                    <a:pt x="667" y="4445"/>
                  </a:cubicBezTo>
                  <a:cubicBezTo>
                    <a:pt x="846" y="3921"/>
                    <a:pt x="1084" y="3409"/>
                    <a:pt x="1382" y="2933"/>
                  </a:cubicBezTo>
                  <a:cubicBezTo>
                    <a:pt x="1668" y="2480"/>
                    <a:pt x="2013" y="2052"/>
                    <a:pt x="2418" y="1671"/>
                  </a:cubicBezTo>
                  <a:cubicBezTo>
                    <a:pt x="3358" y="790"/>
                    <a:pt x="4573" y="242"/>
                    <a:pt x="5870" y="170"/>
                  </a:cubicBezTo>
                  <a:cubicBezTo>
                    <a:pt x="5959" y="165"/>
                    <a:pt x="6048" y="163"/>
                    <a:pt x="6135" y="163"/>
                  </a:cubicBezTo>
                  <a:cubicBezTo>
                    <a:pt x="6684" y="163"/>
                    <a:pt x="7213" y="258"/>
                    <a:pt x="7716" y="432"/>
                  </a:cubicBezTo>
                  <a:cubicBezTo>
                    <a:pt x="7728" y="385"/>
                    <a:pt x="7752" y="337"/>
                    <a:pt x="7764" y="278"/>
                  </a:cubicBezTo>
                  <a:cubicBezTo>
                    <a:pt x="7299" y="111"/>
                    <a:pt x="6811" y="16"/>
                    <a:pt x="6311" y="4"/>
                  </a:cubicBezTo>
                  <a:cubicBezTo>
                    <a:pt x="6252" y="2"/>
                    <a:pt x="6193" y="1"/>
                    <a:pt x="61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1810;p58"/>
            <p:cNvSpPr/>
            <p:nvPr/>
          </p:nvSpPr>
          <p:spPr>
            <a:xfrm flipH="1">
              <a:off x="919800" y="1540440"/>
              <a:ext cx="268560" cy="400680"/>
            </a:xfrm>
            <a:custGeom>
              <a:avLst/>
              <a:gdLst/>
              <a:ahLst/>
              <a:rect l="l" t="t" r="r" b="b"/>
              <a:pathLst>
                <a:path w="3953" h="5889">
                  <a:moveTo>
                    <a:pt x="2459" y="0"/>
                  </a:moveTo>
                  <a:cubicBezTo>
                    <a:pt x="1890" y="0"/>
                    <a:pt x="1336" y="146"/>
                    <a:pt x="857" y="519"/>
                  </a:cubicBezTo>
                  <a:cubicBezTo>
                    <a:pt x="810" y="554"/>
                    <a:pt x="762" y="590"/>
                    <a:pt x="714" y="626"/>
                  </a:cubicBezTo>
                  <a:cubicBezTo>
                    <a:pt x="155" y="1126"/>
                    <a:pt x="0" y="1757"/>
                    <a:pt x="36" y="2424"/>
                  </a:cubicBezTo>
                  <a:cubicBezTo>
                    <a:pt x="71" y="3233"/>
                    <a:pt x="405" y="4102"/>
                    <a:pt x="619" y="4829"/>
                  </a:cubicBezTo>
                  <a:cubicBezTo>
                    <a:pt x="726" y="5174"/>
                    <a:pt x="810" y="5531"/>
                    <a:pt x="833" y="5888"/>
                  </a:cubicBezTo>
                  <a:cubicBezTo>
                    <a:pt x="881" y="5877"/>
                    <a:pt x="941" y="5865"/>
                    <a:pt x="1000" y="5853"/>
                  </a:cubicBezTo>
                  <a:cubicBezTo>
                    <a:pt x="881" y="4722"/>
                    <a:pt x="226" y="3519"/>
                    <a:pt x="191" y="2436"/>
                  </a:cubicBezTo>
                  <a:lnTo>
                    <a:pt x="191" y="2412"/>
                  </a:lnTo>
                  <a:cubicBezTo>
                    <a:pt x="167" y="1590"/>
                    <a:pt x="524" y="876"/>
                    <a:pt x="1203" y="483"/>
                  </a:cubicBezTo>
                  <a:cubicBezTo>
                    <a:pt x="1345" y="400"/>
                    <a:pt x="1500" y="340"/>
                    <a:pt x="1667" y="281"/>
                  </a:cubicBezTo>
                  <a:cubicBezTo>
                    <a:pt x="1948" y="194"/>
                    <a:pt x="2230" y="155"/>
                    <a:pt x="2510" y="155"/>
                  </a:cubicBezTo>
                  <a:cubicBezTo>
                    <a:pt x="2810" y="155"/>
                    <a:pt x="3109" y="200"/>
                    <a:pt x="3405" y="281"/>
                  </a:cubicBezTo>
                  <a:cubicBezTo>
                    <a:pt x="3584" y="328"/>
                    <a:pt x="3762" y="376"/>
                    <a:pt x="3929" y="447"/>
                  </a:cubicBezTo>
                  <a:lnTo>
                    <a:pt x="3941" y="447"/>
                  </a:lnTo>
                  <a:cubicBezTo>
                    <a:pt x="3941" y="376"/>
                    <a:pt x="3953" y="328"/>
                    <a:pt x="3953" y="293"/>
                  </a:cubicBezTo>
                  <a:cubicBezTo>
                    <a:pt x="3905" y="281"/>
                    <a:pt x="3858" y="257"/>
                    <a:pt x="3810" y="233"/>
                  </a:cubicBezTo>
                  <a:cubicBezTo>
                    <a:pt x="3369" y="91"/>
                    <a:pt x="2909" y="0"/>
                    <a:pt x="245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1811;p58"/>
            <p:cNvSpPr/>
            <p:nvPr/>
          </p:nvSpPr>
          <p:spPr>
            <a:xfrm flipH="1">
              <a:off x="924840" y="1677960"/>
              <a:ext cx="69120" cy="195840"/>
            </a:xfrm>
            <a:custGeom>
              <a:avLst/>
              <a:gdLst/>
              <a:ahLst/>
              <a:rect l="l" t="t" r="r" b="b"/>
              <a:pathLst>
                <a:path w="1025" h="2883">
                  <a:moveTo>
                    <a:pt x="1013" y="1"/>
                  </a:moveTo>
                  <a:cubicBezTo>
                    <a:pt x="417" y="251"/>
                    <a:pt x="1" y="941"/>
                    <a:pt x="60" y="1632"/>
                  </a:cubicBezTo>
                  <a:cubicBezTo>
                    <a:pt x="96" y="2120"/>
                    <a:pt x="286" y="2537"/>
                    <a:pt x="584" y="2882"/>
                  </a:cubicBezTo>
                  <a:cubicBezTo>
                    <a:pt x="620" y="2846"/>
                    <a:pt x="667" y="2823"/>
                    <a:pt x="715" y="2799"/>
                  </a:cubicBezTo>
                  <a:cubicBezTo>
                    <a:pt x="489" y="2537"/>
                    <a:pt x="322" y="2227"/>
                    <a:pt x="251" y="1858"/>
                  </a:cubicBezTo>
                  <a:cubicBezTo>
                    <a:pt x="143" y="1370"/>
                    <a:pt x="251" y="846"/>
                    <a:pt x="608" y="477"/>
                  </a:cubicBezTo>
                  <a:cubicBezTo>
                    <a:pt x="727" y="346"/>
                    <a:pt x="870" y="239"/>
                    <a:pt x="1024" y="168"/>
                  </a:cubicBezTo>
                  <a:cubicBezTo>
                    <a:pt x="1024" y="108"/>
                    <a:pt x="1024" y="49"/>
                    <a:pt x="1013" y="1"/>
                  </a:cubicBezTo>
                  <a:close/>
                </a:path>
              </a:pathLst>
            </a:custGeom>
            <a:solidFill>
              <a:srgbClr val="ca687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1812;p58"/>
            <p:cNvSpPr/>
            <p:nvPr/>
          </p:nvSpPr>
          <p:spPr>
            <a:xfrm flipH="1">
              <a:off x="1040040" y="726840"/>
              <a:ext cx="346680" cy="379440"/>
            </a:xfrm>
            <a:custGeom>
              <a:avLst/>
              <a:gdLst/>
              <a:ahLst/>
              <a:rect l="l" t="t" r="r" b="b"/>
              <a:pathLst>
                <a:path w="5097" h="5578">
                  <a:moveTo>
                    <a:pt x="3751" y="1"/>
                  </a:moveTo>
                  <a:lnTo>
                    <a:pt x="3751" y="1"/>
                  </a:lnTo>
                  <a:cubicBezTo>
                    <a:pt x="3966" y="632"/>
                    <a:pt x="4168" y="1263"/>
                    <a:pt x="4335" y="1918"/>
                  </a:cubicBezTo>
                  <a:cubicBezTo>
                    <a:pt x="4454" y="2406"/>
                    <a:pt x="4561" y="2918"/>
                    <a:pt x="4621" y="3430"/>
                  </a:cubicBezTo>
                  <a:cubicBezTo>
                    <a:pt x="4680" y="3882"/>
                    <a:pt x="4751" y="4394"/>
                    <a:pt x="4573" y="4835"/>
                  </a:cubicBezTo>
                  <a:cubicBezTo>
                    <a:pt x="4422" y="5195"/>
                    <a:pt x="4123" y="5396"/>
                    <a:pt x="3785" y="5396"/>
                  </a:cubicBezTo>
                  <a:cubicBezTo>
                    <a:pt x="3643" y="5396"/>
                    <a:pt x="3494" y="5361"/>
                    <a:pt x="3347" y="5287"/>
                  </a:cubicBezTo>
                  <a:cubicBezTo>
                    <a:pt x="2966" y="5085"/>
                    <a:pt x="2656" y="4751"/>
                    <a:pt x="2370" y="4454"/>
                  </a:cubicBezTo>
                  <a:cubicBezTo>
                    <a:pt x="1787" y="3847"/>
                    <a:pt x="1287" y="3168"/>
                    <a:pt x="870" y="2442"/>
                  </a:cubicBezTo>
                  <a:cubicBezTo>
                    <a:pt x="584" y="1918"/>
                    <a:pt x="334" y="1382"/>
                    <a:pt x="144" y="822"/>
                  </a:cubicBezTo>
                  <a:cubicBezTo>
                    <a:pt x="96" y="846"/>
                    <a:pt x="49" y="870"/>
                    <a:pt x="1" y="894"/>
                  </a:cubicBezTo>
                  <a:cubicBezTo>
                    <a:pt x="501" y="2311"/>
                    <a:pt x="1299" y="3596"/>
                    <a:pt x="2346" y="4668"/>
                  </a:cubicBezTo>
                  <a:cubicBezTo>
                    <a:pt x="2719" y="5040"/>
                    <a:pt x="3262" y="5577"/>
                    <a:pt x="3815" y="5577"/>
                  </a:cubicBezTo>
                  <a:cubicBezTo>
                    <a:pt x="4005" y="5577"/>
                    <a:pt x="4197" y="5514"/>
                    <a:pt x="4382" y="5359"/>
                  </a:cubicBezTo>
                  <a:cubicBezTo>
                    <a:pt x="5097" y="4763"/>
                    <a:pt x="4823" y="3549"/>
                    <a:pt x="4680" y="2763"/>
                  </a:cubicBezTo>
                  <a:cubicBezTo>
                    <a:pt x="4513" y="1846"/>
                    <a:pt x="4240" y="965"/>
                    <a:pt x="3942" y="84"/>
                  </a:cubicBezTo>
                  <a:cubicBezTo>
                    <a:pt x="3823" y="37"/>
                    <a:pt x="3751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1813;p58"/>
            <p:cNvSpPr/>
            <p:nvPr/>
          </p:nvSpPr>
          <p:spPr>
            <a:xfrm flipH="1">
              <a:off x="1117080" y="473760"/>
              <a:ext cx="235440" cy="349560"/>
            </a:xfrm>
            <a:custGeom>
              <a:avLst/>
              <a:gdLst/>
              <a:ahLst/>
              <a:rect l="l" t="t" r="r" b="b"/>
              <a:pathLst>
                <a:path w="3466" h="5138">
                  <a:moveTo>
                    <a:pt x="2168" y="0"/>
                  </a:moveTo>
                  <a:lnTo>
                    <a:pt x="25" y="1786"/>
                  </a:lnTo>
                  <a:lnTo>
                    <a:pt x="13" y="2584"/>
                  </a:lnTo>
                  <a:lnTo>
                    <a:pt x="1" y="3739"/>
                  </a:lnTo>
                  <a:lnTo>
                    <a:pt x="1" y="4798"/>
                  </a:lnTo>
                  <a:cubicBezTo>
                    <a:pt x="450" y="5043"/>
                    <a:pt x="878" y="5137"/>
                    <a:pt x="1271" y="5137"/>
                  </a:cubicBezTo>
                  <a:cubicBezTo>
                    <a:pt x="2558" y="5137"/>
                    <a:pt x="3466" y="4132"/>
                    <a:pt x="3466" y="4132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1814;p58"/>
            <p:cNvSpPr/>
            <p:nvPr/>
          </p:nvSpPr>
          <p:spPr>
            <a:xfrm flipH="1">
              <a:off x="1225800" y="567720"/>
              <a:ext cx="126720" cy="201240"/>
            </a:xfrm>
            <a:custGeom>
              <a:avLst/>
              <a:gdLst/>
              <a:ahLst/>
              <a:rect l="l" t="t" r="r" b="b"/>
              <a:pathLst>
                <a:path w="1871" h="2965">
                  <a:moveTo>
                    <a:pt x="1870" y="0"/>
                  </a:moveTo>
                  <a:lnTo>
                    <a:pt x="13" y="1203"/>
                  </a:lnTo>
                  <a:lnTo>
                    <a:pt x="1" y="2965"/>
                  </a:lnTo>
                  <a:cubicBezTo>
                    <a:pt x="334" y="2953"/>
                    <a:pt x="1192" y="2108"/>
                    <a:pt x="1870" y="0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1815;p58"/>
            <p:cNvSpPr/>
            <p:nvPr/>
          </p:nvSpPr>
          <p:spPr>
            <a:xfrm flipH="1">
              <a:off x="1127160" y="211680"/>
              <a:ext cx="420480" cy="453240"/>
            </a:xfrm>
            <a:custGeom>
              <a:avLst/>
              <a:gdLst/>
              <a:ahLst/>
              <a:rect l="l" t="t" r="r" b="b"/>
              <a:pathLst>
                <a:path w="6177" h="6660">
                  <a:moveTo>
                    <a:pt x="3564" y="1"/>
                  </a:moveTo>
                  <a:cubicBezTo>
                    <a:pt x="3205" y="1"/>
                    <a:pt x="2790" y="41"/>
                    <a:pt x="2310" y="130"/>
                  </a:cubicBezTo>
                  <a:cubicBezTo>
                    <a:pt x="1513" y="273"/>
                    <a:pt x="786" y="714"/>
                    <a:pt x="322" y="1380"/>
                  </a:cubicBezTo>
                  <a:lnTo>
                    <a:pt x="262" y="1464"/>
                  </a:lnTo>
                  <a:cubicBezTo>
                    <a:pt x="0" y="2059"/>
                    <a:pt x="524" y="2762"/>
                    <a:pt x="631" y="4167"/>
                  </a:cubicBezTo>
                  <a:cubicBezTo>
                    <a:pt x="783" y="5954"/>
                    <a:pt x="1370" y="6660"/>
                    <a:pt x="2410" y="6660"/>
                  </a:cubicBezTo>
                  <a:cubicBezTo>
                    <a:pt x="2680" y="6660"/>
                    <a:pt x="2980" y="6612"/>
                    <a:pt x="3310" y="6524"/>
                  </a:cubicBezTo>
                  <a:cubicBezTo>
                    <a:pt x="3763" y="6417"/>
                    <a:pt x="4584" y="5917"/>
                    <a:pt x="4977" y="5155"/>
                  </a:cubicBezTo>
                  <a:cubicBezTo>
                    <a:pt x="5418" y="4286"/>
                    <a:pt x="5596" y="4000"/>
                    <a:pt x="5680" y="3178"/>
                  </a:cubicBezTo>
                  <a:cubicBezTo>
                    <a:pt x="5795" y="2142"/>
                    <a:pt x="6177" y="1"/>
                    <a:pt x="3564" y="1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1816;p58"/>
            <p:cNvSpPr/>
            <p:nvPr/>
          </p:nvSpPr>
          <p:spPr>
            <a:xfrm flipH="1">
              <a:off x="1362600" y="582120"/>
              <a:ext cx="39240" cy="18000"/>
            </a:xfrm>
            <a:custGeom>
              <a:avLst/>
              <a:gdLst/>
              <a:ahLst/>
              <a:rect l="l" t="t" r="r" b="b"/>
              <a:pathLst>
                <a:path w="586" h="274">
                  <a:moveTo>
                    <a:pt x="483" y="0"/>
                  </a:moveTo>
                  <a:cubicBezTo>
                    <a:pt x="465" y="0"/>
                    <a:pt x="447" y="8"/>
                    <a:pt x="434" y="27"/>
                  </a:cubicBezTo>
                  <a:cubicBezTo>
                    <a:pt x="372" y="108"/>
                    <a:pt x="282" y="128"/>
                    <a:pt x="191" y="128"/>
                  </a:cubicBezTo>
                  <a:cubicBezTo>
                    <a:pt x="161" y="128"/>
                    <a:pt x="131" y="126"/>
                    <a:pt x="101" y="123"/>
                  </a:cubicBezTo>
                  <a:cubicBezTo>
                    <a:pt x="94" y="121"/>
                    <a:pt x="87" y="120"/>
                    <a:pt x="80" y="120"/>
                  </a:cubicBezTo>
                  <a:cubicBezTo>
                    <a:pt x="4" y="120"/>
                    <a:pt x="0" y="243"/>
                    <a:pt x="77" y="265"/>
                  </a:cubicBezTo>
                  <a:cubicBezTo>
                    <a:pt x="115" y="271"/>
                    <a:pt x="154" y="273"/>
                    <a:pt x="192" y="273"/>
                  </a:cubicBezTo>
                  <a:cubicBezTo>
                    <a:pt x="329" y="273"/>
                    <a:pt x="457" y="235"/>
                    <a:pt x="541" y="123"/>
                  </a:cubicBezTo>
                  <a:cubicBezTo>
                    <a:pt x="585" y="61"/>
                    <a:pt x="533" y="0"/>
                    <a:pt x="483" y="0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1817;p58"/>
            <p:cNvSpPr/>
            <p:nvPr/>
          </p:nvSpPr>
          <p:spPr>
            <a:xfrm flipH="1">
              <a:off x="1440000" y="386640"/>
              <a:ext cx="72360" cy="29160"/>
            </a:xfrm>
            <a:custGeom>
              <a:avLst/>
              <a:gdLst/>
              <a:ahLst/>
              <a:rect l="l" t="t" r="r" b="b"/>
              <a:pathLst>
                <a:path w="1070" h="440">
                  <a:moveTo>
                    <a:pt x="575" y="0"/>
                  </a:moveTo>
                  <a:cubicBezTo>
                    <a:pt x="380" y="0"/>
                    <a:pt x="189" y="96"/>
                    <a:pt x="58" y="275"/>
                  </a:cubicBezTo>
                  <a:cubicBezTo>
                    <a:pt x="0" y="357"/>
                    <a:pt x="79" y="439"/>
                    <a:pt x="161" y="439"/>
                  </a:cubicBezTo>
                  <a:cubicBezTo>
                    <a:pt x="197" y="439"/>
                    <a:pt x="235" y="423"/>
                    <a:pt x="260" y="382"/>
                  </a:cubicBezTo>
                  <a:cubicBezTo>
                    <a:pt x="341" y="281"/>
                    <a:pt x="456" y="230"/>
                    <a:pt x="571" y="230"/>
                  </a:cubicBezTo>
                  <a:cubicBezTo>
                    <a:pt x="659" y="230"/>
                    <a:pt x="747" y="260"/>
                    <a:pt x="820" y="323"/>
                  </a:cubicBezTo>
                  <a:cubicBezTo>
                    <a:pt x="847" y="347"/>
                    <a:pt x="876" y="357"/>
                    <a:pt x="903" y="357"/>
                  </a:cubicBezTo>
                  <a:cubicBezTo>
                    <a:pt x="996" y="357"/>
                    <a:pt x="1069" y="239"/>
                    <a:pt x="987" y="156"/>
                  </a:cubicBezTo>
                  <a:cubicBezTo>
                    <a:pt x="861" y="51"/>
                    <a:pt x="717" y="0"/>
                    <a:pt x="575" y="0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1818;p58"/>
            <p:cNvSpPr/>
            <p:nvPr/>
          </p:nvSpPr>
          <p:spPr>
            <a:xfrm flipH="1">
              <a:off x="1323360" y="372960"/>
              <a:ext cx="72360" cy="27000"/>
            </a:xfrm>
            <a:custGeom>
              <a:avLst/>
              <a:gdLst/>
              <a:ahLst/>
              <a:rect l="l" t="t" r="r" b="b"/>
              <a:pathLst>
                <a:path w="1073" h="408">
                  <a:moveTo>
                    <a:pt x="538" y="1"/>
                  </a:moveTo>
                  <a:cubicBezTo>
                    <a:pt x="368" y="1"/>
                    <a:pt x="200" y="75"/>
                    <a:pt x="72" y="227"/>
                  </a:cubicBezTo>
                  <a:cubicBezTo>
                    <a:pt x="1" y="307"/>
                    <a:pt x="84" y="408"/>
                    <a:pt x="169" y="408"/>
                  </a:cubicBezTo>
                  <a:cubicBezTo>
                    <a:pt x="198" y="408"/>
                    <a:pt x="227" y="397"/>
                    <a:pt x="251" y="370"/>
                  </a:cubicBezTo>
                  <a:cubicBezTo>
                    <a:pt x="332" y="276"/>
                    <a:pt x="440" y="228"/>
                    <a:pt x="546" y="228"/>
                  </a:cubicBezTo>
                  <a:cubicBezTo>
                    <a:pt x="642" y="228"/>
                    <a:pt x="737" y="267"/>
                    <a:pt x="811" y="346"/>
                  </a:cubicBezTo>
                  <a:cubicBezTo>
                    <a:pt x="837" y="373"/>
                    <a:pt x="869" y="384"/>
                    <a:pt x="899" y="384"/>
                  </a:cubicBezTo>
                  <a:cubicBezTo>
                    <a:pt x="990" y="384"/>
                    <a:pt x="1072" y="283"/>
                    <a:pt x="1001" y="203"/>
                  </a:cubicBezTo>
                  <a:cubicBezTo>
                    <a:pt x="867" y="69"/>
                    <a:pt x="702" y="1"/>
                    <a:pt x="538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1819;p58"/>
            <p:cNvSpPr/>
            <p:nvPr/>
          </p:nvSpPr>
          <p:spPr>
            <a:xfrm flipH="1">
              <a:off x="1122120" y="183960"/>
              <a:ext cx="505080" cy="250560"/>
            </a:xfrm>
            <a:custGeom>
              <a:avLst/>
              <a:gdLst/>
              <a:ahLst/>
              <a:rect l="l" t="t" r="r" b="b"/>
              <a:pathLst>
                <a:path w="7419" h="3685">
                  <a:moveTo>
                    <a:pt x="5357" y="1"/>
                  </a:moveTo>
                  <a:cubicBezTo>
                    <a:pt x="5330" y="1"/>
                    <a:pt x="5303" y="1"/>
                    <a:pt x="5275" y="2"/>
                  </a:cubicBezTo>
                  <a:cubicBezTo>
                    <a:pt x="3573" y="37"/>
                    <a:pt x="1" y="73"/>
                    <a:pt x="1358" y="2919"/>
                  </a:cubicBezTo>
                  <a:cubicBezTo>
                    <a:pt x="1358" y="2919"/>
                    <a:pt x="3430" y="2811"/>
                    <a:pt x="4025" y="2407"/>
                  </a:cubicBezTo>
                  <a:cubicBezTo>
                    <a:pt x="4025" y="2407"/>
                    <a:pt x="3370" y="1823"/>
                    <a:pt x="3299" y="1406"/>
                  </a:cubicBezTo>
                  <a:lnTo>
                    <a:pt x="3299" y="1406"/>
                  </a:lnTo>
                  <a:lnTo>
                    <a:pt x="4442" y="2276"/>
                  </a:lnTo>
                  <a:cubicBezTo>
                    <a:pt x="4520" y="2293"/>
                    <a:pt x="4606" y="2301"/>
                    <a:pt x="4693" y="2301"/>
                  </a:cubicBezTo>
                  <a:cubicBezTo>
                    <a:pt x="4897" y="2301"/>
                    <a:pt x="5109" y="2261"/>
                    <a:pt x="5251" y="2228"/>
                  </a:cubicBezTo>
                  <a:lnTo>
                    <a:pt x="5251" y="2228"/>
                  </a:lnTo>
                  <a:cubicBezTo>
                    <a:pt x="5240" y="2757"/>
                    <a:pt x="5295" y="3684"/>
                    <a:pt x="5887" y="3684"/>
                  </a:cubicBezTo>
                  <a:cubicBezTo>
                    <a:pt x="5909" y="3684"/>
                    <a:pt x="5931" y="3683"/>
                    <a:pt x="5954" y="3681"/>
                  </a:cubicBezTo>
                  <a:cubicBezTo>
                    <a:pt x="6847" y="3585"/>
                    <a:pt x="7418" y="2859"/>
                    <a:pt x="7252" y="1954"/>
                  </a:cubicBezTo>
                  <a:cubicBezTo>
                    <a:pt x="7099" y="1064"/>
                    <a:pt x="6993" y="1"/>
                    <a:pt x="5357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1820;p58"/>
            <p:cNvSpPr/>
            <p:nvPr/>
          </p:nvSpPr>
          <p:spPr>
            <a:xfrm flipH="1">
              <a:off x="1295640" y="456120"/>
              <a:ext cx="58680" cy="29880"/>
            </a:xfrm>
            <a:custGeom>
              <a:avLst/>
              <a:gdLst/>
              <a:ahLst/>
              <a:rect l="l" t="t" r="r" b="b"/>
              <a:pathLst>
                <a:path w="870" h="448">
                  <a:moveTo>
                    <a:pt x="521" y="1"/>
                  </a:moveTo>
                  <a:cubicBezTo>
                    <a:pt x="483" y="1"/>
                    <a:pt x="445" y="4"/>
                    <a:pt x="405" y="10"/>
                  </a:cubicBezTo>
                  <a:cubicBezTo>
                    <a:pt x="179" y="34"/>
                    <a:pt x="0" y="165"/>
                    <a:pt x="24" y="284"/>
                  </a:cubicBezTo>
                  <a:cubicBezTo>
                    <a:pt x="34" y="382"/>
                    <a:pt x="173" y="448"/>
                    <a:pt x="349" y="448"/>
                  </a:cubicBezTo>
                  <a:cubicBezTo>
                    <a:pt x="386" y="448"/>
                    <a:pt x="425" y="445"/>
                    <a:pt x="464" y="439"/>
                  </a:cubicBezTo>
                  <a:cubicBezTo>
                    <a:pt x="691" y="403"/>
                    <a:pt x="869" y="284"/>
                    <a:pt x="845" y="165"/>
                  </a:cubicBezTo>
                  <a:cubicBezTo>
                    <a:pt x="836" y="67"/>
                    <a:pt x="696" y="1"/>
                    <a:pt x="521" y="1"/>
                  </a:cubicBezTo>
                  <a:close/>
                </a:path>
              </a:pathLst>
            </a:custGeom>
            <a:solidFill>
              <a:srgbClr val="b53a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1821;p58"/>
            <p:cNvSpPr/>
            <p:nvPr/>
          </p:nvSpPr>
          <p:spPr>
            <a:xfrm flipH="1">
              <a:off x="1455480" y="487800"/>
              <a:ext cx="48960" cy="29880"/>
            </a:xfrm>
            <a:custGeom>
              <a:avLst/>
              <a:gdLst/>
              <a:ahLst/>
              <a:rect l="l" t="t" r="r" b="b"/>
              <a:pathLst>
                <a:path w="727" h="451">
                  <a:moveTo>
                    <a:pt x="378" y="0"/>
                  </a:moveTo>
                  <a:cubicBezTo>
                    <a:pt x="341" y="0"/>
                    <a:pt x="302" y="3"/>
                    <a:pt x="262" y="9"/>
                  </a:cubicBezTo>
                  <a:cubicBezTo>
                    <a:pt x="155" y="21"/>
                    <a:pt x="72" y="57"/>
                    <a:pt x="0" y="105"/>
                  </a:cubicBezTo>
                  <a:cubicBezTo>
                    <a:pt x="0" y="105"/>
                    <a:pt x="0" y="105"/>
                    <a:pt x="0" y="117"/>
                  </a:cubicBezTo>
                  <a:cubicBezTo>
                    <a:pt x="12" y="224"/>
                    <a:pt x="24" y="331"/>
                    <a:pt x="36" y="426"/>
                  </a:cubicBezTo>
                  <a:cubicBezTo>
                    <a:pt x="88" y="441"/>
                    <a:pt x="144" y="451"/>
                    <a:pt x="204" y="451"/>
                  </a:cubicBezTo>
                  <a:cubicBezTo>
                    <a:pt x="242" y="451"/>
                    <a:pt x="281" y="447"/>
                    <a:pt x="322" y="438"/>
                  </a:cubicBezTo>
                  <a:cubicBezTo>
                    <a:pt x="548" y="402"/>
                    <a:pt x="727" y="283"/>
                    <a:pt x="703" y="164"/>
                  </a:cubicBezTo>
                  <a:cubicBezTo>
                    <a:pt x="693" y="66"/>
                    <a:pt x="554" y="0"/>
                    <a:pt x="378" y="0"/>
                  </a:cubicBezTo>
                  <a:close/>
                </a:path>
              </a:pathLst>
            </a:custGeom>
            <a:solidFill>
              <a:srgbClr val="b53a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1822;p58"/>
            <p:cNvSpPr/>
            <p:nvPr/>
          </p:nvSpPr>
          <p:spPr>
            <a:xfrm flipH="1">
              <a:off x="1353240" y="415800"/>
              <a:ext cx="23040" cy="27000"/>
            </a:xfrm>
            <a:custGeom>
              <a:avLst/>
              <a:gdLst/>
              <a:ahLst/>
              <a:rect l="l" t="t" r="r" b="b"/>
              <a:pathLst>
                <a:path w="346" h="408">
                  <a:moveTo>
                    <a:pt x="160" y="1"/>
                  </a:moveTo>
                  <a:cubicBezTo>
                    <a:pt x="154" y="1"/>
                    <a:pt x="149" y="1"/>
                    <a:pt x="144" y="2"/>
                  </a:cubicBezTo>
                  <a:cubicBezTo>
                    <a:pt x="60" y="14"/>
                    <a:pt x="1" y="109"/>
                    <a:pt x="24" y="228"/>
                  </a:cubicBezTo>
                  <a:cubicBezTo>
                    <a:pt x="36" y="328"/>
                    <a:pt x="109" y="408"/>
                    <a:pt x="187" y="408"/>
                  </a:cubicBezTo>
                  <a:cubicBezTo>
                    <a:pt x="192" y="408"/>
                    <a:pt x="198" y="407"/>
                    <a:pt x="203" y="407"/>
                  </a:cubicBezTo>
                  <a:cubicBezTo>
                    <a:pt x="286" y="395"/>
                    <a:pt x="346" y="287"/>
                    <a:pt x="322" y="180"/>
                  </a:cubicBezTo>
                  <a:cubicBezTo>
                    <a:pt x="311" y="80"/>
                    <a:pt x="237" y="1"/>
                    <a:pt x="160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1823;p58"/>
            <p:cNvSpPr/>
            <p:nvPr/>
          </p:nvSpPr>
          <p:spPr>
            <a:xfrm flipH="1">
              <a:off x="1445760" y="433800"/>
              <a:ext cx="21960" cy="27000"/>
            </a:xfrm>
            <a:custGeom>
              <a:avLst/>
              <a:gdLst/>
              <a:ahLst/>
              <a:rect l="l" t="t" r="r" b="b"/>
              <a:pathLst>
                <a:path w="334" h="408">
                  <a:moveTo>
                    <a:pt x="147" y="1"/>
                  </a:moveTo>
                  <a:cubicBezTo>
                    <a:pt x="142" y="1"/>
                    <a:pt x="137" y="1"/>
                    <a:pt x="131" y="2"/>
                  </a:cubicBezTo>
                  <a:cubicBezTo>
                    <a:pt x="48" y="14"/>
                    <a:pt x="0" y="109"/>
                    <a:pt x="12" y="228"/>
                  </a:cubicBezTo>
                  <a:cubicBezTo>
                    <a:pt x="23" y="328"/>
                    <a:pt x="97" y="408"/>
                    <a:pt x="175" y="408"/>
                  </a:cubicBezTo>
                  <a:cubicBezTo>
                    <a:pt x="180" y="408"/>
                    <a:pt x="185" y="407"/>
                    <a:pt x="191" y="406"/>
                  </a:cubicBezTo>
                  <a:cubicBezTo>
                    <a:pt x="274" y="395"/>
                    <a:pt x="334" y="287"/>
                    <a:pt x="322" y="180"/>
                  </a:cubicBezTo>
                  <a:cubicBezTo>
                    <a:pt x="299" y="80"/>
                    <a:pt x="225" y="1"/>
                    <a:pt x="147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1824;p58"/>
            <p:cNvSpPr/>
            <p:nvPr/>
          </p:nvSpPr>
          <p:spPr>
            <a:xfrm flipH="1">
              <a:off x="1149480" y="363240"/>
              <a:ext cx="120240" cy="151920"/>
            </a:xfrm>
            <a:custGeom>
              <a:avLst/>
              <a:gdLst/>
              <a:ahLst/>
              <a:rect l="l" t="t" r="r" b="b"/>
              <a:pathLst>
                <a:path w="1775" h="2240">
                  <a:moveTo>
                    <a:pt x="1024" y="1"/>
                  </a:moveTo>
                  <a:cubicBezTo>
                    <a:pt x="631" y="1"/>
                    <a:pt x="310" y="572"/>
                    <a:pt x="143" y="930"/>
                  </a:cubicBezTo>
                  <a:cubicBezTo>
                    <a:pt x="12" y="1215"/>
                    <a:pt x="0" y="1537"/>
                    <a:pt x="143" y="1811"/>
                  </a:cubicBezTo>
                  <a:cubicBezTo>
                    <a:pt x="262" y="2037"/>
                    <a:pt x="465" y="2239"/>
                    <a:pt x="822" y="2239"/>
                  </a:cubicBezTo>
                  <a:cubicBezTo>
                    <a:pt x="1536" y="2239"/>
                    <a:pt x="1774" y="1525"/>
                    <a:pt x="1751" y="1001"/>
                  </a:cubicBezTo>
                  <a:cubicBezTo>
                    <a:pt x="1739" y="489"/>
                    <a:pt x="1596" y="1"/>
                    <a:pt x="1024" y="1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1825;p58"/>
            <p:cNvSpPr/>
            <p:nvPr/>
          </p:nvSpPr>
          <p:spPr>
            <a:xfrm flipH="1">
              <a:off x="1171440" y="471240"/>
              <a:ext cx="25200" cy="25200"/>
            </a:xfrm>
            <a:custGeom>
              <a:avLst/>
              <a:gdLst/>
              <a:ahLst/>
              <a:rect l="l" t="t" r="r" b="b"/>
              <a:pathLst>
                <a:path w="382" h="38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cubicBezTo>
                    <a:pt x="299" y="381"/>
                    <a:pt x="382" y="286"/>
                    <a:pt x="382" y="191"/>
                  </a:cubicBezTo>
                  <a:cubicBezTo>
                    <a:pt x="382" y="84"/>
                    <a:pt x="299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1826;p58"/>
            <p:cNvSpPr/>
            <p:nvPr/>
          </p:nvSpPr>
          <p:spPr>
            <a:xfrm flipH="1">
              <a:off x="1179000" y="390600"/>
              <a:ext cx="50040" cy="86760"/>
            </a:xfrm>
            <a:custGeom>
              <a:avLst/>
              <a:gdLst/>
              <a:ahLst/>
              <a:rect l="l" t="t" r="r" b="b"/>
              <a:pathLst>
                <a:path w="747" h="1283">
                  <a:moveTo>
                    <a:pt x="603" y="1"/>
                  </a:moveTo>
                  <a:cubicBezTo>
                    <a:pt x="397" y="1"/>
                    <a:pt x="241" y="155"/>
                    <a:pt x="144" y="339"/>
                  </a:cubicBezTo>
                  <a:cubicBezTo>
                    <a:pt x="1" y="625"/>
                    <a:pt x="60" y="946"/>
                    <a:pt x="144" y="1244"/>
                  </a:cubicBezTo>
                  <a:cubicBezTo>
                    <a:pt x="157" y="1271"/>
                    <a:pt x="183" y="1283"/>
                    <a:pt x="208" y="1283"/>
                  </a:cubicBezTo>
                  <a:cubicBezTo>
                    <a:pt x="249" y="1283"/>
                    <a:pt x="289" y="1252"/>
                    <a:pt x="275" y="1208"/>
                  </a:cubicBezTo>
                  <a:cubicBezTo>
                    <a:pt x="215" y="1006"/>
                    <a:pt x="155" y="791"/>
                    <a:pt x="203" y="577"/>
                  </a:cubicBezTo>
                  <a:cubicBezTo>
                    <a:pt x="237" y="397"/>
                    <a:pt x="377" y="122"/>
                    <a:pt x="593" y="122"/>
                  </a:cubicBezTo>
                  <a:cubicBezTo>
                    <a:pt x="605" y="122"/>
                    <a:pt x="618" y="123"/>
                    <a:pt x="632" y="125"/>
                  </a:cubicBezTo>
                  <a:cubicBezTo>
                    <a:pt x="636" y="125"/>
                    <a:pt x="640" y="126"/>
                    <a:pt x="643" y="126"/>
                  </a:cubicBezTo>
                  <a:cubicBezTo>
                    <a:pt x="718" y="126"/>
                    <a:pt x="747" y="17"/>
                    <a:pt x="667" y="6"/>
                  </a:cubicBezTo>
                  <a:cubicBezTo>
                    <a:pt x="646" y="2"/>
                    <a:pt x="624" y="1"/>
                    <a:pt x="603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1827;p58"/>
            <p:cNvSpPr/>
            <p:nvPr/>
          </p:nvSpPr>
          <p:spPr>
            <a:xfrm flipH="1">
              <a:off x="1302120" y="385560"/>
              <a:ext cx="114480" cy="129240"/>
            </a:xfrm>
            <a:custGeom>
              <a:avLst/>
              <a:gdLst/>
              <a:ahLst/>
              <a:rect l="l" t="t" r="r" b="b"/>
              <a:pathLst>
                <a:path w="1692" h="1907">
                  <a:moveTo>
                    <a:pt x="834" y="144"/>
                  </a:moveTo>
                  <a:cubicBezTo>
                    <a:pt x="1200" y="144"/>
                    <a:pt x="1513" y="492"/>
                    <a:pt x="1536" y="919"/>
                  </a:cubicBezTo>
                  <a:cubicBezTo>
                    <a:pt x="1536" y="1145"/>
                    <a:pt x="1477" y="1347"/>
                    <a:pt x="1358" y="1514"/>
                  </a:cubicBezTo>
                  <a:cubicBezTo>
                    <a:pt x="1227" y="1669"/>
                    <a:pt x="1060" y="1764"/>
                    <a:pt x="881" y="1764"/>
                  </a:cubicBezTo>
                  <a:cubicBezTo>
                    <a:pt x="869" y="1765"/>
                    <a:pt x="856" y="1765"/>
                    <a:pt x="843" y="1765"/>
                  </a:cubicBezTo>
                  <a:cubicBezTo>
                    <a:pt x="677" y="1765"/>
                    <a:pt x="515" y="1694"/>
                    <a:pt x="393" y="1562"/>
                  </a:cubicBezTo>
                  <a:cubicBezTo>
                    <a:pt x="250" y="1407"/>
                    <a:pt x="167" y="1204"/>
                    <a:pt x="155" y="990"/>
                  </a:cubicBezTo>
                  <a:cubicBezTo>
                    <a:pt x="143" y="776"/>
                    <a:pt x="203" y="561"/>
                    <a:pt x="334" y="407"/>
                  </a:cubicBezTo>
                  <a:cubicBezTo>
                    <a:pt x="453" y="240"/>
                    <a:pt x="619" y="157"/>
                    <a:pt x="798" y="145"/>
                  </a:cubicBezTo>
                  <a:cubicBezTo>
                    <a:pt x="810" y="144"/>
                    <a:pt x="822" y="144"/>
                    <a:pt x="834" y="144"/>
                  </a:cubicBezTo>
                  <a:close/>
                  <a:moveTo>
                    <a:pt x="836" y="1"/>
                  </a:moveTo>
                  <a:cubicBezTo>
                    <a:pt x="823" y="1"/>
                    <a:pt x="811" y="1"/>
                    <a:pt x="798" y="2"/>
                  </a:cubicBezTo>
                  <a:cubicBezTo>
                    <a:pt x="572" y="14"/>
                    <a:pt x="369" y="121"/>
                    <a:pt x="215" y="311"/>
                  </a:cubicBezTo>
                  <a:cubicBezTo>
                    <a:pt x="72" y="502"/>
                    <a:pt x="0" y="740"/>
                    <a:pt x="12" y="1002"/>
                  </a:cubicBezTo>
                  <a:cubicBezTo>
                    <a:pt x="24" y="1252"/>
                    <a:pt x="119" y="1478"/>
                    <a:pt x="286" y="1657"/>
                  </a:cubicBezTo>
                  <a:cubicBezTo>
                    <a:pt x="441" y="1812"/>
                    <a:pt x="631" y="1907"/>
                    <a:pt x="834" y="1907"/>
                  </a:cubicBezTo>
                  <a:lnTo>
                    <a:pt x="893" y="1907"/>
                  </a:lnTo>
                  <a:cubicBezTo>
                    <a:pt x="1120" y="1895"/>
                    <a:pt x="1322" y="1788"/>
                    <a:pt x="1465" y="1597"/>
                  </a:cubicBezTo>
                  <a:cubicBezTo>
                    <a:pt x="1620" y="1407"/>
                    <a:pt x="1691" y="1169"/>
                    <a:pt x="1679" y="919"/>
                  </a:cubicBezTo>
                  <a:cubicBezTo>
                    <a:pt x="1656" y="398"/>
                    <a:pt x="1273" y="1"/>
                    <a:pt x="83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1828;p58"/>
            <p:cNvSpPr/>
            <p:nvPr/>
          </p:nvSpPr>
          <p:spPr>
            <a:xfrm flipH="1">
              <a:off x="1431360" y="404640"/>
              <a:ext cx="113760" cy="129960"/>
            </a:xfrm>
            <a:custGeom>
              <a:avLst/>
              <a:gdLst/>
              <a:ahLst/>
              <a:rect l="l" t="t" r="r" b="b"/>
              <a:pathLst>
                <a:path w="1679" h="1918">
                  <a:moveTo>
                    <a:pt x="835" y="155"/>
                  </a:moveTo>
                  <a:cubicBezTo>
                    <a:pt x="1200" y="155"/>
                    <a:pt x="1501" y="492"/>
                    <a:pt x="1524" y="930"/>
                  </a:cubicBezTo>
                  <a:cubicBezTo>
                    <a:pt x="1536" y="1144"/>
                    <a:pt x="1477" y="1358"/>
                    <a:pt x="1346" y="1513"/>
                  </a:cubicBezTo>
                  <a:cubicBezTo>
                    <a:pt x="1227" y="1668"/>
                    <a:pt x="1060" y="1763"/>
                    <a:pt x="881" y="1775"/>
                  </a:cubicBezTo>
                  <a:cubicBezTo>
                    <a:pt x="870" y="1776"/>
                    <a:pt x="859" y="1776"/>
                    <a:pt x="847" y="1776"/>
                  </a:cubicBezTo>
                  <a:cubicBezTo>
                    <a:pt x="680" y="1776"/>
                    <a:pt x="515" y="1695"/>
                    <a:pt x="381" y="1561"/>
                  </a:cubicBezTo>
                  <a:cubicBezTo>
                    <a:pt x="238" y="1418"/>
                    <a:pt x="167" y="1215"/>
                    <a:pt x="155" y="1001"/>
                  </a:cubicBezTo>
                  <a:cubicBezTo>
                    <a:pt x="143" y="775"/>
                    <a:pt x="203" y="573"/>
                    <a:pt x="334" y="406"/>
                  </a:cubicBezTo>
                  <a:cubicBezTo>
                    <a:pt x="453" y="251"/>
                    <a:pt x="619" y="156"/>
                    <a:pt x="798" y="156"/>
                  </a:cubicBezTo>
                  <a:cubicBezTo>
                    <a:pt x="810" y="155"/>
                    <a:pt x="823" y="155"/>
                    <a:pt x="835" y="155"/>
                  </a:cubicBezTo>
                  <a:close/>
                  <a:moveTo>
                    <a:pt x="817" y="1"/>
                  </a:moveTo>
                  <a:cubicBezTo>
                    <a:pt x="811" y="1"/>
                    <a:pt x="804" y="1"/>
                    <a:pt x="798" y="1"/>
                  </a:cubicBezTo>
                  <a:cubicBezTo>
                    <a:pt x="572" y="13"/>
                    <a:pt x="357" y="132"/>
                    <a:pt x="214" y="323"/>
                  </a:cubicBezTo>
                  <a:cubicBezTo>
                    <a:pt x="72" y="501"/>
                    <a:pt x="0" y="751"/>
                    <a:pt x="12" y="1001"/>
                  </a:cubicBezTo>
                  <a:cubicBezTo>
                    <a:pt x="24" y="1251"/>
                    <a:pt x="119" y="1489"/>
                    <a:pt x="286" y="1656"/>
                  </a:cubicBezTo>
                  <a:cubicBezTo>
                    <a:pt x="429" y="1823"/>
                    <a:pt x="619" y="1906"/>
                    <a:pt x="822" y="1918"/>
                  </a:cubicBezTo>
                  <a:lnTo>
                    <a:pt x="881" y="1918"/>
                  </a:lnTo>
                  <a:cubicBezTo>
                    <a:pt x="1107" y="1906"/>
                    <a:pt x="1322" y="1799"/>
                    <a:pt x="1465" y="1608"/>
                  </a:cubicBezTo>
                  <a:cubicBezTo>
                    <a:pt x="1512" y="1549"/>
                    <a:pt x="1548" y="1477"/>
                    <a:pt x="1584" y="1406"/>
                  </a:cubicBezTo>
                  <a:cubicBezTo>
                    <a:pt x="1465" y="1311"/>
                    <a:pt x="1500" y="1144"/>
                    <a:pt x="1596" y="1049"/>
                  </a:cubicBezTo>
                  <a:cubicBezTo>
                    <a:pt x="1619" y="1037"/>
                    <a:pt x="1643" y="1037"/>
                    <a:pt x="1667" y="1037"/>
                  </a:cubicBezTo>
                  <a:cubicBezTo>
                    <a:pt x="1667" y="1001"/>
                    <a:pt x="1679" y="954"/>
                    <a:pt x="1667" y="918"/>
                  </a:cubicBezTo>
                  <a:cubicBezTo>
                    <a:pt x="1644" y="401"/>
                    <a:pt x="1262" y="1"/>
                    <a:pt x="81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1829;p58"/>
            <p:cNvSpPr/>
            <p:nvPr/>
          </p:nvSpPr>
          <p:spPr>
            <a:xfrm flipH="1">
              <a:off x="1409400" y="438840"/>
              <a:ext cx="31680" cy="14040"/>
            </a:xfrm>
            <a:custGeom>
              <a:avLst/>
              <a:gdLst/>
              <a:ahLst/>
              <a:rect l="l" t="t" r="r" b="b"/>
              <a:pathLst>
                <a:path w="475" h="216">
                  <a:moveTo>
                    <a:pt x="320" y="0"/>
                  </a:moveTo>
                  <a:cubicBezTo>
                    <a:pt x="204" y="0"/>
                    <a:pt x="100" y="50"/>
                    <a:pt x="26" y="143"/>
                  </a:cubicBezTo>
                  <a:cubicBezTo>
                    <a:pt x="1" y="176"/>
                    <a:pt x="34" y="216"/>
                    <a:pt x="73" y="216"/>
                  </a:cubicBezTo>
                  <a:cubicBezTo>
                    <a:pt x="90" y="216"/>
                    <a:pt x="107" y="208"/>
                    <a:pt x="121" y="191"/>
                  </a:cubicBezTo>
                  <a:cubicBezTo>
                    <a:pt x="165" y="138"/>
                    <a:pt x="234" y="105"/>
                    <a:pt x="305" y="105"/>
                  </a:cubicBezTo>
                  <a:cubicBezTo>
                    <a:pt x="331" y="105"/>
                    <a:pt x="358" y="110"/>
                    <a:pt x="383" y="119"/>
                  </a:cubicBezTo>
                  <a:cubicBezTo>
                    <a:pt x="387" y="120"/>
                    <a:pt x="391" y="120"/>
                    <a:pt x="395" y="120"/>
                  </a:cubicBezTo>
                  <a:cubicBezTo>
                    <a:pt x="457" y="120"/>
                    <a:pt x="475" y="34"/>
                    <a:pt x="419" y="12"/>
                  </a:cubicBezTo>
                  <a:cubicBezTo>
                    <a:pt x="385" y="4"/>
                    <a:pt x="352" y="0"/>
                    <a:pt x="32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1830;p58"/>
            <p:cNvSpPr/>
            <p:nvPr/>
          </p:nvSpPr>
          <p:spPr>
            <a:xfrm flipH="1">
              <a:off x="1228680" y="369720"/>
              <a:ext cx="86040" cy="52920"/>
            </a:xfrm>
            <a:custGeom>
              <a:avLst/>
              <a:gdLst/>
              <a:ahLst/>
              <a:rect l="l" t="t" r="r" b="b"/>
              <a:pathLst>
                <a:path w="1272" h="788">
                  <a:moveTo>
                    <a:pt x="1191" y="0"/>
                  </a:moveTo>
                  <a:cubicBezTo>
                    <a:pt x="1188" y="0"/>
                    <a:pt x="1184" y="0"/>
                    <a:pt x="1180" y="1"/>
                  </a:cubicBezTo>
                  <a:cubicBezTo>
                    <a:pt x="716" y="84"/>
                    <a:pt x="311" y="334"/>
                    <a:pt x="25" y="704"/>
                  </a:cubicBezTo>
                  <a:cubicBezTo>
                    <a:pt x="0" y="746"/>
                    <a:pt x="34" y="788"/>
                    <a:pt x="73" y="788"/>
                  </a:cubicBezTo>
                  <a:cubicBezTo>
                    <a:pt x="90" y="788"/>
                    <a:pt x="107" y="781"/>
                    <a:pt x="121" y="763"/>
                  </a:cubicBezTo>
                  <a:cubicBezTo>
                    <a:pt x="383" y="406"/>
                    <a:pt x="764" y="180"/>
                    <a:pt x="1204" y="108"/>
                  </a:cubicBezTo>
                  <a:cubicBezTo>
                    <a:pt x="1272" y="97"/>
                    <a:pt x="1254" y="0"/>
                    <a:pt x="119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1831;p58"/>
            <p:cNvSpPr/>
            <p:nvPr/>
          </p:nvSpPr>
          <p:spPr>
            <a:xfrm flipH="1">
              <a:off x="832320" y="1782000"/>
              <a:ext cx="936000" cy="628920"/>
            </a:xfrm>
            <a:custGeom>
              <a:avLst/>
              <a:gdLst/>
              <a:ahLst/>
              <a:rect l="l" t="t" r="r" b="b"/>
              <a:pathLst>
                <a:path w="13741" h="9237">
                  <a:moveTo>
                    <a:pt x="2656" y="1"/>
                  </a:moveTo>
                  <a:cubicBezTo>
                    <a:pt x="2656" y="1"/>
                    <a:pt x="561" y="2192"/>
                    <a:pt x="203" y="6085"/>
                  </a:cubicBezTo>
                  <a:cubicBezTo>
                    <a:pt x="0" y="8293"/>
                    <a:pt x="3721" y="9236"/>
                    <a:pt x="7279" y="9236"/>
                  </a:cubicBezTo>
                  <a:cubicBezTo>
                    <a:pt x="10398" y="9236"/>
                    <a:pt x="13391" y="8511"/>
                    <a:pt x="13503" y="7276"/>
                  </a:cubicBezTo>
                  <a:cubicBezTo>
                    <a:pt x="13741" y="4632"/>
                    <a:pt x="12824" y="751"/>
                    <a:pt x="12824" y="751"/>
                  </a:cubicBezTo>
                  <a:cubicBezTo>
                    <a:pt x="10487" y="1307"/>
                    <a:pt x="8672" y="1511"/>
                    <a:pt x="7267" y="1511"/>
                  </a:cubicBezTo>
                  <a:cubicBezTo>
                    <a:pt x="3440" y="1511"/>
                    <a:pt x="2656" y="1"/>
                    <a:pt x="26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1832;p58"/>
            <p:cNvSpPr/>
            <p:nvPr/>
          </p:nvSpPr>
          <p:spPr>
            <a:xfrm flipH="1">
              <a:off x="1392120" y="1902600"/>
              <a:ext cx="59400" cy="56520"/>
            </a:xfrm>
            <a:custGeom>
              <a:avLst/>
              <a:gdLst/>
              <a:ahLst/>
              <a:rect l="l" t="t" r="r" b="b"/>
              <a:pathLst>
                <a:path w="882" h="839">
                  <a:moveTo>
                    <a:pt x="448" y="1"/>
                  </a:moveTo>
                  <a:cubicBezTo>
                    <a:pt x="434" y="1"/>
                    <a:pt x="420" y="1"/>
                    <a:pt x="405" y="3"/>
                  </a:cubicBezTo>
                  <a:cubicBezTo>
                    <a:pt x="167" y="27"/>
                    <a:pt x="0" y="229"/>
                    <a:pt x="24" y="455"/>
                  </a:cubicBezTo>
                  <a:cubicBezTo>
                    <a:pt x="46" y="678"/>
                    <a:pt x="225" y="839"/>
                    <a:pt x="434" y="839"/>
                  </a:cubicBezTo>
                  <a:cubicBezTo>
                    <a:pt x="448" y="839"/>
                    <a:pt x="462" y="838"/>
                    <a:pt x="477" y="836"/>
                  </a:cubicBezTo>
                  <a:cubicBezTo>
                    <a:pt x="715" y="824"/>
                    <a:pt x="881" y="610"/>
                    <a:pt x="858" y="384"/>
                  </a:cubicBezTo>
                  <a:cubicBezTo>
                    <a:pt x="846" y="171"/>
                    <a:pt x="667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1833;p58"/>
            <p:cNvSpPr/>
            <p:nvPr/>
          </p:nvSpPr>
          <p:spPr>
            <a:xfrm flipH="1">
              <a:off x="1541880" y="1818720"/>
              <a:ext cx="69480" cy="111600"/>
            </a:xfrm>
            <a:custGeom>
              <a:avLst/>
              <a:gdLst/>
              <a:ahLst/>
              <a:rect l="l" t="t" r="r" b="b"/>
              <a:pathLst>
                <a:path w="1032" h="1650">
                  <a:moveTo>
                    <a:pt x="915" y="0"/>
                  </a:moveTo>
                  <a:cubicBezTo>
                    <a:pt x="893" y="0"/>
                    <a:pt x="869" y="9"/>
                    <a:pt x="847" y="30"/>
                  </a:cubicBezTo>
                  <a:cubicBezTo>
                    <a:pt x="419" y="447"/>
                    <a:pt x="133" y="971"/>
                    <a:pt x="14" y="1554"/>
                  </a:cubicBezTo>
                  <a:cubicBezTo>
                    <a:pt x="0" y="1616"/>
                    <a:pt x="49" y="1650"/>
                    <a:pt x="98" y="1650"/>
                  </a:cubicBezTo>
                  <a:cubicBezTo>
                    <a:pt x="134" y="1650"/>
                    <a:pt x="170" y="1631"/>
                    <a:pt x="180" y="1590"/>
                  </a:cubicBezTo>
                  <a:cubicBezTo>
                    <a:pt x="288" y="1019"/>
                    <a:pt x="561" y="530"/>
                    <a:pt x="978" y="126"/>
                  </a:cubicBezTo>
                  <a:cubicBezTo>
                    <a:pt x="1031" y="73"/>
                    <a:pt x="979" y="0"/>
                    <a:pt x="915" y="0"/>
                  </a:cubicBezTo>
                  <a:close/>
                </a:path>
              </a:pathLst>
            </a:custGeom>
            <a:solidFill>
              <a:srgbClr val="5364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1834;p58"/>
            <p:cNvSpPr/>
            <p:nvPr/>
          </p:nvSpPr>
          <p:spPr>
            <a:xfrm flipH="1">
              <a:off x="1230840" y="1883880"/>
              <a:ext cx="23040" cy="126360"/>
            </a:xfrm>
            <a:custGeom>
              <a:avLst/>
              <a:gdLst/>
              <a:ahLst/>
              <a:rect l="l" t="t" r="r" b="b"/>
              <a:pathLst>
                <a:path w="348" h="1863">
                  <a:moveTo>
                    <a:pt x="200" y="0"/>
                  </a:moveTo>
                  <a:cubicBezTo>
                    <a:pt x="158" y="0"/>
                    <a:pt x="115" y="30"/>
                    <a:pt x="122" y="88"/>
                  </a:cubicBezTo>
                  <a:cubicBezTo>
                    <a:pt x="181" y="648"/>
                    <a:pt x="145" y="1208"/>
                    <a:pt x="14" y="1767"/>
                  </a:cubicBezTo>
                  <a:cubicBezTo>
                    <a:pt x="1" y="1829"/>
                    <a:pt x="50" y="1863"/>
                    <a:pt x="98" y="1863"/>
                  </a:cubicBezTo>
                  <a:cubicBezTo>
                    <a:pt x="135" y="1863"/>
                    <a:pt x="171" y="1844"/>
                    <a:pt x="181" y="1803"/>
                  </a:cubicBezTo>
                  <a:cubicBezTo>
                    <a:pt x="312" y="1231"/>
                    <a:pt x="348" y="648"/>
                    <a:pt x="276" y="65"/>
                  </a:cubicBezTo>
                  <a:cubicBezTo>
                    <a:pt x="271" y="21"/>
                    <a:pt x="236" y="0"/>
                    <a:pt x="2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1835;p58"/>
            <p:cNvSpPr/>
            <p:nvPr/>
          </p:nvSpPr>
          <p:spPr>
            <a:xfrm flipH="1">
              <a:off x="1010880" y="1861200"/>
              <a:ext cx="23760" cy="122040"/>
            </a:xfrm>
            <a:custGeom>
              <a:avLst/>
              <a:gdLst/>
              <a:ahLst/>
              <a:rect l="l" t="t" r="r" b="b"/>
              <a:pathLst>
                <a:path w="360" h="1802">
                  <a:moveTo>
                    <a:pt x="191" y="0"/>
                  </a:moveTo>
                  <a:cubicBezTo>
                    <a:pt x="147" y="0"/>
                    <a:pt x="103" y="31"/>
                    <a:pt x="109" y="87"/>
                  </a:cubicBezTo>
                  <a:cubicBezTo>
                    <a:pt x="193" y="635"/>
                    <a:pt x="157" y="1182"/>
                    <a:pt x="14" y="1706"/>
                  </a:cubicBezTo>
                  <a:cubicBezTo>
                    <a:pt x="0" y="1768"/>
                    <a:pt x="45" y="1802"/>
                    <a:pt x="93" y="1802"/>
                  </a:cubicBezTo>
                  <a:cubicBezTo>
                    <a:pt x="129" y="1802"/>
                    <a:pt x="166" y="1783"/>
                    <a:pt x="181" y="1742"/>
                  </a:cubicBezTo>
                  <a:cubicBezTo>
                    <a:pt x="324" y="1194"/>
                    <a:pt x="359" y="635"/>
                    <a:pt x="276" y="75"/>
                  </a:cubicBezTo>
                  <a:cubicBezTo>
                    <a:pt x="270" y="25"/>
                    <a:pt x="230" y="0"/>
                    <a:pt x="191" y="0"/>
                  </a:cubicBezTo>
                  <a:close/>
                </a:path>
              </a:pathLst>
            </a:custGeom>
            <a:solidFill>
              <a:srgbClr val="5364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1836;p58"/>
            <p:cNvSpPr/>
            <p:nvPr/>
          </p:nvSpPr>
          <p:spPr>
            <a:xfrm flipH="1">
              <a:off x="866880" y="1894320"/>
              <a:ext cx="803520" cy="114120"/>
            </a:xfrm>
            <a:custGeom>
              <a:avLst/>
              <a:gdLst/>
              <a:ahLst/>
              <a:rect l="l" t="t" r="r" b="b"/>
              <a:pathLst>
                <a:path w="11800" h="1683">
                  <a:moveTo>
                    <a:pt x="135" y="1"/>
                  </a:moveTo>
                  <a:cubicBezTo>
                    <a:pt x="59" y="1"/>
                    <a:pt x="1" y="98"/>
                    <a:pt x="79" y="147"/>
                  </a:cubicBezTo>
                  <a:cubicBezTo>
                    <a:pt x="1859" y="1282"/>
                    <a:pt x="3982" y="1682"/>
                    <a:pt x="6095" y="1682"/>
                  </a:cubicBezTo>
                  <a:cubicBezTo>
                    <a:pt x="7105" y="1682"/>
                    <a:pt x="8113" y="1591"/>
                    <a:pt x="9080" y="1445"/>
                  </a:cubicBezTo>
                  <a:cubicBezTo>
                    <a:pt x="9973" y="1314"/>
                    <a:pt x="10842" y="1123"/>
                    <a:pt x="11711" y="885"/>
                  </a:cubicBezTo>
                  <a:cubicBezTo>
                    <a:pt x="11800" y="863"/>
                    <a:pt x="11755" y="728"/>
                    <a:pt x="11672" y="728"/>
                  </a:cubicBezTo>
                  <a:cubicBezTo>
                    <a:pt x="11665" y="728"/>
                    <a:pt x="11659" y="728"/>
                    <a:pt x="11652" y="730"/>
                  </a:cubicBezTo>
                  <a:cubicBezTo>
                    <a:pt x="9909" y="1212"/>
                    <a:pt x="8049" y="1529"/>
                    <a:pt x="6203" y="1529"/>
                  </a:cubicBezTo>
                  <a:cubicBezTo>
                    <a:pt x="4946" y="1529"/>
                    <a:pt x="3697" y="1382"/>
                    <a:pt x="2496" y="1040"/>
                  </a:cubicBezTo>
                  <a:cubicBezTo>
                    <a:pt x="1686" y="813"/>
                    <a:pt x="901" y="468"/>
                    <a:pt x="186" y="16"/>
                  </a:cubicBezTo>
                  <a:cubicBezTo>
                    <a:pt x="169" y="5"/>
                    <a:pt x="152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1837;p58"/>
            <p:cNvSpPr/>
            <p:nvPr/>
          </p:nvSpPr>
          <p:spPr>
            <a:xfrm flipH="1">
              <a:off x="1152720" y="1459440"/>
              <a:ext cx="372960" cy="43920"/>
            </a:xfrm>
            <a:custGeom>
              <a:avLst/>
              <a:gdLst/>
              <a:ahLst/>
              <a:rect l="l" t="t" r="r" b="b"/>
              <a:pathLst>
                <a:path w="5482" h="653">
                  <a:moveTo>
                    <a:pt x="5367" y="0"/>
                  </a:moveTo>
                  <a:cubicBezTo>
                    <a:pt x="5357" y="0"/>
                    <a:pt x="5347" y="2"/>
                    <a:pt x="5337" y="6"/>
                  </a:cubicBezTo>
                  <a:cubicBezTo>
                    <a:pt x="4402" y="331"/>
                    <a:pt x="3423" y="493"/>
                    <a:pt x="2443" y="493"/>
                  </a:cubicBezTo>
                  <a:cubicBezTo>
                    <a:pt x="1663" y="493"/>
                    <a:pt x="882" y="391"/>
                    <a:pt x="122" y="185"/>
                  </a:cubicBezTo>
                  <a:cubicBezTo>
                    <a:pt x="112" y="181"/>
                    <a:pt x="102" y="180"/>
                    <a:pt x="93" y="180"/>
                  </a:cubicBezTo>
                  <a:cubicBezTo>
                    <a:pt x="11" y="180"/>
                    <a:pt x="0" y="318"/>
                    <a:pt x="86" y="340"/>
                  </a:cubicBezTo>
                  <a:cubicBezTo>
                    <a:pt x="855" y="549"/>
                    <a:pt x="1641" y="652"/>
                    <a:pt x="2427" y="652"/>
                  </a:cubicBezTo>
                  <a:cubicBezTo>
                    <a:pt x="3431" y="652"/>
                    <a:pt x="4435" y="483"/>
                    <a:pt x="5396" y="149"/>
                  </a:cubicBezTo>
                  <a:cubicBezTo>
                    <a:pt x="5481" y="117"/>
                    <a:pt x="5443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1838;p58"/>
            <p:cNvSpPr/>
            <p:nvPr/>
          </p:nvSpPr>
          <p:spPr>
            <a:xfrm flipH="1">
              <a:off x="878760" y="1219680"/>
              <a:ext cx="110160" cy="416520"/>
            </a:xfrm>
            <a:custGeom>
              <a:avLst/>
              <a:gdLst/>
              <a:ahLst/>
              <a:rect l="l" t="t" r="r" b="b"/>
              <a:pathLst>
                <a:path w="1628" h="6121">
                  <a:moveTo>
                    <a:pt x="1524" y="0"/>
                  </a:moveTo>
                  <a:cubicBezTo>
                    <a:pt x="1497" y="0"/>
                    <a:pt x="1470" y="13"/>
                    <a:pt x="1454" y="46"/>
                  </a:cubicBezTo>
                  <a:cubicBezTo>
                    <a:pt x="525" y="1915"/>
                    <a:pt x="37" y="3963"/>
                    <a:pt x="1" y="6046"/>
                  </a:cubicBezTo>
                  <a:cubicBezTo>
                    <a:pt x="1" y="6097"/>
                    <a:pt x="38" y="6121"/>
                    <a:pt x="77" y="6121"/>
                  </a:cubicBezTo>
                  <a:cubicBezTo>
                    <a:pt x="121" y="6121"/>
                    <a:pt x="168" y="6091"/>
                    <a:pt x="168" y="6034"/>
                  </a:cubicBezTo>
                  <a:cubicBezTo>
                    <a:pt x="191" y="3975"/>
                    <a:pt x="692" y="1951"/>
                    <a:pt x="1596" y="105"/>
                  </a:cubicBezTo>
                  <a:cubicBezTo>
                    <a:pt x="1628" y="50"/>
                    <a:pt x="1576" y="0"/>
                    <a:pt x="1524" y="0"/>
                  </a:cubicBezTo>
                  <a:close/>
                </a:path>
              </a:pathLst>
            </a:custGeom>
            <a:solidFill>
              <a:srgbClr val="ca687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1839;p58"/>
            <p:cNvSpPr/>
            <p:nvPr/>
          </p:nvSpPr>
          <p:spPr>
            <a:xfrm flipH="1">
              <a:off x="765000" y="2190240"/>
              <a:ext cx="630720" cy="3214800"/>
            </a:xfrm>
            <a:custGeom>
              <a:avLst/>
              <a:gdLst/>
              <a:ahLst/>
              <a:rect l="l" t="t" r="r" b="b"/>
              <a:pathLst>
                <a:path w="9264" h="47174">
                  <a:moveTo>
                    <a:pt x="1" y="1"/>
                  </a:moveTo>
                  <a:cubicBezTo>
                    <a:pt x="1" y="1"/>
                    <a:pt x="441" y="17729"/>
                    <a:pt x="751" y="20932"/>
                  </a:cubicBezTo>
                  <a:cubicBezTo>
                    <a:pt x="1072" y="24135"/>
                    <a:pt x="2442" y="47173"/>
                    <a:pt x="2442" y="47173"/>
                  </a:cubicBezTo>
                  <a:lnTo>
                    <a:pt x="9264" y="47173"/>
                  </a:lnTo>
                  <a:lnTo>
                    <a:pt x="8085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1840;p58"/>
            <p:cNvSpPr/>
            <p:nvPr/>
          </p:nvSpPr>
          <p:spPr>
            <a:xfrm flipH="1">
              <a:off x="768960" y="5298480"/>
              <a:ext cx="465840" cy="12600"/>
            </a:xfrm>
            <a:custGeom>
              <a:avLst/>
              <a:gdLst/>
              <a:ahLst/>
              <a:rect l="l" t="t" r="r" b="b"/>
              <a:pathLst>
                <a:path w="6847" h="195">
                  <a:moveTo>
                    <a:pt x="6739" y="1"/>
                  </a:moveTo>
                  <a:cubicBezTo>
                    <a:pt x="4931" y="20"/>
                    <a:pt x="3123" y="39"/>
                    <a:pt x="1315" y="39"/>
                  </a:cubicBezTo>
                  <a:cubicBezTo>
                    <a:pt x="908" y="39"/>
                    <a:pt x="502" y="38"/>
                    <a:pt x="96" y="36"/>
                  </a:cubicBezTo>
                  <a:cubicBezTo>
                    <a:pt x="0" y="36"/>
                    <a:pt x="0" y="191"/>
                    <a:pt x="96" y="191"/>
                  </a:cubicBezTo>
                  <a:cubicBezTo>
                    <a:pt x="502" y="193"/>
                    <a:pt x="908" y="194"/>
                    <a:pt x="1315" y="194"/>
                  </a:cubicBezTo>
                  <a:cubicBezTo>
                    <a:pt x="3123" y="194"/>
                    <a:pt x="4931" y="175"/>
                    <a:pt x="6739" y="155"/>
                  </a:cubicBezTo>
                  <a:cubicBezTo>
                    <a:pt x="6835" y="155"/>
                    <a:pt x="6846" y="1"/>
                    <a:pt x="673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1841;p58"/>
            <p:cNvSpPr/>
            <p:nvPr/>
          </p:nvSpPr>
          <p:spPr>
            <a:xfrm flipH="1">
              <a:off x="910440" y="3531600"/>
              <a:ext cx="289440" cy="23400"/>
            </a:xfrm>
            <a:custGeom>
              <a:avLst/>
              <a:gdLst/>
              <a:ahLst/>
              <a:rect l="l" t="t" r="r" b="b"/>
              <a:pathLst>
                <a:path w="4255" h="354">
                  <a:moveTo>
                    <a:pt x="4116" y="0"/>
                  </a:moveTo>
                  <a:cubicBezTo>
                    <a:pt x="4112" y="0"/>
                    <a:pt x="4108" y="0"/>
                    <a:pt x="4104" y="1"/>
                  </a:cubicBezTo>
                  <a:cubicBezTo>
                    <a:pt x="3442" y="133"/>
                    <a:pt x="2770" y="199"/>
                    <a:pt x="2098" y="199"/>
                  </a:cubicBezTo>
                  <a:cubicBezTo>
                    <a:pt x="1442" y="199"/>
                    <a:pt x="786" y="136"/>
                    <a:pt x="139" y="13"/>
                  </a:cubicBezTo>
                  <a:cubicBezTo>
                    <a:pt x="136" y="12"/>
                    <a:pt x="132" y="12"/>
                    <a:pt x="129" y="12"/>
                  </a:cubicBezTo>
                  <a:cubicBezTo>
                    <a:pt x="41" y="12"/>
                    <a:pt x="0" y="156"/>
                    <a:pt x="103" y="167"/>
                  </a:cubicBezTo>
                  <a:cubicBezTo>
                    <a:pt x="762" y="291"/>
                    <a:pt x="1430" y="353"/>
                    <a:pt x="2099" y="353"/>
                  </a:cubicBezTo>
                  <a:cubicBezTo>
                    <a:pt x="2784" y="353"/>
                    <a:pt x="3471" y="288"/>
                    <a:pt x="4152" y="156"/>
                  </a:cubicBezTo>
                  <a:cubicBezTo>
                    <a:pt x="4255" y="144"/>
                    <a:pt x="4214" y="0"/>
                    <a:pt x="41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1842;p58"/>
            <p:cNvSpPr/>
            <p:nvPr/>
          </p:nvSpPr>
          <p:spPr>
            <a:xfrm flipH="1">
              <a:off x="1328040" y="2098800"/>
              <a:ext cx="68400" cy="559800"/>
            </a:xfrm>
            <a:custGeom>
              <a:avLst/>
              <a:gdLst/>
              <a:ahLst/>
              <a:rect l="l" t="t" r="r" b="b"/>
              <a:pathLst>
                <a:path w="1013" h="8222">
                  <a:moveTo>
                    <a:pt x="916" y="0"/>
                  </a:moveTo>
                  <a:cubicBezTo>
                    <a:pt x="882" y="0"/>
                    <a:pt x="850" y="20"/>
                    <a:pt x="845" y="66"/>
                  </a:cubicBezTo>
                  <a:cubicBezTo>
                    <a:pt x="607" y="2757"/>
                    <a:pt x="286" y="5447"/>
                    <a:pt x="0" y="8138"/>
                  </a:cubicBezTo>
                  <a:cubicBezTo>
                    <a:pt x="0" y="8186"/>
                    <a:pt x="36" y="8222"/>
                    <a:pt x="83" y="8222"/>
                  </a:cubicBezTo>
                  <a:cubicBezTo>
                    <a:pt x="119" y="8222"/>
                    <a:pt x="155" y="8198"/>
                    <a:pt x="155" y="8150"/>
                  </a:cubicBezTo>
                  <a:cubicBezTo>
                    <a:pt x="357" y="6197"/>
                    <a:pt x="583" y="4233"/>
                    <a:pt x="798" y="2280"/>
                  </a:cubicBezTo>
                  <a:cubicBezTo>
                    <a:pt x="869" y="1554"/>
                    <a:pt x="941" y="828"/>
                    <a:pt x="1012" y="90"/>
                  </a:cubicBezTo>
                  <a:cubicBezTo>
                    <a:pt x="1012" y="35"/>
                    <a:pt x="961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1843;p58"/>
            <p:cNvSpPr/>
            <p:nvPr/>
          </p:nvSpPr>
          <p:spPr>
            <a:xfrm flipH="1">
              <a:off x="1358280" y="2098800"/>
              <a:ext cx="64080" cy="287640"/>
            </a:xfrm>
            <a:custGeom>
              <a:avLst/>
              <a:gdLst/>
              <a:ahLst/>
              <a:rect l="l" t="t" r="r" b="b"/>
              <a:pathLst>
                <a:path w="952" h="4228">
                  <a:moveTo>
                    <a:pt x="567" y="0"/>
                  </a:moveTo>
                  <a:cubicBezTo>
                    <a:pt x="533" y="0"/>
                    <a:pt x="498" y="20"/>
                    <a:pt x="488" y="66"/>
                  </a:cubicBezTo>
                  <a:cubicBezTo>
                    <a:pt x="286" y="1066"/>
                    <a:pt x="143" y="2090"/>
                    <a:pt x="83" y="3114"/>
                  </a:cubicBezTo>
                  <a:cubicBezTo>
                    <a:pt x="71" y="3400"/>
                    <a:pt x="0" y="3816"/>
                    <a:pt x="214" y="4042"/>
                  </a:cubicBezTo>
                  <a:cubicBezTo>
                    <a:pt x="322" y="4158"/>
                    <a:pt x="498" y="4228"/>
                    <a:pt x="664" y="4228"/>
                  </a:cubicBezTo>
                  <a:cubicBezTo>
                    <a:pt x="736" y="4228"/>
                    <a:pt x="807" y="4214"/>
                    <a:pt x="869" y="4185"/>
                  </a:cubicBezTo>
                  <a:cubicBezTo>
                    <a:pt x="952" y="4154"/>
                    <a:pt x="927" y="4033"/>
                    <a:pt x="856" y="4033"/>
                  </a:cubicBezTo>
                  <a:cubicBezTo>
                    <a:pt x="846" y="4033"/>
                    <a:pt x="834" y="4036"/>
                    <a:pt x="822" y="4042"/>
                  </a:cubicBezTo>
                  <a:cubicBezTo>
                    <a:pt x="777" y="4063"/>
                    <a:pt x="726" y="4072"/>
                    <a:pt x="675" y="4072"/>
                  </a:cubicBezTo>
                  <a:cubicBezTo>
                    <a:pt x="575" y="4072"/>
                    <a:pt x="471" y="4038"/>
                    <a:pt x="393" y="3983"/>
                  </a:cubicBezTo>
                  <a:cubicBezTo>
                    <a:pt x="226" y="3864"/>
                    <a:pt x="226" y="3650"/>
                    <a:pt x="226" y="3471"/>
                  </a:cubicBezTo>
                  <a:cubicBezTo>
                    <a:pt x="226" y="3078"/>
                    <a:pt x="274" y="2697"/>
                    <a:pt x="310" y="2316"/>
                  </a:cubicBezTo>
                  <a:cubicBezTo>
                    <a:pt x="381" y="1566"/>
                    <a:pt x="488" y="828"/>
                    <a:pt x="643" y="90"/>
                  </a:cubicBezTo>
                  <a:cubicBezTo>
                    <a:pt x="657" y="35"/>
                    <a:pt x="612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1844;p58"/>
            <p:cNvSpPr/>
            <p:nvPr/>
          </p:nvSpPr>
          <p:spPr>
            <a:xfrm flipH="1">
              <a:off x="853560" y="2088000"/>
              <a:ext cx="224640" cy="432720"/>
            </a:xfrm>
            <a:custGeom>
              <a:avLst/>
              <a:gdLst/>
              <a:ahLst/>
              <a:rect l="l" t="t" r="r" b="b"/>
              <a:pathLst>
                <a:path w="3308" h="6361">
                  <a:moveTo>
                    <a:pt x="79" y="1"/>
                  </a:moveTo>
                  <a:cubicBezTo>
                    <a:pt x="39" y="1"/>
                    <a:pt x="0" y="27"/>
                    <a:pt x="0" y="81"/>
                  </a:cubicBezTo>
                  <a:cubicBezTo>
                    <a:pt x="167" y="2486"/>
                    <a:pt x="1298" y="4772"/>
                    <a:pt x="3132" y="6344"/>
                  </a:cubicBezTo>
                  <a:cubicBezTo>
                    <a:pt x="3149" y="6356"/>
                    <a:pt x="3167" y="6361"/>
                    <a:pt x="3184" y="6361"/>
                  </a:cubicBezTo>
                  <a:cubicBezTo>
                    <a:pt x="3251" y="6361"/>
                    <a:pt x="3308" y="6281"/>
                    <a:pt x="3251" y="6225"/>
                  </a:cubicBezTo>
                  <a:cubicBezTo>
                    <a:pt x="1453" y="4689"/>
                    <a:pt x="322" y="2438"/>
                    <a:pt x="167" y="81"/>
                  </a:cubicBezTo>
                  <a:cubicBezTo>
                    <a:pt x="161" y="27"/>
                    <a:pt x="119" y="1"/>
                    <a:pt x="79" y="1"/>
                  </a:cubicBezTo>
                  <a:close/>
                </a:path>
              </a:pathLst>
            </a:custGeom>
            <a:solidFill>
              <a:srgbClr val="5364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1845;p58"/>
            <p:cNvSpPr/>
            <p:nvPr/>
          </p:nvSpPr>
          <p:spPr>
            <a:xfrm flipH="1">
              <a:off x="605880" y="665280"/>
              <a:ext cx="681840" cy="2498760"/>
            </a:xfrm>
            <a:custGeom>
              <a:avLst/>
              <a:gdLst/>
              <a:ahLst/>
              <a:rect l="l" t="t" r="r" b="b"/>
              <a:pathLst>
                <a:path w="10014" h="36672">
                  <a:moveTo>
                    <a:pt x="2096" y="1"/>
                  </a:moveTo>
                  <a:cubicBezTo>
                    <a:pt x="2096" y="1"/>
                    <a:pt x="1953" y="2608"/>
                    <a:pt x="1715" y="5537"/>
                  </a:cubicBezTo>
                  <a:cubicBezTo>
                    <a:pt x="1477" y="8478"/>
                    <a:pt x="846" y="8847"/>
                    <a:pt x="1524" y="12848"/>
                  </a:cubicBezTo>
                  <a:cubicBezTo>
                    <a:pt x="2203" y="16836"/>
                    <a:pt x="0" y="36374"/>
                    <a:pt x="0" y="36374"/>
                  </a:cubicBezTo>
                  <a:cubicBezTo>
                    <a:pt x="979" y="36569"/>
                    <a:pt x="2125" y="36672"/>
                    <a:pt x="3330" y="36672"/>
                  </a:cubicBezTo>
                  <a:cubicBezTo>
                    <a:pt x="5586" y="36672"/>
                    <a:pt x="8050" y="36313"/>
                    <a:pt x="10014" y="35529"/>
                  </a:cubicBezTo>
                  <a:cubicBezTo>
                    <a:pt x="10014" y="35529"/>
                    <a:pt x="6335" y="11145"/>
                    <a:pt x="6954" y="9431"/>
                  </a:cubicBezTo>
                  <a:cubicBezTo>
                    <a:pt x="7573" y="7716"/>
                    <a:pt x="8561" y="4371"/>
                    <a:pt x="8228" y="3442"/>
                  </a:cubicBezTo>
                  <a:cubicBezTo>
                    <a:pt x="7882" y="2513"/>
                    <a:pt x="2096" y="1"/>
                    <a:pt x="209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1846;p58"/>
            <p:cNvSpPr/>
            <p:nvPr/>
          </p:nvSpPr>
          <p:spPr>
            <a:xfrm flipH="1">
              <a:off x="1130760" y="1391760"/>
              <a:ext cx="113400" cy="1692720"/>
            </a:xfrm>
            <a:custGeom>
              <a:avLst/>
              <a:gdLst/>
              <a:ahLst/>
              <a:rect l="l" t="t" r="r" b="b"/>
              <a:pathLst>
                <a:path w="1674" h="24845">
                  <a:moveTo>
                    <a:pt x="1302" y="0"/>
                  </a:moveTo>
                  <a:cubicBezTo>
                    <a:pt x="1262" y="0"/>
                    <a:pt x="1221" y="27"/>
                    <a:pt x="1221" y="82"/>
                  </a:cubicBezTo>
                  <a:cubicBezTo>
                    <a:pt x="1673" y="6500"/>
                    <a:pt x="1316" y="12941"/>
                    <a:pt x="649" y="19335"/>
                  </a:cubicBezTo>
                  <a:cubicBezTo>
                    <a:pt x="459" y="21144"/>
                    <a:pt x="233" y="22954"/>
                    <a:pt x="6" y="24764"/>
                  </a:cubicBezTo>
                  <a:cubicBezTo>
                    <a:pt x="0" y="24818"/>
                    <a:pt x="36" y="24844"/>
                    <a:pt x="75" y="24844"/>
                  </a:cubicBezTo>
                  <a:cubicBezTo>
                    <a:pt x="114" y="24844"/>
                    <a:pt x="155" y="24818"/>
                    <a:pt x="161" y="24764"/>
                  </a:cubicBezTo>
                  <a:cubicBezTo>
                    <a:pt x="983" y="18370"/>
                    <a:pt x="1614" y="11941"/>
                    <a:pt x="1578" y="5488"/>
                  </a:cubicBezTo>
                  <a:cubicBezTo>
                    <a:pt x="1566" y="3678"/>
                    <a:pt x="1507" y="1880"/>
                    <a:pt x="1376" y="70"/>
                  </a:cubicBezTo>
                  <a:cubicBezTo>
                    <a:pt x="1376" y="24"/>
                    <a:pt x="1339" y="0"/>
                    <a:pt x="130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1847;p58"/>
            <p:cNvSpPr/>
            <p:nvPr/>
          </p:nvSpPr>
          <p:spPr>
            <a:xfrm flipH="1">
              <a:off x="617760" y="3018240"/>
              <a:ext cx="662760" cy="91440"/>
            </a:xfrm>
            <a:custGeom>
              <a:avLst/>
              <a:gdLst/>
              <a:ahLst/>
              <a:rect l="l" t="t" r="r" b="b"/>
              <a:pathLst>
                <a:path w="9736" h="1350">
                  <a:moveTo>
                    <a:pt x="9641" y="1"/>
                  </a:moveTo>
                  <a:cubicBezTo>
                    <a:pt x="9633" y="1"/>
                    <a:pt x="9624" y="2"/>
                    <a:pt x="9614" y="6"/>
                  </a:cubicBezTo>
                  <a:cubicBezTo>
                    <a:pt x="7646" y="795"/>
                    <a:pt x="5544" y="1194"/>
                    <a:pt x="3437" y="1194"/>
                  </a:cubicBezTo>
                  <a:cubicBezTo>
                    <a:pt x="2333" y="1194"/>
                    <a:pt x="1226" y="1084"/>
                    <a:pt x="137" y="863"/>
                  </a:cubicBezTo>
                  <a:cubicBezTo>
                    <a:pt x="130" y="862"/>
                    <a:pt x="123" y="861"/>
                    <a:pt x="117" y="861"/>
                  </a:cubicBezTo>
                  <a:cubicBezTo>
                    <a:pt x="35" y="861"/>
                    <a:pt x="0" y="996"/>
                    <a:pt x="89" y="1018"/>
                  </a:cubicBezTo>
                  <a:cubicBezTo>
                    <a:pt x="1187" y="1239"/>
                    <a:pt x="2303" y="1349"/>
                    <a:pt x="3418" y="1349"/>
                  </a:cubicBezTo>
                  <a:cubicBezTo>
                    <a:pt x="5544" y="1349"/>
                    <a:pt x="7666" y="950"/>
                    <a:pt x="9650" y="161"/>
                  </a:cubicBezTo>
                  <a:cubicBezTo>
                    <a:pt x="9735" y="129"/>
                    <a:pt x="9715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1848;p58"/>
            <p:cNvSpPr/>
            <p:nvPr/>
          </p:nvSpPr>
          <p:spPr>
            <a:xfrm flipH="1">
              <a:off x="1053720" y="664560"/>
              <a:ext cx="167400" cy="793800"/>
            </a:xfrm>
            <a:custGeom>
              <a:avLst/>
              <a:gdLst/>
              <a:ahLst/>
              <a:rect l="l" t="t" r="r" b="b"/>
              <a:pathLst>
                <a:path w="2466" h="11654">
                  <a:moveTo>
                    <a:pt x="1257" y="0"/>
                  </a:moveTo>
                  <a:cubicBezTo>
                    <a:pt x="1212" y="0"/>
                    <a:pt x="1166" y="3"/>
                    <a:pt x="1120" y="9"/>
                  </a:cubicBezTo>
                  <a:cubicBezTo>
                    <a:pt x="1120" y="9"/>
                    <a:pt x="918" y="4390"/>
                    <a:pt x="501" y="6855"/>
                  </a:cubicBezTo>
                  <a:cubicBezTo>
                    <a:pt x="1" y="9855"/>
                    <a:pt x="370" y="11653"/>
                    <a:pt x="370" y="11653"/>
                  </a:cubicBezTo>
                  <a:lnTo>
                    <a:pt x="1882" y="9272"/>
                  </a:lnTo>
                  <a:lnTo>
                    <a:pt x="2251" y="5021"/>
                  </a:lnTo>
                  <a:lnTo>
                    <a:pt x="1775" y="4105"/>
                  </a:lnTo>
                  <a:lnTo>
                    <a:pt x="2430" y="3557"/>
                  </a:lnTo>
                  <a:lnTo>
                    <a:pt x="2465" y="616"/>
                  </a:lnTo>
                  <a:cubicBezTo>
                    <a:pt x="2465" y="616"/>
                    <a:pt x="1922" y="0"/>
                    <a:pt x="1257" y="0"/>
                  </a:cubicBezTo>
                  <a:close/>
                </a:path>
              </a:pathLst>
            </a:custGeom>
            <a:solidFill>
              <a:srgbClr val="277c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1849;p58"/>
            <p:cNvSpPr/>
            <p:nvPr/>
          </p:nvSpPr>
          <p:spPr>
            <a:xfrm flipH="1">
              <a:off x="771480" y="2310120"/>
              <a:ext cx="280080" cy="270360"/>
            </a:xfrm>
            <a:custGeom>
              <a:avLst/>
              <a:gdLst/>
              <a:ahLst/>
              <a:rect l="l" t="t" r="r" b="b"/>
              <a:pathLst>
                <a:path w="4120" h="3978">
                  <a:moveTo>
                    <a:pt x="3917" y="215"/>
                  </a:moveTo>
                  <a:lnTo>
                    <a:pt x="3917" y="215"/>
                  </a:lnTo>
                  <a:cubicBezTo>
                    <a:pt x="3894" y="703"/>
                    <a:pt x="3774" y="2763"/>
                    <a:pt x="2786" y="3501"/>
                  </a:cubicBezTo>
                  <a:cubicBezTo>
                    <a:pt x="2554" y="3679"/>
                    <a:pt x="2286" y="3767"/>
                    <a:pt x="1983" y="3767"/>
                  </a:cubicBezTo>
                  <a:cubicBezTo>
                    <a:pt x="1820" y="3767"/>
                    <a:pt x="1648" y="3742"/>
                    <a:pt x="1465" y="3692"/>
                  </a:cubicBezTo>
                  <a:cubicBezTo>
                    <a:pt x="345" y="3370"/>
                    <a:pt x="345" y="930"/>
                    <a:pt x="369" y="418"/>
                  </a:cubicBezTo>
                  <a:lnTo>
                    <a:pt x="3917" y="215"/>
                  </a:lnTo>
                  <a:close/>
                  <a:moveTo>
                    <a:pt x="4013" y="1"/>
                  </a:moveTo>
                  <a:lnTo>
                    <a:pt x="262" y="215"/>
                  </a:lnTo>
                  <a:cubicBezTo>
                    <a:pt x="203" y="227"/>
                    <a:pt x="167" y="263"/>
                    <a:pt x="167" y="322"/>
                  </a:cubicBezTo>
                  <a:cubicBezTo>
                    <a:pt x="155" y="441"/>
                    <a:pt x="0" y="3489"/>
                    <a:pt x="1405" y="3894"/>
                  </a:cubicBezTo>
                  <a:cubicBezTo>
                    <a:pt x="1619" y="3954"/>
                    <a:pt x="1810" y="3978"/>
                    <a:pt x="1989" y="3978"/>
                  </a:cubicBezTo>
                  <a:cubicBezTo>
                    <a:pt x="2334" y="3978"/>
                    <a:pt x="2643" y="3870"/>
                    <a:pt x="2917" y="3668"/>
                  </a:cubicBezTo>
                  <a:cubicBezTo>
                    <a:pt x="4108" y="2763"/>
                    <a:pt x="4120" y="215"/>
                    <a:pt x="4120" y="96"/>
                  </a:cubicBezTo>
                  <a:cubicBezTo>
                    <a:pt x="4120" y="72"/>
                    <a:pt x="4108" y="48"/>
                    <a:pt x="4084" y="25"/>
                  </a:cubicBezTo>
                  <a:cubicBezTo>
                    <a:pt x="4072" y="13"/>
                    <a:pt x="4036" y="1"/>
                    <a:pt x="401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1850;p58"/>
            <p:cNvSpPr/>
            <p:nvPr/>
          </p:nvSpPr>
          <p:spPr>
            <a:xfrm flipH="1">
              <a:off x="1353240" y="728640"/>
              <a:ext cx="725760" cy="2361960"/>
            </a:xfrm>
            <a:custGeom>
              <a:avLst/>
              <a:gdLst/>
              <a:ahLst/>
              <a:rect l="l" t="t" r="r" b="b"/>
              <a:pathLst>
                <a:path w="10657" h="34660">
                  <a:moveTo>
                    <a:pt x="10657" y="1"/>
                  </a:moveTo>
                  <a:cubicBezTo>
                    <a:pt x="10657" y="1"/>
                    <a:pt x="7859" y="2108"/>
                    <a:pt x="7073" y="2572"/>
                  </a:cubicBezTo>
                  <a:cubicBezTo>
                    <a:pt x="6287" y="3037"/>
                    <a:pt x="7228" y="4954"/>
                    <a:pt x="7073" y="5477"/>
                  </a:cubicBezTo>
                  <a:cubicBezTo>
                    <a:pt x="6918" y="5989"/>
                    <a:pt x="4751" y="7204"/>
                    <a:pt x="6216" y="9585"/>
                  </a:cubicBezTo>
                  <a:cubicBezTo>
                    <a:pt x="7145" y="11097"/>
                    <a:pt x="7466" y="11443"/>
                    <a:pt x="7145" y="12300"/>
                  </a:cubicBezTo>
                  <a:cubicBezTo>
                    <a:pt x="6811" y="13157"/>
                    <a:pt x="2251" y="26778"/>
                    <a:pt x="1" y="32743"/>
                  </a:cubicBezTo>
                  <a:cubicBezTo>
                    <a:pt x="656" y="33648"/>
                    <a:pt x="2323" y="34517"/>
                    <a:pt x="4751" y="34660"/>
                  </a:cubicBezTo>
                  <a:lnTo>
                    <a:pt x="7823" y="34660"/>
                  </a:lnTo>
                  <a:cubicBezTo>
                    <a:pt x="7823" y="34660"/>
                    <a:pt x="9895" y="15895"/>
                    <a:pt x="10157" y="10669"/>
                  </a:cubicBezTo>
                  <a:cubicBezTo>
                    <a:pt x="10419" y="5442"/>
                    <a:pt x="10371" y="2084"/>
                    <a:pt x="1065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1851;p58"/>
            <p:cNvSpPr/>
            <p:nvPr/>
          </p:nvSpPr>
          <p:spPr>
            <a:xfrm flipH="1">
              <a:off x="1543320" y="2922480"/>
              <a:ext cx="523080" cy="132120"/>
            </a:xfrm>
            <a:custGeom>
              <a:avLst/>
              <a:gdLst/>
              <a:ahLst/>
              <a:rect l="l" t="t" r="r" b="b"/>
              <a:pathLst>
                <a:path w="7687" h="1949">
                  <a:moveTo>
                    <a:pt x="107" y="0"/>
                  </a:moveTo>
                  <a:cubicBezTo>
                    <a:pt x="49" y="0"/>
                    <a:pt x="1" y="82"/>
                    <a:pt x="55" y="136"/>
                  </a:cubicBezTo>
                  <a:cubicBezTo>
                    <a:pt x="769" y="958"/>
                    <a:pt x="1805" y="1410"/>
                    <a:pt x="2853" y="1660"/>
                  </a:cubicBezTo>
                  <a:cubicBezTo>
                    <a:pt x="3755" y="1870"/>
                    <a:pt x="4690" y="1948"/>
                    <a:pt x="5626" y="1948"/>
                  </a:cubicBezTo>
                  <a:cubicBezTo>
                    <a:pt x="6284" y="1948"/>
                    <a:pt x="6943" y="1909"/>
                    <a:pt x="7592" y="1851"/>
                  </a:cubicBezTo>
                  <a:cubicBezTo>
                    <a:pt x="7683" y="1839"/>
                    <a:pt x="7687" y="1695"/>
                    <a:pt x="7602" y="1695"/>
                  </a:cubicBezTo>
                  <a:cubicBezTo>
                    <a:pt x="7599" y="1695"/>
                    <a:pt x="7595" y="1695"/>
                    <a:pt x="7592" y="1696"/>
                  </a:cubicBezTo>
                  <a:cubicBezTo>
                    <a:pt x="6937" y="1752"/>
                    <a:pt x="6274" y="1790"/>
                    <a:pt x="5611" y="1790"/>
                  </a:cubicBezTo>
                  <a:cubicBezTo>
                    <a:pt x="4719" y="1790"/>
                    <a:pt x="3828" y="1720"/>
                    <a:pt x="2960" y="1529"/>
                  </a:cubicBezTo>
                  <a:cubicBezTo>
                    <a:pt x="1912" y="1291"/>
                    <a:pt x="877" y="850"/>
                    <a:pt x="162" y="29"/>
                  </a:cubicBezTo>
                  <a:cubicBezTo>
                    <a:pt x="145" y="9"/>
                    <a:pt x="125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1852;p58"/>
            <p:cNvSpPr/>
            <p:nvPr/>
          </p:nvSpPr>
          <p:spPr>
            <a:xfrm flipH="1">
              <a:off x="1410480" y="1377000"/>
              <a:ext cx="181080" cy="1674360"/>
            </a:xfrm>
            <a:custGeom>
              <a:avLst/>
              <a:gdLst/>
              <a:ahLst/>
              <a:rect l="l" t="t" r="r" b="b"/>
              <a:pathLst>
                <a:path w="2668" h="24576">
                  <a:moveTo>
                    <a:pt x="2593" y="1"/>
                  </a:moveTo>
                  <a:cubicBezTo>
                    <a:pt x="2554" y="1"/>
                    <a:pt x="2513" y="25"/>
                    <a:pt x="2507" y="72"/>
                  </a:cubicBezTo>
                  <a:cubicBezTo>
                    <a:pt x="2102" y="3275"/>
                    <a:pt x="1888" y="6501"/>
                    <a:pt x="1590" y="9716"/>
                  </a:cubicBezTo>
                  <a:cubicBezTo>
                    <a:pt x="1435" y="11312"/>
                    <a:pt x="1233" y="12895"/>
                    <a:pt x="1054" y="14491"/>
                  </a:cubicBezTo>
                  <a:cubicBezTo>
                    <a:pt x="876" y="16038"/>
                    <a:pt x="733" y="17586"/>
                    <a:pt x="578" y="19134"/>
                  </a:cubicBezTo>
                  <a:cubicBezTo>
                    <a:pt x="411" y="20920"/>
                    <a:pt x="233" y="22718"/>
                    <a:pt x="7" y="24504"/>
                  </a:cubicBezTo>
                  <a:cubicBezTo>
                    <a:pt x="1" y="24551"/>
                    <a:pt x="36" y="24575"/>
                    <a:pt x="75" y="24575"/>
                  </a:cubicBezTo>
                  <a:cubicBezTo>
                    <a:pt x="114" y="24575"/>
                    <a:pt x="155" y="24551"/>
                    <a:pt x="161" y="24504"/>
                  </a:cubicBezTo>
                  <a:cubicBezTo>
                    <a:pt x="554" y="21372"/>
                    <a:pt x="792" y="18241"/>
                    <a:pt x="1138" y="15110"/>
                  </a:cubicBezTo>
                  <a:cubicBezTo>
                    <a:pt x="1316" y="13514"/>
                    <a:pt x="1531" y="11931"/>
                    <a:pt x="1685" y="10335"/>
                  </a:cubicBezTo>
                  <a:cubicBezTo>
                    <a:pt x="1852" y="8704"/>
                    <a:pt x="1983" y="7085"/>
                    <a:pt x="2114" y="5454"/>
                  </a:cubicBezTo>
                  <a:cubicBezTo>
                    <a:pt x="2269" y="3656"/>
                    <a:pt x="2435" y="1858"/>
                    <a:pt x="2662" y="72"/>
                  </a:cubicBezTo>
                  <a:cubicBezTo>
                    <a:pt x="2668" y="25"/>
                    <a:pt x="2632" y="1"/>
                    <a:pt x="259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1853;p58"/>
            <p:cNvSpPr/>
            <p:nvPr/>
          </p:nvSpPr>
          <p:spPr>
            <a:xfrm flipH="1">
              <a:off x="1575720" y="1001520"/>
              <a:ext cx="221400" cy="1147680"/>
            </a:xfrm>
            <a:custGeom>
              <a:avLst/>
              <a:gdLst/>
              <a:ahLst/>
              <a:rect l="l" t="t" r="r" b="b"/>
              <a:pathLst>
                <a:path w="3261" h="16846">
                  <a:moveTo>
                    <a:pt x="2743" y="0"/>
                  </a:moveTo>
                  <a:cubicBezTo>
                    <a:pt x="2698" y="0"/>
                    <a:pt x="2651" y="38"/>
                    <a:pt x="2665" y="88"/>
                  </a:cubicBezTo>
                  <a:cubicBezTo>
                    <a:pt x="2761" y="398"/>
                    <a:pt x="2844" y="707"/>
                    <a:pt x="2844" y="1029"/>
                  </a:cubicBezTo>
                  <a:cubicBezTo>
                    <a:pt x="2844" y="1362"/>
                    <a:pt x="2701" y="1624"/>
                    <a:pt x="2522" y="1898"/>
                  </a:cubicBezTo>
                  <a:cubicBezTo>
                    <a:pt x="2237" y="2339"/>
                    <a:pt x="1915" y="2755"/>
                    <a:pt x="1796" y="3279"/>
                  </a:cubicBezTo>
                  <a:cubicBezTo>
                    <a:pt x="1701" y="3755"/>
                    <a:pt x="1749" y="4256"/>
                    <a:pt x="1927" y="4708"/>
                  </a:cubicBezTo>
                  <a:cubicBezTo>
                    <a:pt x="2118" y="5172"/>
                    <a:pt x="2475" y="5518"/>
                    <a:pt x="2737" y="5934"/>
                  </a:cubicBezTo>
                  <a:cubicBezTo>
                    <a:pt x="3094" y="6518"/>
                    <a:pt x="3046" y="7149"/>
                    <a:pt x="2856" y="7780"/>
                  </a:cubicBezTo>
                  <a:cubicBezTo>
                    <a:pt x="2689" y="8339"/>
                    <a:pt x="2475" y="8887"/>
                    <a:pt x="2296" y="9447"/>
                  </a:cubicBezTo>
                  <a:cubicBezTo>
                    <a:pt x="1927" y="10566"/>
                    <a:pt x="1594" y="11697"/>
                    <a:pt x="1260" y="12816"/>
                  </a:cubicBezTo>
                  <a:cubicBezTo>
                    <a:pt x="867" y="14138"/>
                    <a:pt x="463" y="15447"/>
                    <a:pt x="22" y="16757"/>
                  </a:cubicBezTo>
                  <a:cubicBezTo>
                    <a:pt x="0" y="16808"/>
                    <a:pt x="49" y="16845"/>
                    <a:pt x="99" y="16845"/>
                  </a:cubicBezTo>
                  <a:cubicBezTo>
                    <a:pt x="131" y="16845"/>
                    <a:pt x="163" y="16830"/>
                    <a:pt x="177" y="16793"/>
                  </a:cubicBezTo>
                  <a:cubicBezTo>
                    <a:pt x="975" y="14459"/>
                    <a:pt x="1606" y="12078"/>
                    <a:pt x="2356" y="9744"/>
                  </a:cubicBezTo>
                  <a:cubicBezTo>
                    <a:pt x="2534" y="9185"/>
                    <a:pt x="2725" y="8649"/>
                    <a:pt x="2915" y="8101"/>
                  </a:cubicBezTo>
                  <a:cubicBezTo>
                    <a:pt x="3094" y="7577"/>
                    <a:pt x="3261" y="6994"/>
                    <a:pt x="3118" y="6434"/>
                  </a:cubicBezTo>
                  <a:cubicBezTo>
                    <a:pt x="2999" y="5934"/>
                    <a:pt x="2642" y="5553"/>
                    <a:pt x="2356" y="5137"/>
                  </a:cubicBezTo>
                  <a:cubicBezTo>
                    <a:pt x="2010" y="4648"/>
                    <a:pt x="1832" y="4053"/>
                    <a:pt x="1927" y="3446"/>
                  </a:cubicBezTo>
                  <a:cubicBezTo>
                    <a:pt x="2034" y="2779"/>
                    <a:pt x="2475" y="2327"/>
                    <a:pt x="2796" y="1755"/>
                  </a:cubicBezTo>
                  <a:cubicBezTo>
                    <a:pt x="3106" y="1208"/>
                    <a:pt x="2987" y="636"/>
                    <a:pt x="2808" y="53"/>
                  </a:cubicBezTo>
                  <a:cubicBezTo>
                    <a:pt x="2799" y="15"/>
                    <a:pt x="2771" y="0"/>
                    <a:pt x="274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1854;p58"/>
            <p:cNvSpPr/>
            <p:nvPr/>
          </p:nvSpPr>
          <p:spPr>
            <a:xfrm flipH="1">
              <a:off x="1652040" y="1945800"/>
              <a:ext cx="183600" cy="263880"/>
            </a:xfrm>
            <a:custGeom>
              <a:avLst/>
              <a:gdLst/>
              <a:ahLst/>
              <a:rect l="l" t="t" r="r" b="b"/>
              <a:pathLst>
                <a:path w="2704" h="3884">
                  <a:moveTo>
                    <a:pt x="1221" y="0"/>
                  </a:moveTo>
                  <a:cubicBezTo>
                    <a:pt x="1022" y="0"/>
                    <a:pt x="853" y="38"/>
                    <a:pt x="798" y="178"/>
                  </a:cubicBezTo>
                  <a:cubicBezTo>
                    <a:pt x="691" y="463"/>
                    <a:pt x="584" y="999"/>
                    <a:pt x="584" y="999"/>
                  </a:cubicBezTo>
                  <a:cubicBezTo>
                    <a:pt x="584" y="999"/>
                    <a:pt x="394" y="1047"/>
                    <a:pt x="310" y="1321"/>
                  </a:cubicBezTo>
                  <a:cubicBezTo>
                    <a:pt x="239" y="1594"/>
                    <a:pt x="441" y="1785"/>
                    <a:pt x="441" y="1785"/>
                  </a:cubicBezTo>
                  <a:cubicBezTo>
                    <a:pt x="441" y="1785"/>
                    <a:pt x="227" y="1821"/>
                    <a:pt x="108" y="2011"/>
                  </a:cubicBezTo>
                  <a:cubicBezTo>
                    <a:pt x="1" y="2202"/>
                    <a:pt x="298" y="2773"/>
                    <a:pt x="298" y="2773"/>
                  </a:cubicBezTo>
                  <a:cubicBezTo>
                    <a:pt x="298" y="2773"/>
                    <a:pt x="13" y="2976"/>
                    <a:pt x="36" y="3166"/>
                  </a:cubicBezTo>
                  <a:cubicBezTo>
                    <a:pt x="72" y="3357"/>
                    <a:pt x="263" y="3654"/>
                    <a:pt x="584" y="3785"/>
                  </a:cubicBezTo>
                  <a:cubicBezTo>
                    <a:pt x="728" y="3844"/>
                    <a:pt x="861" y="3883"/>
                    <a:pt x="978" y="3883"/>
                  </a:cubicBezTo>
                  <a:cubicBezTo>
                    <a:pt x="1121" y="3883"/>
                    <a:pt x="1242" y="3824"/>
                    <a:pt x="1334" y="3666"/>
                  </a:cubicBezTo>
                  <a:cubicBezTo>
                    <a:pt x="1513" y="3392"/>
                    <a:pt x="1025" y="3023"/>
                    <a:pt x="1025" y="3023"/>
                  </a:cubicBezTo>
                  <a:lnTo>
                    <a:pt x="1025" y="3023"/>
                  </a:lnTo>
                  <a:cubicBezTo>
                    <a:pt x="1025" y="3023"/>
                    <a:pt x="1591" y="3216"/>
                    <a:pt x="1896" y="3216"/>
                  </a:cubicBezTo>
                  <a:cubicBezTo>
                    <a:pt x="2020" y="3216"/>
                    <a:pt x="2102" y="3184"/>
                    <a:pt x="2084" y="3095"/>
                  </a:cubicBezTo>
                  <a:cubicBezTo>
                    <a:pt x="2025" y="2785"/>
                    <a:pt x="1263" y="2273"/>
                    <a:pt x="1263" y="2273"/>
                  </a:cubicBezTo>
                  <a:lnTo>
                    <a:pt x="1263" y="2273"/>
                  </a:lnTo>
                  <a:cubicBezTo>
                    <a:pt x="1263" y="2273"/>
                    <a:pt x="2103" y="2655"/>
                    <a:pt x="2490" y="2655"/>
                  </a:cubicBezTo>
                  <a:cubicBezTo>
                    <a:pt x="2609" y="2655"/>
                    <a:pt x="2685" y="2619"/>
                    <a:pt x="2680" y="2523"/>
                  </a:cubicBezTo>
                  <a:cubicBezTo>
                    <a:pt x="2668" y="2130"/>
                    <a:pt x="1370" y="1309"/>
                    <a:pt x="1370" y="1309"/>
                  </a:cubicBezTo>
                  <a:cubicBezTo>
                    <a:pt x="1370" y="1309"/>
                    <a:pt x="1474" y="922"/>
                    <a:pt x="1585" y="922"/>
                  </a:cubicBezTo>
                  <a:cubicBezTo>
                    <a:pt x="1593" y="922"/>
                    <a:pt x="1601" y="924"/>
                    <a:pt x="1608" y="928"/>
                  </a:cubicBezTo>
                  <a:cubicBezTo>
                    <a:pt x="1715" y="999"/>
                    <a:pt x="2025" y="1582"/>
                    <a:pt x="2370" y="1582"/>
                  </a:cubicBezTo>
                  <a:cubicBezTo>
                    <a:pt x="2703" y="1582"/>
                    <a:pt x="2584" y="1309"/>
                    <a:pt x="2584" y="1309"/>
                  </a:cubicBezTo>
                  <a:cubicBezTo>
                    <a:pt x="2239" y="916"/>
                    <a:pt x="2156" y="82"/>
                    <a:pt x="1799" y="47"/>
                  </a:cubicBezTo>
                  <a:cubicBezTo>
                    <a:pt x="1629" y="35"/>
                    <a:pt x="1412" y="0"/>
                    <a:pt x="1221" y="0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1855;p58"/>
            <p:cNvSpPr/>
            <p:nvPr/>
          </p:nvSpPr>
          <p:spPr>
            <a:xfrm flipH="1">
              <a:off x="1353240" y="728640"/>
              <a:ext cx="122760" cy="752400"/>
            </a:xfrm>
            <a:custGeom>
              <a:avLst/>
              <a:gdLst/>
              <a:ahLst/>
              <a:rect l="l" t="t" r="r" b="b"/>
              <a:pathLst>
                <a:path w="1810" h="11050">
                  <a:moveTo>
                    <a:pt x="1810" y="1"/>
                  </a:moveTo>
                  <a:cubicBezTo>
                    <a:pt x="1810" y="1"/>
                    <a:pt x="1000" y="96"/>
                    <a:pt x="441" y="1025"/>
                  </a:cubicBezTo>
                  <a:lnTo>
                    <a:pt x="250" y="4192"/>
                  </a:lnTo>
                  <a:lnTo>
                    <a:pt x="1036" y="4192"/>
                  </a:lnTo>
                  <a:lnTo>
                    <a:pt x="250" y="4966"/>
                  </a:lnTo>
                  <a:lnTo>
                    <a:pt x="0" y="9097"/>
                  </a:lnTo>
                  <a:lnTo>
                    <a:pt x="1286" y="11049"/>
                  </a:lnTo>
                  <a:lnTo>
                    <a:pt x="1286" y="11049"/>
                  </a:lnTo>
                  <a:cubicBezTo>
                    <a:pt x="1270" y="10954"/>
                    <a:pt x="1810" y="1502"/>
                    <a:pt x="1810" y="1"/>
                  </a:cubicBezTo>
                  <a:close/>
                  <a:moveTo>
                    <a:pt x="1286" y="11049"/>
                  </a:moveTo>
                  <a:lnTo>
                    <a:pt x="1286" y="11049"/>
                  </a:lnTo>
                  <a:cubicBezTo>
                    <a:pt x="1286" y="11049"/>
                    <a:pt x="1286" y="11050"/>
                    <a:pt x="1286" y="11050"/>
                  </a:cubicBezTo>
                  <a:cubicBezTo>
                    <a:pt x="1286" y="11050"/>
                    <a:pt x="1286" y="11050"/>
                    <a:pt x="1286" y="11050"/>
                  </a:cubicBezTo>
                  <a:lnTo>
                    <a:pt x="1286" y="11049"/>
                  </a:lnTo>
                  <a:close/>
                </a:path>
              </a:pathLst>
            </a:custGeom>
            <a:solidFill>
              <a:srgbClr val="277c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1856;p58"/>
            <p:cNvSpPr/>
            <p:nvPr/>
          </p:nvSpPr>
          <p:spPr>
            <a:xfrm flipH="1">
              <a:off x="1602360" y="2271240"/>
              <a:ext cx="235440" cy="264960"/>
            </a:xfrm>
            <a:custGeom>
              <a:avLst/>
              <a:gdLst/>
              <a:ahLst/>
              <a:rect l="l" t="t" r="r" b="b"/>
              <a:pathLst>
                <a:path w="3465" h="3896">
                  <a:moveTo>
                    <a:pt x="619" y="217"/>
                  </a:moveTo>
                  <a:lnTo>
                    <a:pt x="3239" y="693"/>
                  </a:lnTo>
                  <a:cubicBezTo>
                    <a:pt x="3131" y="1610"/>
                    <a:pt x="2715" y="3693"/>
                    <a:pt x="1917" y="3693"/>
                  </a:cubicBezTo>
                  <a:cubicBezTo>
                    <a:pt x="1524" y="3693"/>
                    <a:pt x="1226" y="3562"/>
                    <a:pt x="988" y="3277"/>
                  </a:cubicBezTo>
                  <a:cubicBezTo>
                    <a:pt x="310" y="2467"/>
                    <a:pt x="548" y="669"/>
                    <a:pt x="619" y="217"/>
                  </a:cubicBezTo>
                  <a:close/>
                  <a:moveTo>
                    <a:pt x="529" y="0"/>
                  </a:moveTo>
                  <a:cubicBezTo>
                    <a:pt x="485" y="0"/>
                    <a:pt x="439" y="34"/>
                    <a:pt x="429" y="86"/>
                  </a:cubicBezTo>
                  <a:cubicBezTo>
                    <a:pt x="417" y="181"/>
                    <a:pt x="0" y="2407"/>
                    <a:pt x="833" y="3408"/>
                  </a:cubicBezTo>
                  <a:cubicBezTo>
                    <a:pt x="1107" y="3741"/>
                    <a:pt x="1464" y="3896"/>
                    <a:pt x="1929" y="3896"/>
                  </a:cubicBezTo>
                  <a:cubicBezTo>
                    <a:pt x="2429" y="3896"/>
                    <a:pt x="2846" y="3336"/>
                    <a:pt x="3143" y="2229"/>
                  </a:cubicBezTo>
                  <a:cubicBezTo>
                    <a:pt x="3369" y="1431"/>
                    <a:pt x="3453" y="633"/>
                    <a:pt x="3453" y="621"/>
                  </a:cubicBezTo>
                  <a:cubicBezTo>
                    <a:pt x="3465" y="562"/>
                    <a:pt x="3429" y="514"/>
                    <a:pt x="3369" y="514"/>
                  </a:cubicBezTo>
                  <a:lnTo>
                    <a:pt x="548" y="2"/>
                  </a:lnTo>
                  <a:cubicBezTo>
                    <a:pt x="542" y="1"/>
                    <a:pt x="535" y="0"/>
                    <a:pt x="52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1857;p58"/>
            <p:cNvSpPr/>
            <p:nvPr/>
          </p:nvSpPr>
          <p:spPr>
            <a:xfrm flipH="1">
              <a:off x="837000" y="1242000"/>
              <a:ext cx="520560" cy="646920"/>
            </a:xfrm>
            <a:custGeom>
              <a:avLst/>
              <a:gdLst/>
              <a:ahLst/>
              <a:rect l="l" t="t" r="r" b="b"/>
              <a:pathLst>
                <a:path w="7645" h="9503">
                  <a:moveTo>
                    <a:pt x="6156" y="0"/>
                  </a:moveTo>
                  <a:lnTo>
                    <a:pt x="322" y="369"/>
                  </a:lnTo>
                  <a:cubicBezTo>
                    <a:pt x="131" y="381"/>
                    <a:pt x="1" y="536"/>
                    <a:pt x="24" y="726"/>
                  </a:cubicBezTo>
                  <a:lnTo>
                    <a:pt x="1167" y="9228"/>
                  </a:lnTo>
                  <a:cubicBezTo>
                    <a:pt x="1190" y="9387"/>
                    <a:pt x="1321" y="9502"/>
                    <a:pt x="1478" y="9502"/>
                  </a:cubicBezTo>
                  <a:cubicBezTo>
                    <a:pt x="1485" y="9502"/>
                    <a:pt x="1493" y="9502"/>
                    <a:pt x="1501" y="9501"/>
                  </a:cubicBezTo>
                  <a:lnTo>
                    <a:pt x="7335" y="9144"/>
                  </a:lnTo>
                  <a:cubicBezTo>
                    <a:pt x="7513" y="9132"/>
                    <a:pt x="7644" y="8966"/>
                    <a:pt x="7621" y="8787"/>
                  </a:cubicBezTo>
                  <a:lnTo>
                    <a:pt x="6489" y="286"/>
                  </a:lnTo>
                  <a:cubicBezTo>
                    <a:pt x="6466" y="119"/>
                    <a:pt x="6323" y="0"/>
                    <a:pt x="61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1858;p58"/>
            <p:cNvSpPr/>
            <p:nvPr/>
          </p:nvSpPr>
          <p:spPr>
            <a:xfrm flipH="1">
              <a:off x="876240" y="1244160"/>
              <a:ext cx="520200" cy="646920"/>
            </a:xfrm>
            <a:custGeom>
              <a:avLst/>
              <a:gdLst/>
              <a:ahLst/>
              <a:rect l="l" t="t" r="r" b="b"/>
              <a:pathLst>
                <a:path w="7644" h="9503">
                  <a:moveTo>
                    <a:pt x="6156" y="1"/>
                  </a:moveTo>
                  <a:lnTo>
                    <a:pt x="321" y="370"/>
                  </a:lnTo>
                  <a:cubicBezTo>
                    <a:pt x="131" y="382"/>
                    <a:pt x="0" y="537"/>
                    <a:pt x="24" y="727"/>
                  </a:cubicBezTo>
                  <a:lnTo>
                    <a:pt x="1167" y="9228"/>
                  </a:lnTo>
                  <a:cubicBezTo>
                    <a:pt x="1190" y="9387"/>
                    <a:pt x="1321" y="9503"/>
                    <a:pt x="1477" y="9503"/>
                  </a:cubicBezTo>
                  <a:cubicBezTo>
                    <a:pt x="1485" y="9503"/>
                    <a:pt x="1493" y="9503"/>
                    <a:pt x="1500" y="9502"/>
                  </a:cubicBezTo>
                  <a:lnTo>
                    <a:pt x="7322" y="9145"/>
                  </a:lnTo>
                  <a:cubicBezTo>
                    <a:pt x="7513" y="9133"/>
                    <a:pt x="7644" y="8966"/>
                    <a:pt x="7620" y="8788"/>
                  </a:cubicBezTo>
                  <a:lnTo>
                    <a:pt x="6489" y="287"/>
                  </a:lnTo>
                  <a:cubicBezTo>
                    <a:pt x="6465" y="120"/>
                    <a:pt x="6322" y="1"/>
                    <a:pt x="61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1859;p58"/>
            <p:cNvSpPr/>
            <p:nvPr/>
          </p:nvSpPr>
          <p:spPr>
            <a:xfrm flipH="1">
              <a:off x="879480" y="1269360"/>
              <a:ext cx="79560" cy="519840"/>
            </a:xfrm>
            <a:custGeom>
              <a:avLst/>
              <a:gdLst/>
              <a:ahLst/>
              <a:rect l="l" t="t" r="r" b="b"/>
              <a:pathLst>
                <a:path w="1180" h="7635">
                  <a:moveTo>
                    <a:pt x="98" y="1"/>
                  </a:moveTo>
                  <a:cubicBezTo>
                    <a:pt x="93" y="1"/>
                    <a:pt x="89" y="1"/>
                    <a:pt x="84" y="3"/>
                  </a:cubicBezTo>
                  <a:cubicBezTo>
                    <a:pt x="36" y="3"/>
                    <a:pt x="0" y="51"/>
                    <a:pt x="12" y="98"/>
                  </a:cubicBezTo>
                  <a:lnTo>
                    <a:pt x="1013" y="7563"/>
                  </a:lnTo>
                  <a:cubicBezTo>
                    <a:pt x="1013" y="7599"/>
                    <a:pt x="1048" y="7635"/>
                    <a:pt x="1084" y="7635"/>
                  </a:cubicBezTo>
                  <a:lnTo>
                    <a:pt x="1108" y="7635"/>
                  </a:lnTo>
                  <a:cubicBezTo>
                    <a:pt x="1143" y="7635"/>
                    <a:pt x="1179" y="7587"/>
                    <a:pt x="1179" y="7540"/>
                  </a:cubicBezTo>
                  <a:lnTo>
                    <a:pt x="167" y="74"/>
                  </a:lnTo>
                  <a:cubicBezTo>
                    <a:pt x="167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1860;p58"/>
            <p:cNvSpPr/>
            <p:nvPr/>
          </p:nvSpPr>
          <p:spPr>
            <a:xfrm flipH="1">
              <a:off x="893880" y="1577520"/>
              <a:ext cx="207000" cy="170640"/>
            </a:xfrm>
            <a:custGeom>
              <a:avLst/>
              <a:gdLst/>
              <a:ahLst/>
              <a:rect l="l" t="t" r="r" b="b"/>
              <a:pathLst>
                <a:path w="3049" h="2513">
                  <a:moveTo>
                    <a:pt x="882" y="1"/>
                  </a:moveTo>
                  <a:cubicBezTo>
                    <a:pt x="1" y="24"/>
                    <a:pt x="227" y="1810"/>
                    <a:pt x="227" y="1810"/>
                  </a:cubicBezTo>
                  <a:lnTo>
                    <a:pt x="2489" y="2513"/>
                  </a:lnTo>
                  <a:lnTo>
                    <a:pt x="3049" y="13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1861;p58"/>
            <p:cNvSpPr/>
            <p:nvPr/>
          </p:nvSpPr>
          <p:spPr>
            <a:xfrm flipH="1">
              <a:off x="1025280" y="1485000"/>
              <a:ext cx="371880" cy="214560"/>
            </a:xfrm>
            <a:custGeom>
              <a:avLst/>
              <a:gdLst/>
              <a:ahLst/>
              <a:rect l="l" t="t" r="r" b="b"/>
              <a:pathLst>
                <a:path w="5466" h="3157">
                  <a:moveTo>
                    <a:pt x="930" y="0"/>
                  </a:moveTo>
                  <a:cubicBezTo>
                    <a:pt x="895" y="0"/>
                    <a:pt x="866" y="3"/>
                    <a:pt x="845" y="10"/>
                  </a:cubicBezTo>
                  <a:cubicBezTo>
                    <a:pt x="500" y="117"/>
                    <a:pt x="845" y="355"/>
                    <a:pt x="845" y="355"/>
                  </a:cubicBezTo>
                  <a:cubicBezTo>
                    <a:pt x="845" y="355"/>
                    <a:pt x="633" y="279"/>
                    <a:pt x="445" y="279"/>
                  </a:cubicBezTo>
                  <a:cubicBezTo>
                    <a:pt x="345" y="279"/>
                    <a:pt x="252" y="301"/>
                    <a:pt x="203" y="367"/>
                  </a:cubicBezTo>
                  <a:cubicBezTo>
                    <a:pt x="60" y="558"/>
                    <a:pt x="357" y="772"/>
                    <a:pt x="357" y="772"/>
                  </a:cubicBezTo>
                  <a:cubicBezTo>
                    <a:pt x="357" y="772"/>
                    <a:pt x="282" y="748"/>
                    <a:pt x="202" y="748"/>
                  </a:cubicBezTo>
                  <a:cubicBezTo>
                    <a:pt x="114" y="748"/>
                    <a:pt x="18" y="778"/>
                    <a:pt x="12" y="903"/>
                  </a:cubicBezTo>
                  <a:cubicBezTo>
                    <a:pt x="0" y="1153"/>
                    <a:pt x="1857" y="2082"/>
                    <a:pt x="1798" y="2213"/>
                  </a:cubicBezTo>
                  <a:cubicBezTo>
                    <a:pt x="1794" y="2222"/>
                    <a:pt x="1786" y="2227"/>
                    <a:pt x="1775" y="2227"/>
                  </a:cubicBezTo>
                  <a:cubicBezTo>
                    <a:pt x="1641" y="2227"/>
                    <a:pt x="1018" y="1672"/>
                    <a:pt x="741" y="1672"/>
                  </a:cubicBezTo>
                  <a:cubicBezTo>
                    <a:pt x="706" y="1672"/>
                    <a:pt x="677" y="1681"/>
                    <a:pt x="655" y="1701"/>
                  </a:cubicBezTo>
                  <a:cubicBezTo>
                    <a:pt x="441" y="1891"/>
                    <a:pt x="1095" y="2260"/>
                    <a:pt x="1584" y="2594"/>
                  </a:cubicBezTo>
                  <a:cubicBezTo>
                    <a:pt x="2038" y="2915"/>
                    <a:pt x="2585" y="3133"/>
                    <a:pt x="3110" y="3133"/>
                  </a:cubicBezTo>
                  <a:cubicBezTo>
                    <a:pt x="3149" y="3133"/>
                    <a:pt x="3188" y="3132"/>
                    <a:pt x="3227" y="3130"/>
                  </a:cubicBezTo>
                  <a:cubicBezTo>
                    <a:pt x="3266" y="3127"/>
                    <a:pt x="3308" y="3126"/>
                    <a:pt x="3352" y="3126"/>
                  </a:cubicBezTo>
                  <a:cubicBezTo>
                    <a:pt x="3584" y="3126"/>
                    <a:pt x="3868" y="3156"/>
                    <a:pt x="4141" y="3156"/>
                  </a:cubicBezTo>
                  <a:cubicBezTo>
                    <a:pt x="4531" y="3156"/>
                    <a:pt x="4898" y="3095"/>
                    <a:pt x="5060" y="2796"/>
                  </a:cubicBezTo>
                  <a:cubicBezTo>
                    <a:pt x="5358" y="2248"/>
                    <a:pt x="5465" y="1772"/>
                    <a:pt x="5465" y="1772"/>
                  </a:cubicBezTo>
                  <a:cubicBezTo>
                    <a:pt x="5465" y="1772"/>
                    <a:pt x="5358" y="975"/>
                    <a:pt x="4846" y="510"/>
                  </a:cubicBezTo>
                  <a:cubicBezTo>
                    <a:pt x="4334" y="46"/>
                    <a:pt x="4143" y="105"/>
                    <a:pt x="3608" y="82"/>
                  </a:cubicBezTo>
                  <a:cubicBezTo>
                    <a:pt x="3414" y="72"/>
                    <a:pt x="3256" y="67"/>
                    <a:pt x="3128" y="67"/>
                  </a:cubicBezTo>
                  <a:cubicBezTo>
                    <a:pt x="2607" y="67"/>
                    <a:pt x="2602" y="147"/>
                    <a:pt x="2774" y="320"/>
                  </a:cubicBezTo>
                  <a:cubicBezTo>
                    <a:pt x="3048" y="582"/>
                    <a:pt x="3917" y="617"/>
                    <a:pt x="3667" y="653"/>
                  </a:cubicBezTo>
                  <a:cubicBezTo>
                    <a:pt x="3660" y="654"/>
                    <a:pt x="3651" y="655"/>
                    <a:pt x="3641" y="655"/>
                  </a:cubicBezTo>
                  <a:cubicBezTo>
                    <a:pt x="3312" y="655"/>
                    <a:pt x="1437" y="0"/>
                    <a:pt x="930" y="0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1862;p58"/>
            <p:cNvSpPr/>
            <p:nvPr/>
          </p:nvSpPr>
          <p:spPr>
            <a:xfrm flipH="1">
              <a:off x="1223280" y="1509840"/>
              <a:ext cx="119160" cy="52920"/>
            </a:xfrm>
            <a:custGeom>
              <a:avLst/>
              <a:gdLst/>
              <a:ahLst/>
              <a:rect l="l" t="t" r="r" b="b"/>
              <a:pathLst>
                <a:path w="1760" h="785">
                  <a:moveTo>
                    <a:pt x="58" y="1"/>
                  </a:moveTo>
                  <a:cubicBezTo>
                    <a:pt x="21" y="1"/>
                    <a:pt x="0" y="56"/>
                    <a:pt x="41" y="77"/>
                  </a:cubicBezTo>
                  <a:cubicBezTo>
                    <a:pt x="577" y="339"/>
                    <a:pt x="1113" y="577"/>
                    <a:pt x="1673" y="779"/>
                  </a:cubicBezTo>
                  <a:cubicBezTo>
                    <a:pt x="1681" y="783"/>
                    <a:pt x="1689" y="784"/>
                    <a:pt x="1696" y="784"/>
                  </a:cubicBezTo>
                  <a:cubicBezTo>
                    <a:pt x="1740" y="784"/>
                    <a:pt x="1760" y="728"/>
                    <a:pt x="1708" y="708"/>
                  </a:cubicBezTo>
                  <a:cubicBezTo>
                    <a:pt x="1149" y="505"/>
                    <a:pt x="613" y="267"/>
                    <a:pt x="77" y="5"/>
                  </a:cubicBezTo>
                  <a:cubicBezTo>
                    <a:pt x="71" y="2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1863;p58"/>
            <p:cNvSpPr/>
            <p:nvPr/>
          </p:nvSpPr>
          <p:spPr>
            <a:xfrm flipH="1">
              <a:off x="1244160" y="1535760"/>
              <a:ext cx="131760" cy="72720"/>
            </a:xfrm>
            <a:custGeom>
              <a:avLst/>
              <a:gdLst/>
              <a:ahLst/>
              <a:rect l="l" t="t" r="r" b="b"/>
              <a:pathLst>
                <a:path w="1942" h="1080">
                  <a:moveTo>
                    <a:pt x="66" y="1"/>
                  </a:moveTo>
                  <a:cubicBezTo>
                    <a:pt x="28" y="1"/>
                    <a:pt x="0" y="48"/>
                    <a:pt x="40" y="78"/>
                  </a:cubicBezTo>
                  <a:cubicBezTo>
                    <a:pt x="612" y="471"/>
                    <a:pt x="1219" y="816"/>
                    <a:pt x="1862" y="1078"/>
                  </a:cubicBezTo>
                  <a:cubicBezTo>
                    <a:pt x="1866" y="1079"/>
                    <a:pt x="1869" y="1079"/>
                    <a:pt x="1873" y="1079"/>
                  </a:cubicBezTo>
                  <a:cubicBezTo>
                    <a:pt x="1915" y="1079"/>
                    <a:pt x="1942" y="1017"/>
                    <a:pt x="1898" y="1006"/>
                  </a:cubicBezTo>
                  <a:cubicBezTo>
                    <a:pt x="1255" y="733"/>
                    <a:pt x="659" y="411"/>
                    <a:pt x="88" y="6"/>
                  </a:cubicBezTo>
                  <a:cubicBezTo>
                    <a:pt x="80" y="3"/>
                    <a:pt x="73" y="1"/>
                    <a:pt x="66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1864;p58"/>
            <p:cNvSpPr/>
            <p:nvPr/>
          </p:nvSpPr>
          <p:spPr>
            <a:xfrm flipH="1">
              <a:off x="348480" y="899640"/>
              <a:ext cx="674640" cy="1093680"/>
            </a:xfrm>
            <a:custGeom>
              <a:avLst/>
              <a:gdLst/>
              <a:ahLst/>
              <a:rect l="l" t="t" r="r" b="b"/>
              <a:pathLst>
                <a:path w="9907" h="16057">
                  <a:moveTo>
                    <a:pt x="4347" y="1"/>
                  </a:moveTo>
                  <a:lnTo>
                    <a:pt x="2418" y="6442"/>
                  </a:lnTo>
                  <a:lnTo>
                    <a:pt x="3073" y="10133"/>
                  </a:lnTo>
                  <a:lnTo>
                    <a:pt x="822" y="9657"/>
                  </a:lnTo>
                  <a:lnTo>
                    <a:pt x="1" y="12931"/>
                  </a:lnTo>
                  <a:cubicBezTo>
                    <a:pt x="1" y="12931"/>
                    <a:pt x="5014" y="16056"/>
                    <a:pt x="7664" y="16056"/>
                  </a:cubicBezTo>
                  <a:cubicBezTo>
                    <a:pt x="8511" y="16056"/>
                    <a:pt x="9116" y="15737"/>
                    <a:pt x="9240" y="14896"/>
                  </a:cubicBezTo>
                  <a:cubicBezTo>
                    <a:pt x="9907" y="10300"/>
                    <a:pt x="4347" y="1"/>
                    <a:pt x="434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1865;p58"/>
            <p:cNvSpPr/>
            <p:nvPr/>
          </p:nvSpPr>
          <p:spPr>
            <a:xfrm flipH="1">
              <a:off x="882360" y="1575360"/>
              <a:ext cx="70200" cy="247320"/>
            </a:xfrm>
            <a:custGeom>
              <a:avLst/>
              <a:gdLst/>
              <a:ahLst/>
              <a:rect l="l" t="t" r="r" b="b"/>
              <a:pathLst>
                <a:path w="1041" h="3637">
                  <a:moveTo>
                    <a:pt x="953" y="0"/>
                  </a:moveTo>
                  <a:cubicBezTo>
                    <a:pt x="923" y="0"/>
                    <a:pt x="894" y="17"/>
                    <a:pt x="884" y="56"/>
                  </a:cubicBezTo>
                  <a:cubicBezTo>
                    <a:pt x="598" y="1223"/>
                    <a:pt x="300" y="2378"/>
                    <a:pt x="15" y="3545"/>
                  </a:cubicBezTo>
                  <a:cubicBezTo>
                    <a:pt x="1" y="3601"/>
                    <a:pt x="49" y="3637"/>
                    <a:pt x="96" y="3637"/>
                  </a:cubicBezTo>
                  <a:cubicBezTo>
                    <a:pt x="128" y="3637"/>
                    <a:pt x="160" y="3620"/>
                    <a:pt x="169" y="3581"/>
                  </a:cubicBezTo>
                  <a:cubicBezTo>
                    <a:pt x="455" y="2426"/>
                    <a:pt x="741" y="1259"/>
                    <a:pt x="1027" y="92"/>
                  </a:cubicBezTo>
                  <a:cubicBezTo>
                    <a:pt x="1041" y="36"/>
                    <a:pt x="997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1866;p58"/>
            <p:cNvSpPr/>
            <p:nvPr/>
          </p:nvSpPr>
          <p:spPr>
            <a:xfrm flipH="1">
              <a:off x="771480" y="1834200"/>
              <a:ext cx="160920" cy="83160"/>
            </a:xfrm>
            <a:custGeom>
              <a:avLst/>
              <a:gdLst/>
              <a:ahLst/>
              <a:rect l="l" t="t" r="r" b="b"/>
              <a:pathLst>
                <a:path w="2369" h="1232">
                  <a:moveTo>
                    <a:pt x="135" y="1"/>
                  </a:moveTo>
                  <a:cubicBezTo>
                    <a:pt x="56" y="1"/>
                    <a:pt x="1" y="106"/>
                    <a:pt x="85" y="138"/>
                  </a:cubicBezTo>
                  <a:cubicBezTo>
                    <a:pt x="811" y="483"/>
                    <a:pt x="1513" y="840"/>
                    <a:pt x="2216" y="1221"/>
                  </a:cubicBezTo>
                  <a:cubicBezTo>
                    <a:pt x="2228" y="1228"/>
                    <a:pt x="2241" y="1232"/>
                    <a:pt x="2253" y="1232"/>
                  </a:cubicBezTo>
                  <a:cubicBezTo>
                    <a:pt x="2320" y="1232"/>
                    <a:pt x="2368" y="1131"/>
                    <a:pt x="2287" y="1090"/>
                  </a:cubicBezTo>
                  <a:cubicBezTo>
                    <a:pt x="1597" y="709"/>
                    <a:pt x="882" y="340"/>
                    <a:pt x="168" y="7"/>
                  </a:cubicBezTo>
                  <a:cubicBezTo>
                    <a:pt x="157" y="3"/>
                    <a:pt x="146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1867;p58"/>
            <p:cNvSpPr/>
            <p:nvPr/>
          </p:nvSpPr>
          <p:spPr>
            <a:xfrm flipH="1">
              <a:off x="383040" y="1827360"/>
              <a:ext cx="164880" cy="164520"/>
            </a:xfrm>
            <a:custGeom>
              <a:avLst/>
              <a:gdLst/>
              <a:ahLst/>
              <a:rect l="l" t="t" r="r" b="b"/>
              <a:pathLst>
                <a:path w="2431" h="2424">
                  <a:moveTo>
                    <a:pt x="2325" y="0"/>
                  </a:moveTo>
                  <a:cubicBezTo>
                    <a:pt x="2319" y="0"/>
                    <a:pt x="2313" y="1"/>
                    <a:pt x="2306" y="3"/>
                  </a:cubicBezTo>
                  <a:cubicBezTo>
                    <a:pt x="1151" y="241"/>
                    <a:pt x="234" y="1169"/>
                    <a:pt x="8" y="2324"/>
                  </a:cubicBezTo>
                  <a:cubicBezTo>
                    <a:pt x="1" y="2383"/>
                    <a:pt x="52" y="2424"/>
                    <a:pt x="99" y="2424"/>
                  </a:cubicBezTo>
                  <a:cubicBezTo>
                    <a:pt x="127" y="2424"/>
                    <a:pt x="154" y="2408"/>
                    <a:pt x="163" y="2372"/>
                  </a:cubicBezTo>
                  <a:cubicBezTo>
                    <a:pt x="365" y="1265"/>
                    <a:pt x="1246" y="372"/>
                    <a:pt x="2342" y="146"/>
                  </a:cubicBezTo>
                  <a:cubicBezTo>
                    <a:pt x="2430" y="134"/>
                    <a:pt x="2406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1868;p58"/>
            <p:cNvSpPr/>
            <p:nvPr/>
          </p:nvSpPr>
          <p:spPr>
            <a:xfrm flipH="1">
              <a:off x="753840" y="1148400"/>
              <a:ext cx="185040" cy="465120"/>
            </a:xfrm>
            <a:custGeom>
              <a:avLst/>
              <a:gdLst/>
              <a:ahLst/>
              <a:rect l="l" t="t" r="r" b="b"/>
              <a:pathLst>
                <a:path w="2723" h="6836">
                  <a:moveTo>
                    <a:pt x="99" y="1"/>
                  </a:moveTo>
                  <a:cubicBezTo>
                    <a:pt x="52" y="1"/>
                    <a:pt x="1" y="41"/>
                    <a:pt x="23" y="100"/>
                  </a:cubicBezTo>
                  <a:cubicBezTo>
                    <a:pt x="833" y="2339"/>
                    <a:pt x="1749" y="4541"/>
                    <a:pt x="2559" y="6780"/>
                  </a:cubicBezTo>
                  <a:cubicBezTo>
                    <a:pt x="2569" y="6819"/>
                    <a:pt x="2600" y="6836"/>
                    <a:pt x="2632" y="6836"/>
                  </a:cubicBezTo>
                  <a:cubicBezTo>
                    <a:pt x="2678" y="6836"/>
                    <a:pt x="2723" y="6800"/>
                    <a:pt x="2702" y="6744"/>
                  </a:cubicBezTo>
                  <a:cubicBezTo>
                    <a:pt x="1892" y="4494"/>
                    <a:pt x="975" y="2291"/>
                    <a:pt x="166" y="53"/>
                  </a:cubicBezTo>
                  <a:cubicBezTo>
                    <a:pt x="157" y="16"/>
                    <a:pt x="129" y="1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1869;p58"/>
            <p:cNvSpPr/>
            <p:nvPr/>
          </p:nvSpPr>
          <p:spPr>
            <a:xfrm flipH="1">
              <a:off x="657360" y="1573920"/>
              <a:ext cx="218160" cy="68040"/>
            </a:xfrm>
            <a:custGeom>
              <a:avLst/>
              <a:gdLst/>
              <a:ahLst/>
              <a:rect l="l" t="t" r="r" b="b"/>
              <a:pathLst>
                <a:path w="3211" h="1009">
                  <a:moveTo>
                    <a:pt x="103" y="1"/>
                  </a:moveTo>
                  <a:cubicBezTo>
                    <a:pt x="21" y="1"/>
                    <a:pt x="1" y="127"/>
                    <a:pt x="86" y="149"/>
                  </a:cubicBezTo>
                  <a:cubicBezTo>
                    <a:pt x="1086" y="423"/>
                    <a:pt x="2086" y="708"/>
                    <a:pt x="3075" y="1006"/>
                  </a:cubicBezTo>
                  <a:cubicBezTo>
                    <a:pt x="3081" y="1008"/>
                    <a:pt x="3088" y="1009"/>
                    <a:pt x="3094" y="1009"/>
                  </a:cubicBezTo>
                  <a:cubicBezTo>
                    <a:pt x="3176" y="1009"/>
                    <a:pt x="3211" y="873"/>
                    <a:pt x="3122" y="851"/>
                  </a:cubicBezTo>
                  <a:cubicBezTo>
                    <a:pt x="2122" y="566"/>
                    <a:pt x="1134" y="280"/>
                    <a:pt x="134" y="6"/>
                  </a:cubicBezTo>
                  <a:cubicBezTo>
                    <a:pt x="123" y="2"/>
                    <a:pt x="113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1870;p58"/>
            <p:cNvSpPr/>
            <p:nvPr/>
          </p:nvSpPr>
          <p:spPr>
            <a:xfrm flipH="1">
              <a:off x="695880" y="1577880"/>
              <a:ext cx="70920" cy="36360"/>
            </a:xfrm>
            <a:custGeom>
              <a:avLst/>
              <a:gdLst/>
              <a:ahLst/>
              <a:rect l="l" t="t" r="r" b="b"/>
              <a:pathLst>
                <a:path w="1049" h="544">
                  <a:moveTo>
                    <a:pt x="954" y="0"/>
                  </a:moveTo>
                  <a:cubicBezTo>
                    <a:pt x="946" y="0"/>
                    <a:pt x="937" y="2"/>
                    <a:pt x="927" y="5"/>
                  </a:cubicBezTo>
                  <a:cubicBezTo>
                    <a:pt x="629" y="113"/>
                    <a:pt x="332" y="220"/>
                    <a:pt x="70" y="398"/>
                  </a:cubicBezTo>
                  <a:cubicBezTo>
                    <a:pt x="0" y="438"/>
                    <a:pt x="38" y="544"/>
                    <a:pt x="101" y="544"/>
                  </a:cubicBezTo>
                  <a:cubicBezTo>
                    <a:pt x="114" y="544"/>
                    <a:pt x="127" y="539"/>
                    <a:pt x="141" y="529"/>
                  </a:cubicBezTo>
                  <a:cubicBezTo>
                    <a:pt x="403" y="363"/>
                    <a:pt x="677" y="255"/>
                    <a:pt x="963" y="148"/>
                  </a:cubicBezTo>
                  <a:cubicBezTo>
                    <a:pt x="1048" y="127"/>
                    <a:pt x="1028" y="0"/>
                    <a:pt x="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1871;p58"/>
            <p:cNvSpPr/>
            <p:nvPr/>
          </p:nvSpPr>
          <p:spPr>
            <a:xfrm flipH="1">
              <a:off x="1408320" y="450720"/>
              <a:ext cx="46800" cy="55080"/>
            </a:xfrm>
            <a:prstGeom prst="triangle">
              <a:avLst>
                <a:gd name="adj" fmla="val 50000"/>
              </a:avLst>
            </a:prstGeom>
            <a:solidFill>
              <a:srgbClr val="8c36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5" name="PlaceHolder 3"/>
          <p:cNvSpPr>
            <a:spLocks noGrp="1"/>
          </p:cNvSpPr>
          <p:nvPr>
            <p:ph type="subTitle"/>
          </p:nvPr>
        </p:nvSpPr>
        <p:spPr>
          <a:xfrm>
            <a:off x="4089600" y="3131640"/>
            <a:ext cx="3308040" cy="712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Imagem 5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1140840" y="369360"/>
            <a:ext cx="6872400" cy="4393440"/>
          </a:xfrm>
          <a:prstGeom prst="rect">
            <a:avLst/>
          </a:prstGeom>
          <a:ln w="28575">
            <a:solidFill>
              <a:srgbClr val="002137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2140;p66"/>
          <p:cNvSpPr/>
          <p:nvPr/>
        </p:nvSpPr>
        <p:spPr>
          <a:xfrm rot="5137800">
            <a:off x="-115200" y="2322360"/>
            <a:ext cx="2004120" cy="19292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Google Shape;2197;p66"/>
          <p:cNvSpPr/>
          <p:nvPr/>
        </p:nvSpPr>
        <p:spPr>
          <a:xfrm>
            <a:off x="272160" y="2744280"/>
            <a:ext cx="281880" cy="2818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Google Shape;2198;p66"/>
          <p:cNvSpPr/>
          <p:nvPr/>
        </p:nvSpPr>
        <p:spPr>
          <a:xfrm>
            <a:off x="1528200" y="2143440"/>
            <a:ext cx="281880" cy="2818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0" name="Google Shape;2316;p72"/>
          <p:cNvGrpSpPr/>
          <p:nvPr/>
        </p:nvGrpSpPr>
        <p:grpSpPr>
          <a:xfrm>
            <a:off x="487800" y="1858680"/>
            <a:ext cx="1311120" cy="3424680"/>
            <a:chOff x="487800" y="1858680"/>
            <a:chExt cx="1311120" cy="3424680"/>
          </a:xfrm>
        </p:grpSpPr>
        <p:grpSp>
          <p:nvGrpSpPr>
            <p:cNvPr id="751" name="Google Shape;2317;p72"/>
            <p:cNvGrpSpPr/>
            <p:nvPr/>
          </p:nvGrpSpPr>
          <p:grpSpPr>
            <a:xfrm>
              <a:off x="487800" y="1858680"/>
              <a:ext cx="1311120" cy="3424680"/>
              <a:chOff x="487800" y="1858680"/>
              <a:chExt cx="1311120" cy="3424680"/>
            </a:xfrm>
          </p:grpSpPr>
          <p:sp>
            <p:nvSpPr>
              <p:cNvPr id="752" name="Google Shape;2318;p72"/>
              <p:cNvSpPr/>
              <p:nvPr/>
            </p:nvSpPr>
            <p:spPr>
              <a:xfrm>
                <a:off x="966960" y="3656520"/>
                <a:ext cx="371520" cy="543240"/>
              </a:xfrm>
              <a:custGeom>
                <a:avLst/>
                <a:gdLst/>
                <a:ahLst/>
                <a:rect l="l" t="t" r="r" b="b"/>
                <a:pathLst>
                  <a:path w="6693" h="11978">
                    <a:moveTo>
                      <a:pt x="1" y="0"/>
                    </a:moveTo>
                    <a:lnTo>
                      <a:pt x="1" y="11978"/>
                    </a:lnTo>
                    <a:lnTo>
                      <a:pt x="6692" y="11978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Google Shape;2319;p72"/>
              <p:cNvSpPr/>
              <p:nvPr/>
            </p:nvSpPr>
            <p:spPr>
              <a:xfrm>
                <a:off x="1321920" y="2418480"/>
                <a:ext cx="112680" cy="253800"/>
              </a:xfrm>
              <a:custGeom>
                <a:avLst/>
                <a:gdLst/>
                <a:ahLst/>
                <a:rect l="l" t="t" r="r" b="b"/>
                <a:pathLst>
                  <a:path w="2037" h="5608">
                    <a:moveTo>
                      <a:pt x="36" y="0"/>
                    </a:moveTo>
                    <a:lnTo>
                      <a:pt x="1" y="441"/>
                    </a:lnTo>
                    <a:cubicBezTo>
                      <a:pt x="12" y="441"/>
                      <a:pt x="370" y="464"/>
                      <a:pt x="739" y="738"/>
                    </a:cubicBezTo>
                    <a:cubicBezTo>
                      <a:pt x="1191" y="1084"/>
                      <a:pt x="1441" y="1643"/>
                      <a:pt x="1477" y="2405"/>
                    </a:cubicBezTo>
                    <a:cubicBezTo>
                      <a:pt x="1584" y="4393"/>
                      <a:pt x="1132" y="5417"/>
                      <a:pt x="1132" y="5429"/>
                    </a:cubicBezTo>
                    <a:lnTo>
                      <a:pt x="1536" y="5608"/>
                    </a:lnTo>
                    <a:cubicBezTo>
                      <a:pt x="1548" y="5572"/>
                      <a:pt x="2037" y="4501"/>
                      <a:pt x="1917" y="2381"/>
                    </a:cubicBezTo>
                    <a:cubicBezTo>
                      <a:pt x="1858" y="1262"/>
                      <a:pt x="1382" y="679"/>
                      <a:pt x="1001" y="393"/>
                    </a:cubicBezTo>
                    <a:cubicBezTo>
                      <a:pt x="524" y="36"/>
                      <a:pt x="48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Google Shape;2320;p72"/>
              <p:cNvSpPr/>
              <p:nvPr/>
            </p:nvSpPr>
            <p:spPr>
              <a:xfrm>
                <a:off x="877680" y="2375640"/>
                <a:ext cx="123840" cy="257760"/>
              </a:xfrm>
              <a:custGeom>
                <a:avLst/>
                <a:gdLst/>
                <a:ahLst/>
                <a:rect l="l" t="t" r="r" b="b"/>
                <a:pathLst>
                  <a:path w="2239" h="5692">
                    <a:moveTo>
                      <a:pt x="2179" y="0"/>
                    </a:moveTo>
                    <a:cubicBezTo>
                      <a:pt x="2156" y="0"/>
                      <a:pt x="262" y="310"/>
                      <a:pt x="84" y="2060"/>
                    </a:cubicBezTo>
                    <a:cubicBezTo>
                      <a:pt x="0" y="2882"/>
                      <a:pt x="155" y="5584"/>
                      <a:pt x="167" y="5692"/>
                    </a:cubicBezTo>
                    <a:lnTo>
                      <a:pt x="608" y="5668"/>
                    </a:lnTo>
                    <a:cubicBezTo>
                      <a:pt x="608" y="5644"/>
                      <a:pt x="441" y="2894"/>
                      <a:pt x="524" y="2096"/>
                    </a:cubicBezTo>
                    <a:cubicBezTo>
                      <a:pt x="667" y="703"/>
                      <a:pt x="2179" y="441"/>
                      <a:pt x="2239" y="429"/>
                    </a:cubicBez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Google Shape;2321;p72"/>
              <p:cNvSpPr/>
              <p:nvPr/>
            </p:nvSpPr>
            <p:spPr>
              <a:xfrm>
                <a:off x="916200" y="1858680"/>
                <a:ext cx="440280" cy="313200"/>
              </a:xfrm>
              <a:custGeom>
                <a:avLst/>
                <a:gdLst/>
                <a:ahLst/>
                <a:rect l="l" t="t" r="r" b="b"/>
                <a:pathLst>
                  <a:path w="7930" h="6914">
                    <a:moveTo>
                      <a:pt x="3450" y="1"/>
                    </a:moveTo>
                    <a:cubicBezTo>
                      <a:pt x="3435" y="1"/>
                      <a:pt x="3420" y="1"/>
                      <a:pt x="3405" y="1"/>
                    </a:cubicBezTo>
                    <a:cubicBezTo>
                      <a:pt x="1726" y="25"/>
                      <a:pt x="1536" y="1823"/>
                      <a:pt x="1536" y="1823"/>
                    </a:cubicBezTo>
                    <a:cubicBezTo>
                      <a:pt x="1536" y="1823"/>
                      <a:pt x="0" y="2704"/>
                      <a:pt x="167" y="4359"/>
                    </a:cubicBezTo>
                    <a:cubicBezTo>
                      <a:pt x="333" y="6002"/>
                      <a:pt x="976" y="6561"/>
                      <a:pt x="976" y="6561"/>
                    </a:cubicBezTo>
                    <a:cubicBezTo>
                      <a:pt x="976" y="6561"/>
                      <a:pt x="3674" y="6913"/>
                      <a:pt x="5376" y="6913"/>
                    </a:cubicBezTo>
                    <a:cubicBezTo>
                      <a:pt x="5932" y="6913"/>
                      <a:pt x="6382" y="6875"/>
                      <a:pt x="6596" y="6776"/>
                    </a:cubicBezTo>
                    <a:cubicBezTo>
                      <a:pt x="7453" y="6371"/>
                      <a:pt x="7930" y="4299"/>
                      <a:pt x="7370" y="2787"/>
                    </a:cubicBezTo>
                    <a:cubicBezTo>
                      <a:pt x="6815" y="1300"/>
                      <a:pt x="5115" y="1"/>
                      <a:pt x="3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Google Shape;2322;p72"/>
              <p:cNvSpPr/>
              <p:nvPr/>
            </p:nvSpPr>
            <p:spPr>
              <a:xfrm>
                <a:off x="798120" y="2391480"/>
                <a:ext cx="579240" cy="1060560"/>
              </a:xfrm>
              <a:custGeom>
                <a:avLst/>
                <a:gdLst/>
                <a:ahLst/>
                <a:rect l="l" t="t" r="r" b="b"/>
                <a:pathLst>
                  <a:path w="10431" h="23373">
                    <a:moveTo>
                      <a:pt x="4192" y="1"/>
                    </a:moveTo>
                    <a:lnTo>
                      <a:pt x="1" y="23373"/>
                    </a:lnTo>
                    <a:lnTo>
                      <a:pt x="8704" y="23373"/>
                    </a:lnTo>
                    <a:lnTo>
                      <a:pt x="10431" y="21813"/>
                    </a:lnTo>
                    <a:lnTo>
                      <a:pt x="7930" y="167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Google Shape;2323;p72"/>
              <p:cNvSpPr/>
              <p:nvPr/>
            </p:nvSpPr>
            <p:spPr>
              <a:xfrm>
                <a:off x="1031400" y="2221560"/>
                <a:ext cx="207360" cy="222480"/>
              </a:xfrm>
              <a:custGeom>
                <a:avLst/>
                <a:gdLst/>
                <a:ahLst/>
                <a:rect l="l" t="t" r="r" b="b"/>
                <a:pathLst>
                  <a:path w="3740" h="4918">
                    <a:moveTo>
                      <a:pt x="334" y="0"/>
                    </a:moveTo>
                    <a:lnTo>
                      <a:pt x="1" y="3739"/>
                    </a:lnTo>
                    <a:lnTo>
                      <a:pt x="1989" y="4917"/>
                    </a:lnTo>
                    <a:lnTo>
                      <a:pt x="3739" y="3905"/>
                    </a:lnTo>
                    <a:lnTo>
                      <a:pt x="3739" y="286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Google Shape;2324;p72"/>
              <p:cNvSpPr/>
              <p:nvPr/>
            </p:nvSpPr>
            <p:spPr>
              <a:xfrm>
                <a:off x="1037880" y="2221560"/>
                <a:ext cx="200520" cy="105840"/>
              </a:xfrm>
              <a:custGeom>
                <a:avLst/>
                <a:gdLst/>
                <a:ahLst/>
                <a:rect l="l" t="t" r="r" b="b"/>
                <a:pathLst>
                  <a:path w="3621" h="2346">
                    <a:moveTo>
                      <a:pt x="215" y="0"/>
                    </a:moveTo>
                    <a:lnTo>
                      <a:pt x="1" y="2346"/>
                    </a:lnTo>
                    <a:cubicBezTo>
                      <a:pt x="1739" y="2274"/>
                      <a:pt x="3073" y="1429"/>
                      <a:pt x="3620" y="1024"/>
                    </a:cubicBezTo>
                    <a:lnTo>
                      <a:pt x="3620" y="28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Google Shape;2325;p72"/>
              <p:cNvSpPr/>
              <p:nvPr/>
            </p:nvSpPr>
            <p:spPr>
              <a:xfrm>
                <a:off x="957960" y="1947600"/>
                <a:ext cx="305640" cy="333000"/>
              </a:xfrm>
              <a:custGeom>
                <a:avLst/>
                <a:gdLst/>
                <a:ahLst/>
                <a:rect l="l" t="t" r="r" b="b"/>
                <a:pathLst>
                  <a:path w="5513" h="7348">
                    <a:moveTo>
                      <a:pt x="1346" y="1"/>
                    </a:moveTo>
                    <a:cubicBezTo>
                      <a:pt x="1346" y="1"/>
                      <a:pt x="0" y="1656"/>
                      <a:pt x="453" y="4358"/>
                    </a:cubicBezTo>
                    <a:cubicBezTo>
                      <a:pt x="453" y="4358"/>
                      <a:pt x="908" y="7348"/>
                      <a:pt x="3149" y="7348"/>
                    </a:cubicBezTo>
                    <a:cubicBezTo>
                      <a:pt x="3171" y="7348"/>
                      <a:pt x="3193" y="7347"/>
                      <a:pt x="3215" y="7347"/>
                    </a:cubicBezTo>
                    <a:cubicBezTo>
                      <a:pt x="5513" y="7287"/>
                      <a:pt x="5513" y="4835"/>
                      <a:pt x="5513" y="4085"/>
                    </a:cubicBezTo>
                    <a:lnTo>
                      <a:pt x="5513" y="1953"/>
                    </a:lnTo>
                    <a:cubicBezTo>
                      <a:pt x="5513" y="1953"/>
                      <a:pt x="4108" y="1703"/>
                      <a:pt x="3108" y="1037"/>
                    </a:cubicBezTo>
                    <a:cubicBezTo>
                      <a:pt x="2096" y="370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0" name="Google Shape;2326;p72"/>
              <p:cNvSpPr/>
              <p:nvPr/>
            </p:nvSpPr>
            <p:spPr>
              <a:xfrm>
                <a:off x="947160" y="2132640"/>
                <a:ext cx="365040" cy="67320"/>
              </a:xfrm>
              <a:custGeom>
                <a:avLst/>
                <a:gdLst/>
                <a:ahLst/>
                <a:rect l="l" t="t" r="r" b="b"/>
                <a:pathLst>
                  <a:path w="6580" h="1499">
                    <a:moveTo>
                      <a:pt x="5386" y="1"/>
                    </a:moveTo>
                    <a:cubicBezTo>
                      <a:pt x="5256" y="1"/>
                      <a:pt x="5168" y="12"/>
                      <a:pt x="5168" y="12"/>
                    </a:cubicBezTo>
                    <a:lnTo>
                      <a:pt x="917" y="59"/>
                    </a:lnTo>
                    <a:cubicBezTo>
                      <a:pt x="917" y="59"/>
                      <a:pt x="913" y="59"/>
                      <a:pt x="905" y="59"/>
                    </a:cubicBezTo>
                    <a:cubicBezTo>
                      <a:pt x="795" y="59"/>
                      <a:pt x="1" y="80"/>
                      <a:pt x="1" y="678"/>
                    </a:cubicBezTo>
                    <a:cubicBezTo>
                      <a:pt x="1" y="1176"/>
                      <a:pt x="536" y="1367"/>
                      <a:pt x="1065" y="1367"/>
                    </a:cubicBezTo>
                    <a:cubicBezTo>
                      <a:pt x="1219" y="1367"/>
                      <a:pt x="1373" y="1351"/>
                      <a:pt x="1513" y="1321"/>
                    </a:cubicBezTo>
                    <a:cubicBezTo>
                      <a:pt x="1563" y="1309"/>
                      <a:pt x="1637" y="1304"/>
                      <a:pt x="1731" y="1304"/>
                    </a:cubicBezTo>
                    <a:cubicBezTo>
                      <a:pt x="2314" y="1304"/>
                      <a:pt x="3661" y="1499"/>
                      <a:pt x="4768" y="1499"/>
                    </a:cubicBezTo>
                    <a:cubicBezTo>
                      <a:pt x="5654" y="1499"/>
                      <a:pt x="6386" y="1375"/>
                      <a:pt x="6454" y="928"/>
                    </a:cubicBezTo>
                    <a:cubicBezTo>
                      <a:pt x="6580" y="102"/>
                      <a:pt x="5784" y="1"/>
                      <a:pt x="5386" y="1"/>
                    </a:cubicBez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1" name="Google Shape;2327;p72"/>
              <p:cNvSpPr/>
              <p:nvPr/>
            </p:nvSpPr>
            <p:spPr>
              <a:xfrm>
                <a:off x="775800" y="3452760"/>
                <a:ext cx="812880" cy="1663560"/>
              </a:xfrm>
              <a:custGeom>
                <a:avLst/>
                <a:gdLst/>
                <a:ahLst/>
                <a:rect l="l" t="t" r="r" b="b"/>
                <a:pathLst>
                  <a:path w="14634" h="36648">
                    <a:moveTo>
                      <a:pt x="406" y="1"/>
                    </a:moveTo>
                    <a:lnTo>
                      <a:pt x="1" y="36648"/>
                    </a:lnTo>
                    <a:lnTo>
                      <a:pt x="4597" y="36648"/>
                    </a:lnTo>
                    <a:lnTo>
                      <a:pt x="6466" y="5668"/>
                    </a:lnTo>
                    <a:lnTo>
                      <a:pt x="10002" y="36648"/>
                    </a:lnTo>
                    <a:lnTo>
                      <a:pt x="14634" y="36648"/>
                    </a:lnTo>
                    <a:lnTo>
                      <a:pt x="1172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2" name="Google Shape;2328;p72"/>
              <p:cNvSpPr/>
              <p:nvPr/>
            </p:nvSpPr>
            <p:spPr>
              <a:xfrm>
                <a:off x="487800" y="2333160"/>
                <a:ext cx="548640" cy="1886760"/>
              </a:xfrm>
              <a:custGeom>
                <a:avLst/>
                <a:gdLst/>
                <a:ahLst/>
                <a:rect l="l" t="t" r="r" b="b"/>
                <a:pathLst>
                  <a:path w="9883" h="41566">
                    <a:moveTo>
                      <a:pt x="9883" y="1"/>
                    </a:moveTo>
                    <a:lnTo>
                      <a:pt x="8264" y="1287"/>
                    </a:lnTo>
                    <a:lnTo>
                      <a:pt x="8264" y="2096"/>
                    </a:lnTo>
                    <a:cubicBezTo>
                      <a:pt x="8264" y="2096"/>
                      <a:pt x="3942" y="5299"/>
                      <a:pt x="3430" y="6418"/>
                    </a:cubicBezTo>
                    <a:cubicBezTo>
                      <a:pt x="2906" y="7537"/>
                      <a:pt x="1" y="19896"/>
                      <a:pt x="548" y="20884"/>
                    </a:cubicBezTo>
                    <a:cubicBezTo>
                      <a:pt x="1108" y="21861"/>
                      <a:pt x="4394" y="23099"/>
                      <a:pt x="4394" y="23099"/>
                    </a:cubicBezTo>
                    <a:lnTo>
                      <a:pt x="3501" y="41565"/>
                    </a:lnTo>
                    <a:lnTo>
                      <a:pt x="9383" y="41565"/>
                    </a:lnTo>
                    <a:cubicBezTo>
                      <a:pt x="9383" y="41565"/>
                      <a:pt x="9085" y="11109"/>
                      <a:pt x="9383" y="7978"/>
                    </a:cubicBezTo>
                    <a:cubicBezTo>
                      <a:pt x="9680" y="4859"/>
                      <a:pt x="9776" y="1287"/>
                      <a:pt x="9776" y="1287"/>
                    </a:cubicBezTo>
                    <a:lnTo>
                      <a:pt x="988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3" name="Google Shape;2329;p72"/>
              <p:cNvSpPr/>
              <p:nvPr/>
            </p:nvSpPr>
            <p:spPr>
              <a:xfrm>
                <a:off x="732240" y="3381840"/>
                <a:ext cx="270000" cy="116280"/>
              </a:xfrm>
              <a:custGeom>
                <a:avLst/>
                <a:gdLst/>
                <a:ahLst/>
                <a:rect l="l" t="t" r="r" b="b"/>
                <a:pathLst>
                  <a:path w="4870" h="2573">
                    <a:moveTo>
                      <a:pt x="0" y="1"/>
                    </a:moveTo>
                    <a:lnTo>
                      <a:pt x="0" y="834"/>
                    </a:lnTo>
                    <a:lnTo>
                      <a:pt x="786" y="1061"/>
                    </a:lnTo>
                    <a:lnTo>
                      <a:pt x="965" y="2073"/>
                    </a:lnTo>
                    <a:lnTo>
                      <a:pt x="4870" y="2573"/>
                    </a:lnTo>
                    <a:lnTo>
                      <a:pt x="4846" y="7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Google Shape;2330;p72"/>
              <p:cNvSpPr/>
              <p:nvPr/>
            </p:nvSpPr>
            <p:spPr>
              <a:xfrm>
                <a:off x="1239120" y="2333160"/>
                <a:ext cx="443520" cy="1886760"/>
              </a:xfrm>
              <a:custGeom>
                <a:avLst/>
                <a:gdLst/>
                <a:ahLst/>
                <a:rect l="l" t="t" r="r" b="b"/>
                <a:pathLst>
                  <a:path w="7990" h="41566">
                    <a:moveTo>
                      <a:pt x="0" y="1"/>
                    </a:moveTo>
                    <a:cubicBezTo>
                      <a:pt x="0" y="1"/>
                      <a:pt x="453" y="10252"/>
                      <a:pt x="453" y="14324"/>
                    </a:cubicBezTo>
                    <a:cubicBezTo>
                      <a:pt x="465" y="18408"/>
                      <a:pt x="1453" y="41565"/>
                      <a:pt x="1453" y="41565"/>
                    </a:cubicBezTo>
                    <a:lnTo>
                      <a:pt x="6370" y="41565"/>
                    </a:lnTo>
                    <a:lnTo>
                      <a:pt x="5191" y="27516"/>
                    </a:lnTo>
                    <a:lnTo>
                      <a:pt x="7989" y="26564"/>
                    </a:lnTo>
                    <a:cubicBezTo>
                      <a:pt x="7989" y="26564"/>
                      <a:pt x="7037" y="7621"/>
                      <a:pt x="6251" y="6002"/>
                    </a:cubicBezTo>
                    <a:cubicBezTo>
                      <a:pt x="5477" y="4382"/>
                      <a:pt x="2120" y="2763"/>
                      <a:pt x="2120" y="2763"/>
                    </a:cubicBezTo>
                    <a:lnTo>
                      <a:pt x="1762" y="13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Google Shape;2331;p72"/>
              <p:cNvSpPr/>
              <p:nvPr/>
            </p:nvSpPr>
            <p:spPr>
              <a:xfrm>
                <a:off x="1527840" y="3544560"/>
                <a:ext cx="149760" cy="223200"/>
              </a:xfrm>
              <a:custGeom>
                <a:avLst/>
                <a:gdLst/>
                <a:ahLst/>
                <a:rect l="l" t="t" r="r" b="b"/>
                <a:pathLst>
                  <a:path w="2704" h="4932">
                    <a:moveTo>
                      <a:pt x="2441" y="1"/>
                    </a:moveTo>
                    <a:lnTo>
                      <a:pt x="0" y="822"/>
                    </a:lnTo>
                    <a:lnTo>
                      <a:pt x="84" y="4537"/>
                    </a:lnTo>
                    <a:cubicBezTo>
                      <a:pt x="84" y="4537"/>
                      <a:pt x="446" y="4932"/>
                      <a:pt x="917" y="4932"/>
                    </a:cubicBezTo>
                    <a:cubicBezTo>
                      <a:pt x="937" y="4932"/>
                      <a:pt x="957" y="4931"/>
                      <a:pt x="977" y="4930"/>
                    </a:cubicBezTo>
                    <a:cubicBezTo>
                      <a:pt x="1477" y="4906"/>
                      <a:pt x="2441" y="3989"/>
                      <a:pt x="2572" y="3311"/>
                    </a:cubicBezTo>
                    <a:cubicBezTo>
                      <a:pt x="2703" y="2644"/>
                      <a:pt x="2441" y="1"/>
                      <a:pt x="2441" y="1"/>
                    </a:cubicBez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Google Shape;2332;p72"/>
              <p:cNvSpPr/>
              <p:nvPr/>
            </p:nvSpPr>
            <p:spPr>
              <a:xfrm>
                <a:off x="563040" y="5116680"/>
                <a:ext cx="477000" cy="166680"/>
              </a:xfrm>
              <a:custGeom>
                <a:avLst/>
                <a:gdLst/>
                <a:ahLst/>
                <a:rect l="l" t="t" r="r" b="b"/>
                <a:pathLst>
                  <a:path w="8593" h="3684">
                    <a:moveTo>
                      <a:pt x="3830" y="0"/>
                    </a:moveTo>
                    <a:cubicBezTo>
                      <a:pt x="3830" y="0"/>
                      <a:pt x="187" y="1869"/>
                      <a:pt x="68" y="2869"/>
                    </a:cubicBezTo>
                    <a:cubicBezTo>
                      <a:pt x="0" y="3503"/>
                      <a:pt x="1091" y="3684"/>
                      <a:pt x="2222" y="3684"/>
                    </a:cubicBezTo>
                    <a:cubicBezTo>
                      <a:pt x="2898" y="3684"/>
                      <a:pt x="3589" y="3619"/>
                      <a:pt x="4056" y="3548"/>
                    </a:cubicBezTo>
                    <a:cubicBezTo>
                      <a:pt x="5306" y="3358"/>
                      <a:pt x="5902" y="2477"/>
                      <a:pt x="6723" y="2179"/>
                    </a:cubicBezTo>
                    <a:cubicBezTo>
                      <a:pt x="7521" y="1869"/>
                      <a:pt x="7973" y="2179"/>
                      <a:pt x="8283" y="1703"/>
                    </a:cubicBezTo>
                    <a:cubicBezTo>
                      <a:pt x="8592" y="1226"/>
                      <a:pt x="8426" y="0"/>
                      <a:pt x="84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Google Shape;2333;p72"/>
              <p:cNvSpPr/>
              <p:nvPr/>
            </p:nvSpPr>
            <p:spPr>
              <a:xfrm>
                <a:off x="1321920" y="5116680"/>
                <a:ext cx="477000" cy="166680"/>
              </a:xfrm>
              <a:custGeom>
                <a:avLst/>
                <a:gdLst/>
                <a:ahLst/>
                <a:rect l="l" t="t" r="r" b="b"/>
                <a:pathLst>
                  <a:path w="8593" h="3684">
                    <a:moveTo>
                      <a:pt x="179" y="0"/>
                    </a:moveTo>
                    <a:cubicBezTo>
                      <a:pt x="179" y="0"/>
                      <a:pt x="1" y="1226"/>
                      <a:pt x="310" y="1703"/>
                    </a:cubicBezTo>
                    <a:cubicBezTo>
                      <a:pt x="620" y="2179"/>
                      <a:pt x="1072" y="1869"/>
                      <a:pt x="1882" y="2179"/>
                    </a:cubicBezTo>
                    <a:cubicBezTo>
                      <a:pt x="2691" y="2477"/>
                      <a:pt x="3287" y="3358"/>
                      <a:pt x="4537" y="3548"/>
                    </a:cubicBezTo>
                    <a:cubicBezTo>
                      <a:pt x="5004" y="3619"/>
                      <a:pt x="5695" y="3684"/>
                      <a:pt x="6371" y="3684"/>
                    </a:cubicBezTo>
                    <a:cubicBezTo>
                      <a:pt x="7502" y="3684"/>
                      <a:pt x="8593" y="3503"/>
                      <a:pt x="8525" y="2869"/>
                    </a:cubicBezTo>
                    <a:cubicBezTo>
                      <a:pt x="8406" y="1869"/>
                      <a:pt x="4763" y="0"/>
                      <a:pt x="47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Google Shape;2334;p72"/>
              <p:cNvSpPr/>
              <p:nvPr/>
            </p:nvSpPr>
            <p:spPr>
              <a:xfrm>
                <a:off x="807480" y="2912040"/>
                <a:ext cx="551520" cy="577800"/>
              </a:xfrm>
              <a:custGeom>
                <a:avLst/>
                <a:gdLst/>
                <a:ahLst/>
                <a:rect l="l" t="t" r="r" b="b"/>
                <a:pathLst>
                  <a:path w="9931" h="12741">
                    <a:moveTo>
                      <a:pt x="1524" y="0"/>
                    </a:moveTo>
                    <a:lnTo>
                      <a:pt x="0" y="11633"/>
                    </a:lnTo>
                    <a:lnTo>
                      <a:pt x="8418" y="12740"/>
                    </a:lnTo>
                    <a:lnTo>
                      <a:pt x="9930" y="1108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Google Shape;2335;p72"/>
              <p:cNvSpPr/>
              <p:nvPr/>
            </p:nvSpPr>
            <p:spPr>
              <a:xfrm>
                <a:off x="1020240" y="3193560"/>
                <a:ext cx="321120" cy="231480"/>
              </a:xfrm>
              <a:custGeom>
                <a:avLst/>
                <a:gdLst/>
                <a:ahLst/>
                <a:rect l="l" t="t" r="r" b="b"/>
                <a:pathLst>
                  <a:path w="5787" h="5110">
                    <a:moveTo>
                      <a:pt x="3709" y="1"/>
                    </a:moveTo>
                    <a:cubicBezTo>
                      <a:pt x="3677" y="1"/>
                      <a:pt x="3643" y="5"/>
                      <a:pt x="3608" y="12"/>
                    </a:cubicBezTo>
                    <a:cubicBezTo>
                      <a:pt x="3072" y="120"/>
                      <a:pt x="846" y="905"/>
                      <a:pt x="846" y="905"/>
                    </a:cubicBezTo>
                    <a:lnTo>
                      <a:pt x="0" y="4144"/>
                    </a:lnTo>
                    <a:cubicBezTo>
                      <a:pt x="0" y="4144"/>
                      <a:pt x="2460" y="5109"/>
                      <a:pt x="3009" y="5109"/>
                    </a:cubicBezTo>
                    <a:cubicBezTo>
                      <a:pt x="3019" y="5109"/>
                      <a:pt x="3028" y="5109"/>
                      <a:pt x="3036" y="5108"/>
                    </a:cubicBezTo>
                    <a:cubicBezTo>
                      <a:pt x="3536" y="5061"/>
                      <a:pt x="4227" y="4418"/>
                      <a:pt x="4525" y="3894"/>
                    </a:cubicBezTo>
                    <a:cubicBezTo>
                      <a:pt x="4834" y="3358"/>
                      <a:pt x="5060" y="3311"/>
                      <a:pt x="5418" y="2751"/>
                    </a:cubicBezTo>
                    <a:cubicBezTo>
                      <a:pt x="5787" y="2191"/>
                      <a:pt x="5775" y="1572"/>
                      <a:pt x="5703" y="1155"/>
                    </a:cubicBezTo>
                    <a:cubicBezTo>
                      <a:pt x="5632" y="739"/>
                      <a:pt x="4334" y="739"/>
                      <a:pt x="4334" y="739"/>
                    </a:cubicBezTo>
                    <a:cubicBezTo>
                      <a:pt x="4334" y="739"/>
                      <a:pt x="4168" y="1"/>
                      <a:pt x="3709" y="1"/>
                    </a:cubicBez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Google Shape;2336;p72"/>
              <p:cNvSpPr/>
              <p:nvPr/>
            </p:nvSpPr>
            <p:spPr>
              <a:xfrm>
                <a:off x="641520" y="3176640"/>
                <a:ext cx="425160" cy="257400"/>
              </a:xfrm>
              <a:custGeom>
                <a:avLst/>
                <a:gdLst/>
                <a:ahLst/>
                <a:rect l="l" t="t" r="r" b="b"/>
                <a:pathLst>
                  <a:path w="7657" h="5685">
                    <a:moveTo>
                      <a:pt x="1633" y="0"/>
                    </a:moveTo>
                    <a:cubicBezTo>
                      <a:pt x="1525" y="0"/>
                      <a:pt x="1418" y="6"/>
                      <a:pt x="1311" y="17"/>
                    </a:cubicBezTo>
                    <a:cubicBezTo>
                      <a:pt x="1" y="160"/>
                      <a:pt x="1632" y="4518"/>
                      <a:pt x="1632" y="4518"/>
                    </a:cubicBezTo>
                    <a:cubicBezTo>
                      <a:pt x="1632" y="4518"/>
                      <a:pt x="4216" y="5268"/>
                      <a:pt x="5061" y="5482"/>
                    </a:cubicBezTo>
                    <a:cubicBezTo>
                      <a:pt x="5895" y="5685"/>
                      <a:pt x="6621" y="5685"/>
                      <a:pt x="6621" y="5685"/>
                    </a:cubicBezTo>
                    <a:lnTo>
                      <a:pt x="7657" y="1279"/>
                    </a:lnTo>
                    <a:lnTo>
                      <a:pt x="7657" y="1279"/>
                    </a:lnTo>
                    <a:cubicBezTo>
                      <a:pt x="7657" y="1279"/>
                      <a:pt x="7599" y="1283"/>
                      <a:pt x="7490" y="1283"/>
                    </a:cubicBezTo>
                    <a:cubicBezTo>
                      <a:pt x="7174" y="1283"/>
                      <a:pt x="6421" y="1250"/>
                      <a:pt x="5359" y="994"/>
                    </a:cubicBezTo>
                    <a:cubicBezTo>
                      <a:pt x="4058" y="688"/>
                      <a:pt x="2837" y="0"/>
                      <a:pt x="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Google Shape;2337;p72"/>
              <p:cNvSpPr/>
              <p:nvPr/>
            </p:nvSpPr>
            <p:spPr>
              <a:xfrm>
                <a:off x="732240" y="2703960"/>
                <a:ext cx="118440" cy="493560"/>
              </a:xfrm>
              <a:custGeom>
                <a:avLst/>
                <a:gdLst/>
                <a:ahLst/>
                <a:rect l="l" t="t" r="r" b="b"/>
                <a:pathLst>
                  <a:path w="2144" h="10883">
                    <a:moveTo>
                      <a:pt x="1596" y="1"/>
                    </a:moveTo>
                    <a:lnTo>
                      <a:pt x="0" y="10085"/>
                    </a:lnTo>
                    <a:lnTo>
                      <a:pt x="2060" y="10883"/>
                    </a:lnTo>
                    <a:lnTo>
                      <a:pt x="2143" y="10228"/>
                    </a:lnTo>
                    <a:lnTo>
                      <a:pt x="786" y="9645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Google Shape;2338;p72"/>
              <p:cNvSpPr/>
              <p:nvPr/>
            </p:nvSpPr>
            <p:spPr>
              <a:xfrm>
                <a:off x="1434960" y="2681640"/>
                <a:ext cx="92160" cy="900000"/>
              </a:xfrm>
              <a:custGeom>
                <a:avLst/>
                <a:gdLst/>
                <a:ahLst/>
                <a:rect l="l" t="t" r="r" b="b"/>
                <a:pathLst>
                  <a:path w="1668" h="19837">
                    <a:moveTo>
                      <a:pt x="1394" y="0"/>
                    </a:moveTo>
                    <a:lnTo>
                      <a:pt x="1" y="2132"/>
                    </a:lnTo>
                    <a:lnTo>
                      <a:pt x="465" y="5930"/>
                    </a:lnTo>
                    <a:lnTo>
                      <a:pt x="1667" y="19836"/>
                    </a:lnTo>
                    <a:cubicBezTo>
                      <a:pt x="1667" y="16979"/>
                      <a:pt x="465" y="2346"/>
                      <a:pt x="465" y="2346"/>
                    </a:cubicBez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Google Shape;2339;p72"/>
              <p:cNvSpPr/>
              <p:nvPr/>
            </p:nvSpPr>
            <p:spPr>
              <a:xfrm>
                <a:off x="947160" y="2428200"/>
                <a:ext cx="66240" cy="224280"/>
              </a:xfrm>
              <a:custGeom>
                <a:avLst/>
                <a:gdLst/>
                <a:ahLst/>
                <a:rect l="l" t="t" r="r" b="b"/>
                <a:pathLst>
                  <a:path w="1204" h="4954">
                    <a:moveTo>
                      <a:pt x="1" y="0"/>
                    </a:moveTo>
                    <a:lnTo>
                      <a:pt x="1" y="2679"/>
                    </a:lnTo>
                    <a:lnTo>
                      <a:pt x="1203" y="4953"/>
                    </a:lnTo>
                    <a:lnTo>
                      <a:pt x="322" y="26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Google Shape;2340;p72"/>
              <p:cNvSpPr/>
              <p:nvPr/>
            </p:nvSpPr>
            <p:spPr>
              <a:xfrm>
                <a:off x="1253880" y="2458440"/>
                <a:ext cx="102600" cy="182160"/>
              </a:xfrm>
              <a:custGeom>
                <a:avLst/>
                <a:gdLst/>
                <a:ahLst/>
                <a:rect l="l" t="t" r="r" b="b"/>
                <a:pathLst>
                  <a:path w="1858" h="4025">
                    <a:moveTo>
                      <a:pt x="1858" y="0"/>
                    </a:moveTo>
                    <a:lnTo>
                      <a:pt x="1465" y="2429"/>
                    </a:lnTo>
                    <a:lnTo>
                      <a:pt x="0" y="4024"/>
                    </a:lnTo>
                    <a:lnTo>
                      <a:pt x="1727" y="2536"/>
                    </a:lnTo>
                    <a:lnTo>
                      <a:pt x="1858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Google Shape;2341;p72"/>
              <p:cNvSpPr/>
              <p:nvPr/>
            </p:nvSpPr>
            <p:spPr>
              <a:xfrm>
                <a:off x="1339200" y="3558240"/>
                <a:ext cx="174240" cy="47520"/>
              </a:xfrm>
              <a:custGeom>
                <a:avLst/>
                <a:gdLst/>
                <a:ahLst/>
                <a:rect l="l" t="t" r="r" b="b"/>
                <a:pathLst>
                  <a:path w="3144" h="1061">
                    <a:moveTo>
                      <a:pt x="0" y="0"/>
                    </a:moveTo>
                    <a:lnTo>
                      <a:pt x="0" y="1060"/>
                    </a:lnTo>
                    <a:lnTo>
                      <a:pt x="3143" y="1060"/>
                    </a:lnTo>
                    <a:lnTo>
                      <a:pt x="3143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Google Shape;2342;p72"/>
              <p:cNvSpPr/>
              <p:nvPr/>
            </p:nvSpPr>
            <p:spPr>
              <a:xfrm>
                <a:off x="763920" y="3558240"/>
                <a:ext cx="174240" cy="47520"/>
              </a:xfrm>
              <a:custGeom>
                <a:avLst/>
                <a:gdLst/>
                <a:ahLst/>
                <a:rect l="l" t="t" r="r" b="b"/>
                <a:pathLst>
                  <a:path w="3144" h="1061">
                    <a:moveTo>
                      <a:pt x="1" y="0"/>
                    </a:moveTo>
                    <a:lnTo>
                      <a:pt x="1" y="1060"/>
                    </a:lnTo>
                    <a:lnTo>
                      <a:pt x="3144" y="1060"/>
                    </a:lnTo>
                    <a:lnTo>
                      <a:pt x="3144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Google Shape;2343;p72"/>
              <p:cNvSpPr/>
              <p:nvPr/>
            </p:nvSpPr>
            <p:spPr>
              <a:xfrm>
                <a:off x="877680" y="2410200"/>
                <a:ext cx="55080" cy="223200"/>
              </a:xfrm>
              <a:custGeom>
                <a:avLst/>
                <a:gdLst/>
                <a:ahLst/>
                <a:rect l="l" t="t" r="r" b="b"/>
                <a:pathLst>
                  <a:path w="1001" h="4930">
                    <a:moveTo>
                      <a:pt x="679" y="0"/>
                    </a:moveTo>
                    <a:cubicBezTo>
                      <a:pt x="346" y="358"/>
                      <a:pt x="143" y="786"/>
                      <a:pt x="84" y="1298"/>
                    </a:cubicBezTo>
                    <a:cubicBezTo>
                      <a:pt x="0" y="2120"/>
                      <a:pt x="155" y="4822"/>
                      <a:pt x="167" y="4930"/>
                    </a:cubicBezTo>
                    <a:lnTo>
                      <a:pt x="608" y="4906"/>
                    </a:lnTo>
                    <a:cubicBezTo>
                      <a:pt x="608" y="4882"/>
                      <a:pt x="441" y="2132"/>
                      <a:pt x="524" y="1334"/>
                    </a:cubicBezTo>
                    <a:cubicBezTo>
                      <a:pt x="572" y="929"/>
                      <a:pt x="727" y="584"/>
                      <a:pt x="1001" y="310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Google Shape;2344;p72"/>
              <p:cNvSpPr/>
              <p:nvPr/>
            </p:nvSpPr>
            <p:spPr>
              <a:xfrm>
                <a:off x="1362960" y="2436120"/>
                <a:ext cx="71640" cy="236160"/>
              </a:xfrm>
              <a:custGeom>
                <a:avLst/>
                <a:gdLst/>
                <a:ahLst/>
                <a:rect l="l" t="t" r="r" b="b"/>
                <a:pathLst>
                  <a:path w="1299" h="5216">
                    <a:moveTo>
                      <a:pt x="263" y="1"/>
                    </a:moveTo>
                    <a:lnTo>
                      <a:pt x="1" y="346"/>
                    </a:lnTo>
                    <a:cubicBezTo>
                      <a:pt x="453" y="692"/>
                      <a:pt x="703" y="1251"/>
                      <a:pt x="739" y="2013"/>
                    </a:cubicBezTo>
                    <a:cubicBezTo>
                      <a:pt x="846" y="4001"/>
                      <a:pt x="394" y="5025"/>
                      <a:pt x="394" y="5037"/>
                    </a:cubicBezTo>
                    <a:lnTo>
                      <a:pt x="798" y="5216"/>
                    </a:lnTo>
                    <a:cubicBezTo>
                      <a:pt x="810" y="5180"/>
                      <a:pt x="1299" y="4109"/>
                      <a:pt x="1179" y="1989"/>
                    </a:cubicBezTo>
                    <a:cubicBezTo>
                      <a:pt x="1120" y="870"/>
                      <a:pt x="644" y="287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Google Shape;2345;p72"/>
              <p:cNvSpPr/>
              <p:nvPr/>
            </p:nvSpPr>
            <p:spPr>
              <a:xfrm>
                <a:off x="1268280" y="2652120"/>
                <a:ext cx="198360" cy="279000"/>
              </a:xfrm>
              <a:custGeom>
                <a:avLst/>
                <a:gdLst/>
                <a:ahLst/>
                <a:rect l="l" t="t" r="r" b="b"/>
                <a:pathLst>
                  <a:path w="3584" h="6162">
                    <a:moveTo>
                      <a:pt x="1955" y="1"/>
                    </a:moveTo>
                    <a:cubicBezTo>
                      <a:pt x="1789" y="1"/>
                      <a:pt x="1634" y="26"/>
                      <a:pt x="1512" y="78"/>
                    </a:cubicBezTo>
                    <a:cubicBezTo>
                      <a:pt x="941" y="316"/>
                      <a:pt x="0" y="3805"/>
                      <a:pt x="36" y="4495"/>
                    </a:cubicBezTo>
                    <a:cubicBezTo>
                      <a:pt x="72" y="5245"/>
                      <a:pt x="631" y="5590"/>
                      <a:pt x="929" y="5662"/>
                    </a:cubicBezTo>
                    <a:lnTo>
                      <a:pt x="1036" y="5245"/>
                    </a:lnTo>
                    <a:cubicBezTo>
                      <a:pt x="1024" y="5233"/>
                      <a:pt x="500" y="5078"/>
                      <a:pt x="476" y="4471"/>
                    </a:cubicBezTo>
                    <a:cubicBezTo>
                      <a:pt x="441" y="3697"/>
                      <a:pt x="1393" y="745"/>
                      <a:pt x="1691" y="483"/>
                    </a:cubicBezTo>
                    <a:cubicBezTo>
                      <a:pt x="1753" y="459"/>
                      <a:pt x="1842" y="447"/>
                      <a:pt x="1944" y="447"/>
                    </a:cubicBezTo>
                    <a:cubicBezTo>
                      <a:pt x="2152" y="447"/>
                      <a:pt x="2412" y="498"/>
                      <a:pt x="2596" y="602"/>
                    </a:cubicBezTo>
                    <a:cubicBezTo>
                      <a:pt x="2703" y="661"/>
                      <a:pt x="2774" y="733"/>
                      <a:pt x="2774" y="792"/>
                    </a:cubicBezTo>
                    <a:cubicBezTo>
                      <a:pt x="2858" y="1435"/>
                      <a:pt x="3084" y="5055"/>
                      <a:pt x="2929" y="5424"/>
                    </a:cubicBezTo>
                    <a:cubicBezTo>
                      <a:pt x="2786" y="5698"/>
                      <a:pt x="2405" y="5721"/>
                      <a:pt x="2405" y="5721"/>
                    </a:cubicBezTo>
                    <a:lnTo>
                      <a:pt x="2429" y="6162"/>
                    </a:lnTo>
                    <a:cubicBezTo>
                      <a:pt x="2453" y="6162"/>
                      <a:pt x="3060" y="6126"/>
                      <a:pt x="3322" y="5626"/>
                    </a:cubicBezTo>
                    <a:cubicBezTo>
                      <a:pt x="3584" y="5138"/>
                      <a:pt x="3239" y="947"/>
                      <a:pt x="3215" y="745"/>
                    </a:cubicBezTo>
                    <a:cubicBezTo>
                      <a:pt x="3191" y="590"/>
                      <a:pt x="3108" y="387"/>
                      <a:pt x="2810" y="221"/>
                    </a:cubicBezTo>
                    <a:cubicBezTo>
                      <a:pt x="2568" y="77"/>
                      <a:pt x="2244" y="1"/>
                      <a:pt x="1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Google Shape;2346;p72"/>
              <p:cNvSpPr/>
              <p:nvPr/>
            </p:nvSpPr>
            <p:spPr>
              <a:xfrm>
                <a:off x="844560" y="2603880"/>
                <a:ext cx="121680" cy="99360"/>
              </a:xfrm>
              <a:custGeom>
                <a:avLst/>
                <a:gdLst/>
                <a:ahLst/>
                <a:rect l="l" t="t" r="r" b="b"/>
                <a:pathLst>
                  <a:path w="2203" h="2204">
                    <a:moveTo>
                      <a:pt x="1096" y="1"/>
                    </a:moveTo>
                    <a:cubicBezTo>
                      <a:pt x="500" y="1"/>
                      <a:pt x="0" y="501"/>
                      <a:pt x="0" y="1108"/>
                    </a:cubicBezTo>
                    <a:cubicBezTo>
                      <a:pt x="0" y="1715"/>
                      <a:pt x="500" y="2204"/>
                      <a:pt x="1096" y="2204"/>
                    </a:cubicBezTo>
                    <a:cubicBezTo>
                      <a:pt x="1703" y="2204"/>
                      <a:pt x="2203" y="1715"/>
                      <a:pt x="2203" y="1108"/>
                    </a:cubicBezTo>
                    <a:cubicBezTo>
                      <a:pt x="2203" y="501"/>
                      <a:pt x="1703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Google Shape;2347;p72"/>
              <p:cNvSpPr/>
              <p:nvPr/>
            </p:nvSpPr>
            <p:spPr>
              <a:xfrm>
                <a:off x="871920" y="2626200"/>
                <a:ext cx="67320" cy="55080"/>
              </a:xfrm>
              <a:custGeom>
                <a:avLst/>
                <a:gdLst/>
                <a:ahLst/>
                <a:rect l="l" t="t" r="r" b="b"/>
                <a:pathLst>
                  <a:path w="1227" h="1227">
                    <a:moveTo>
                      <a:pt x="608" y="0"/>
                    </a:moveTo>
                    <a:cubicBezTo>
                      <a:pt x="274" y="0"/>
                      <a:pt x="0" y="274"/>
                      <a:pt x="0" y="619"/>
                    </a:cubicBezTo>
                    <a:cubicBezTo>
                      <a:pt x="0" y="953"/>
                      <a:pt x="274" y="1226"/>
                      <a:pt x="608" y="1226"/>
                    </a:cubicBezTo>
                    <a:cubicBezTo>
                      <a:pt x="953" y="1226"/>
                      <a:pt x="1227" y="953"/>
                      <a:pt x="1227" y="619"/>
                    </a:cubicBezTo>
                    <a:cubicBezTo>
                      <a:pt x="1227" y="274"/>
                      <a:pt x="953" y="0"/>
                      <a:pt x="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Google Shape;2348;p72"/>
              <p:cNvSpPr/>
              <p:nvPr/>
            </p:nvSpPr>
            <p:spPr>
              <a:xfrm>
                <a:off x="1293480" y="2875320"/>
                <a:ext cx="62280" cy="46440"/>
              </a:xfrm>
              <a:custGeom>
                <a:avLst/>
                <a:gdLst/>
                <a:ahLst/>
                <a:rect l="l" t="t" r="r" b="b"/>
                <a:pathLst>
                  <a:path w="1132" h="1037">
                    <a:moveTo>
                      <a:pt x="361" y="1"/>
                    </a:moveTo>
                    <a:cubicBezTo>
                      <a:pt x="298" y="1"/>
                      <a:pt x="242" y="44"/>
                      <a:pt x="215" y="108"/>
                    </a:cubicBezTo>
                    <a:lnTo>
                      <a:pt x="36" y="596"/>
                    </a:lnTo>
                    <a:cubicBezTo>
                      <a:pt x="1" y="679"/>
                      <a:pt x="36" y="763"/>
                      <a:pt x="120" y="799"/>
                    </a:cubicBezTo>
                    <a:lnTo>
                      <a:pt x="715" y="1025"/>
                    </a:lnTo>
                    <a:cubicBezTo>
                      <a:pt x="734" y="1033"/>
                      <a:pt x="754" y="1037"/>
                      <a:pt x="773" y="1037"/>
                    </a:cubicBezTo>
                    <a:cubicBezTo>
                      <a:pt x="838" y="1037"/>
                      <a:pt x="899" y="994"/>
                      <a:pt x="917" y="929"/>
                    </a:cubicBezTo>
                    <a:lnTo>
                      <a:pt x="1108" y="441"/>
                    </a:lnTo>
                    <a:cubicBezTo>
                      <a:pt x="1132" y="358"/>
                      <a:pt x="1096" y="263"/>
                      <a:pt x="1013" y="239"/>
                    </a:cubicBezTo>
                    <a:lnTo>
                      <a:pt x="417" y="13"/>
                    </a:lnTo>
                    <a:cubicBezTo>
                      <a:pt x="398" y="5"/>
                      <a:pt x="379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Google Shape;2349;p72"/>
              <p:cNvSpPr/>
              <p:nvPr/>
            </p:nvSpPr>
            <p:spPr>
              <a:xfrm>
                <a:off x="1357560" y="2900520"/>
                <a:ext cx="56160" cy="41040"/>
              </a:xfrm>
              <a:custGeom>
                <a:avLst/>
                <a:gdLst/>
                <a:ahLst/>
                <a:rect l="l" t="t" r="r" b="b"/>
                <a:pathLst>
                  <a:path w="1025" h="921">
                    <a:moveTo>
                      <a:pt x="229" y="1"/>
                    </a:moveTo>
                    <a:cubicBezTo>
                      <a:pt x="153" y="1"/>
                      <a:pt x="83" y="57"/>
                      <a:pt x="72" y="133"/>
                    </a:cubicBezTo>
                    <a:lnTo>
                      <a:pt x="1" y="657"/>
                    </a:lnTo>
                    <a:cubicBezTo>
                      <a:pt x="1" y="741"/>
                      <a:pt x="60" y="824"/>
                      <a:pt x="143" y="836"/>
                    </a:cubicBezTo>
                    <a:lnTo>
                      <a:pt x="774" y="919"/>
                    </a:lnTo>
                    <a:cubicBezTo>
                      <a:pt x="781" y="920"/>
                      <a:pt x="787" y="920"/>
                      <a:pt x="793" y="920"/>
                    </a:cubicBezTo>
                    <a:cubicBezTo>
                      <a:pt x="870" y="920"/>
                      <a:pt x="942" y="853"/>
                      <a:pt x="953" y="776"/>
                    </a:cubicBezTo>
                    <a:lnTo>
                      <a:pt x="1013" y="264"/>
                    </a:lnTo>
                    <a:cubicBezTo>
                      <a:pt x="1024" y="169"/>
                      <a:pt x="965" y="86"/>
                      <a:pt x="882" y="74"/>
                    </a:cubicBezTo>
                    <a:lnTo>
                      <a:pt x="251" y="2"/>
                    </a:lnTo>
                    <a:cubicBezTo>
                      <a:pt x="243" y="1"/>
                      <a:pt x="236" y="1"/>
                      <a:pt x="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Google Shape;2350;p72"/>
              <p:cNvSpPr/>
              <p:nvPr/>
            </p:nvSpPr>
            <p:spPr>
              <a:xfrm>
                <a:off x="1040400" y="2069280"/>
                <a:ext cx="32400" cy="26280"/>
              </a:xfrm>
              <a:custGeom>
                <a:avLst/>
                <a:gdLst/>
                <a:ahLst/>
                <a:rect l="l" t="t" r="r" b="b"/>
                <a:pathLst>
                  <a:path w="596" h="596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5" name="Google Shape;2351;p72"/>
              <p:cNvSpPr/>
              <p:nvPr/>
            </p:nvSpPr>
            <p:spPr>
              <a:xfrm>
                <a:off x="1168920" y="2069280"/>
                <a:ext cx="31680" cy="26280"/>
              </a:xfrm>
              <a:custGeom>
                <a:avLst/>
                <a:gdLst/>
                <a:ahLst/>
                <a:rect l="l" t="t" r="r" b="b"/>
                <a:pathLst>
                  <a:path w="584" h="596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53" y="596"/>
                      <a:pt x="584" y="465"/>
                      <a:pt x="584" y="298"/>
                    </a:cubicBezTo>
                    <a:cubicBezTo>
                      <a:pt x="584" y="132"/>
                      <a:pt x="453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6" name="Google Shape;2352;p72"/>
              <p:cNvSpPr/>
              <p:nvPr/>
            </p:nvSpPr>
            <p:spPr>
              <a:xfrm>
                <a:off x="1153080" y="2036880"/>
                <a:ext cx="64080" cy="12600"/>
              </a:xfrm>
              <a:custGeom>
                <a:avLst/>
                <a:gdLst/>
                <a:ahLst/>
                <a:rect l="l" t="t" r="r" b="b"/>
                <a:pathLst>
                  <a:path w="1168" h="292">
                    <a:moveTo>
                      <a:pt x="507" y="0"/>
                    </a:moveTo>
                    <a:cubicBezTo>
                      <a:pt x="211" y="0"/>
                      <a:pt x="32" y="141"/>
                      <a:pt x="24" y="149"/>
                    </a:cubicBezTo>
                    <a:cubicBezTo>
                      <a:pt x="0" y="173"/>
                      <a:pt x="0" y="197"/>
                      <a:pt x="12" y="220"/>
                    </a:cubicBezTo>
                    <a:cubicBezTo>
                      <a:pt x="27" y="235"/>
                      <a:pt x="46" y="245"/>
                      <a:pt x="65" y="245"/>
                    </a:cubicBezTo>
                    <a:cubicBezTo>
                      <a:pt x="76" y="245"/>
                      <a:pt x="87" y="241"/>
                      <a:pt x="96" y="232"/>
                    </a:cubicBezTo>
                    <a:cubicBezTo>
                      <a:pt x="103" y="225"/>
                      <a:pt x="255" y="110"/>
                      <a:pt x="511" y="110"/>
                    </a:cubicBezTo>
                    <a:cubicBezTo>
                      <a:pt x="664" y="110"/>
                      <a:pt x="854" y="151"/>
                      <a:pt x="1072" y="280"/>
                    </a:cubicBezTo>
                    <a:cubicBezTo>
                      <a:pt x="1084" y="292"/>
                      <a:pt x="1084" y="292"/>
                      <a:pt x="1096" y="292"/>
                    </a:cubicBezTo>
                    <a:cubicBezTo>
                      <a:pt x="1120" y="292"/>
                      <a:pt x="1132" y="280"/>
                      <a:pt x="1143" y="268"/>
                    </a:cubicBezTo>
                    <a:cubicBezTo>
                      <a:pt x="1167" y="244"/>
                      <a:pt x="1155" y="209"/>
                      <a:pt x="1132" y="197"/>
                    </a:cubicBezTo>
                    <a:cubicBezTo>
                      <a:pt x="891" y="48"/>
                      <a:pt x="679" y="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Google Shape;2353;p72"/>
              <p:cNvSpPr/>
              <p:nvPr/>
            </p:nvSpPr>
            <p:spPr>
              <a:xfrm>
                <a:off x="1024560" y="2036880"/>
                <a:ext cx="64080" cy="12600"/>
              </a:xfrm>
              <a:custGeom>
                <a:avLst/>
                <a:gdLst/>
                <a:ahLst/>
                <a:rect l="l" t="t" r="r" b="b"/>
                <a:pathLst>
                  <a:path w="1168" h="295">
                    <a:moveTo>
                      <a:pt x="643" y="0"/>
                    </a:moveTo>
                    <a:cubicBezTo>
                      <a:pt x="474" y="0"/>
                      <a:pt x="268" y="46"/>
                      <a:pt x="36" y="188"/>
                    </a:cubicBezTo>
                    <a:cubicBezTo>
                      <a:pt x="13" y="212"/>
                      <a:pt x="1" y="247"/>
                      <a:pt x="13" y="271"/>
                    </a:cubicBezTo>
                    <a:cubicBezTo>
                      <a:pt x="24" y="283"/>
                      <a:pt x="48" y="295"/>
                      <a:pt x="60" y="295"/>
                    </a:cubicBezTo>
                    <a:cubicBezTo>
                      <a:pt x="72" y="295"/>
                      <a:pt x="84" y="295"/>
                      <a:pt x="96" y="283"/>
                    </a:cubicBezTo>
                    <a:cubicBezTo>
                      <a:pt x="313" y="150"/>
                      <a:pt x="502" y="108"/>
                      <a:pt x="655" y="108"/>
                    </a:cubicBezTo>
                    <a:cubicBezTo>
                      <a:pt x="912" y="108"/>
                      <a:pt x="1065" y="228"/>
                      <a:pt x="1072" y="235"/>
                    </a:cubicBezTo>
                    <a:cubicBezTo>
                      <a:pt x="1081" y="244"/>
                      <a:pt x="1092" y="248"/>
                      <a:pt x="1103" y="248"/>
                    </a:cubicBezTo>
                    <a:cubicBezTo>
                      <a:pt x="1122" y="248"/>
                      <a:pt x="1141" y="238"/>
                      <a:pt x="1156" y="223"/>
                    </a:cubicBezTo>
                    <a:cubicBezTo>
                      <a:pt x="1167" y="200"/>
                      <a:pt x="1167" y="164"/>
                      <a:pt x="1144" y="152"/>
                    </a:cubicBezTo>
                    <a:cubicBezTo>
                      <a:pt x="1128" y="144"/>
                      <a:pt x="943" y="0"/>
                      <a:pt x="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Google Shape;2354;p72"/>
              <p:cNvSpPr/>
              <p:nvPr/>
            </p:nvSpPr>
            <p:spPr>
              <a:xfrm>
                <a:off x="1091520" y="2189160"/>
                <a:ext cx="87840" cy="32760"/>
              </a:xfrm>
              <a:custGeom>
                <a:avLst/>
                <a:gdLst/>
                <a:ahLst/>
                <a:rect l="l" t="t" r="r" b="b"/>
                <a:pathLst>
                  <a:path w="1596" h="739">
                    <a:moveTo>
                      <a:pt x="0" y="1"/>
                    </a:moveTo>
                    <a:cubicBezTo>
                      <a:pt x="0" y="1"/>
                      <a:pt x="215" y="739"/>
                      <a:pt x="846" y="739"/>
                    </a:cubicBezTo>
                    <a:cubicBezTo>
                      <a:pt x="1488" y="739"/>
                      <a:pt x="1596" y="1"/>
                      <a:pt x="15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89" name="Google Shape;2355;p72"/>
            <p:cNvSpPr/>
            <p:nvPr/>
          </p:nvSpPr>
          <p:spPr>
            <a:xfrm>
              <a:off x="1092600" y="2089800"/>
              <a:ext cx="61200" cy="57240"/>
            </a:xfrm>
            <a:custGeom>
              <a:avLst/>
              <a:gdLst/>
              <a:ahLst/>
              <a:rect l="l" t="t" r="r" b="b"/>
              <a:pathLst>
                <a:path w="4775" h="5476">
                  <a:moveTo>
                    <a:pt x="2003" y="1"/>
                  </a:moveTo>
                  <a:cubicBezTo>
                    <a:pt x="1990" y="1"/>
                    <a:pt x="1978" y="1"/>
                    <a:pt x="1965" y="2"/>
                  </a:cubicBezTo>
                  <a:cubicBezTo>
                    <a:pt x="1620" y="38"/>
                    <a:pt x="1417" y="383"/>
                    <a:pt x="1286" y="693"/>
                  </a:cubicBezTo>
                  <a:cubicBezTo>
                    <a:pt x="834" y="1693"/>
                    <a:pt x="453" y="2729"/>
                    <a:pt x="143" y="3788"/>
                  </a:cubicBezTo>
                  <a:cubicBezTo>
                    <a:pt x="72" y="4026"/>
                    <a:pt x="1" y="4276"/>
                    <a:pt x="60" y="4515"/>
                  </a:cubicBezTo>
                  <a:cubicBezTo>
                    <a:pt x="167" y="4979"/>
                    <a:pt x="667" y="5229"/>
                    <a:pt x="1132" y="5348"/>
                  </a:cubicBezTo>
                  <a:cubicBezTo>
                    <a:pt x="1466" y="5430"/>
                    <a:pt x="1809" y="5476"/>
                    <a:pt x="2153" y="5476"/>
                  </a:cubicBezTo>
                  <a:cubicBezTo>
                    <a:pt x="3058" y="5476"/>
                    <a:pt x="3973" y="5159"/>
                    <a:pt x="4775" y="4348"/>
                  </a:cubicBezTo>
                  <a:cubicBezTo>
                    <a:pt x="4227" y="3038"/>
                    <a:pt x="3549" y="1776"/>
                    <a:pt x="2763" y="586"/>
                  </a:cubicBezTo>
                  <a:cubicBezTo>
                    <a:pt x="2579" y="299"/>
                    <a:pt x="2329" y="1"/>
                    <a:pt x="2003" y="1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0" name="Google Shape;2298;p71"/>
          <p:cNvGrpSpPr/>
          <p:nvPr/>
        </p:nvGrpSpPr>
        <p:grpSpPr>
          <a:xfrm>
            <a:off x="7061040" y="532080"/>
            <a:ext cx="1214280" cy="1495800"/>
            <a:chOff x="7061040" y="532080"/>
            <a:chExt cx="1214280" cy="1495800"/>
          </a:xfrm>
        </p:grpSpPr>
        <p:sp>
          <p:nvSpPr>
            <p:cNvPr id="791" name="Google Shape;2299;p71"/>
            <p:cNvSpPr/>
            <p:nvPr/>
          </p:nvSpPr>
          <p:spPr>
            <a:xfrm>
              <a:off x="7957800" y="597600"/>
              <a:ext cx="70560" cy="114480"/>
            </a:xfrm>
            <a:custGeom>
              <a:avLst/>
              <a:gdLst/>
              <a:ahLst/>
              <a:rect l="l" t="t" r="r" b="b"/>
              <a:pathLst>
                <a:path w="3133" h="5061">
                  <a:moveTo>
                    <a:pt x="2215" y="1"/>
                  </a:moveTo>
                  <a:cubicBezTo>
                    <a:pt x="1" y="1775"/>
                    <a:pt x="1060" y="5061"/>
                    <a:pt x="1060" y="5061"/>
                  </a:cubicBezTo>
                  <a:lnTo>
                    <a:pt x="3132" y="471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2300;p71"/>
            <p:cNvSpPr/>
            <p:nvPr/>
          </p:nvSpPr>
          <p:spPr>
            <a:xfrm>
              <a:off x="7061040" y="607320"/>
              <a:ext cx="1214280" cy="1420560"/>
            </a:xfrm>
            <a:custGeom>
              <a:avLst/>
              <a:gdLst/>
              <a:ahLst/>
              <a:rect l="l" t="t" r="r" b="b"/>
              <a:pathLst>
                <a:path w="53400" h="62461">
                  <a:moveTo>
                    <a:pt x="17931" y="0"/>
                  </a:moveTo>
                  <a:cubicBezTo>
                    <a:pt x="17312" y="655"/>
                    <a:pt x="16705" y="1310"/>
                    <a:pt x="16085" y="1977"/>
                  </a:cubicBezTo>
                  <a:cubicBezTo>
                    <a:pt x="15919" y="2191"/>
                    <a:pt x="0" y="53102"/>
                    <a:pt x="0" y="53102"/>
                  </a:cubicBezTo>
                  <a:cubicBezTo>
                    <a:pt x="822" y="53900"/>
                    <a:pt x="1643" y="54686"/>
                    <a:pt x="2477" y="55483"/>
                  </a:cubicBezTo>
                  <a:cubicBezTo>
                    <a:pt x="2512" y="55543"/>
                    <a:pt x="35409" y="62460"/>
                    <a:pt x="35409" y="62460"/>
                  </a:cubicBezTo>
                  <a:cubicBezTo>
                    <a:pt x="36528" y="61794"/>
                    <a:pt x="37636" y="61127"/>
                    <a:pt x="38755" y="60448"/>
                  </a:cubicBezTo>
                  <a:cubicBezTo>
                    <a:pt x="43029" y="42970"/>
                    <a:pt x="47911" y="25730"/>
                    <a:pt x="53400" y="8692"/>
                  </a:cubicBezTo>
                  <a:cubicBezTo>
                    <a:pt x="52923" y="7596"/>
                    <a:pt x="52245" y="6358"/>
                    <a:pt x="51399" y="5227"/>
                  </a:cubicBezTo>
                  <a:lnTo>
                    <a:pt x="1793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2301;p71"/>
            <p:cNvSpPr/>
            <p:nvPr/>
          </p:nvSpPr>
          <p:spPr>
            <a:xfrm>
              <a:off x="7140600" y="661680"/>
              <a:ext cx="1055160" cy="1285560"/>
            </a:xfrm>
            <a:custGeom>
              <a:avLst/>
              <a:gdLst/>
              <a:ahLst/>
              <a:rect l="l" t="t" r="r" b="b"/>
              <a:pathLst>
                <a:path w="46400" h="56520">
                  <a:moveTo>
                    <a:pt x="14419" y="0"/>
                  </a:moveTo>
                  <a:lnTo>
                    <a:pt x="1" y="49518"/>
                  </a:lnTo>
                  <a:lnTo>
                    <a:pt x="32195" y="56519"/>
                  </a:lnTo>
                  <a:lnTo>
                    <a:pt x="46399" y="5465"/>
                  </a:lnTo>
                  <a:lnTo>
                    <a:pt x="144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2302;p71"/>
            <p:cNvSpPr/>
            <p:nvPr/>
          </p:nvSpPr>
          <p:spPr>
            <a:xfrm>
              <a:off x="7673040" y="552960"/>
              <a:ext cx="334800" cy="158760"/>
            </a:xfrm>
            <a:custGeom>
              <a:avLst/>
              <a:gdLst/>
              <a:ahLst/>
              <a:rect l="l" t="t" r="r" b="b"/>
              <a:pathLst>
                <a:path w="14741" h="7013">
                  <a:moveTo>
                    <a:pt x="2084" y="0"/>
                  </a:moveTo>
                  <a:cubicBezTo>
                    <a:pt x="667" y="1226"/>
                    <a:pt x="0" y="3262"/>
                    <a:pt x="417" y="5084"/>
                  </a:cubicBezTo>
                  <a:cubicBezTo>
                    <a:pt x="596" y="5263"/>
                    <a:pt x="13585" y="7013"/>
                    <a:pt x="13585" y="7013"/>
                  </a:cubicBezTo>
                  <a:cubicBezTo>
                    <a:pt x="13359" y="5429"/>
                    <a:pt x="13847" y="3274"/>
                    <a:pt x="14740" y="1953"/>
                  </a:cubicBezTo>
                  <a:lnTo>
                    <a:pt x="208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2303;p71"/>
            <p:cNvSpPr/>
            <p:nvPr/>
          </p:nvSpPr>
          <p:spPr>
            <a:xfrm>
              <a:off x="7777440" y="532080"/>
              <a:ext cx="132480" cy="58680"/>
            </a:xfrm>
            <a:custGeom>
              <a:avLst/>
              <a:gdLst/>
              <a:ahLst/>
              <a:rect l="l" t="t" r="r" b="b"/>
              <a:pathLst>
                <a:path w="5847" h="2605">
                  <a:moveTo>
                    <a:pt x="2481" y="0"/>
                  </a:moveTo>
                  <a:cubicBezTo>
                    <a:pt x="1458" y="0"/>
                    <a:pt x="423" y="527"/>
                    <a:pt x="0" y="1450"/>
                  </a:cubicBezTo>
                  <a:lnTo>
                    <a:pt x="5846" y="2605"/>
                  </a:lnTo>
                  <a:cubicBezTo>
                    <a:pt x="5382" y="1438"/>
                    <a:pt x="4429" y="414"/>
                    <a:pt x="3203" y="93"/>
                  </a:cubicBezTo>
                  <a:cubicBezTo>
                    <a:pt x="2969" y="31"/>
                    <a:pt x="2725" y="0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2304;p71"/>
            <p:cNvSpPr/>
            <p:nvPr/>
          </p:nvSpPr>
          <p:spPr>
            <a:xfrm>
              <a:off x="7534080" y="792360"/>
              <a:ext cx="486000" cy="128520"/>
            </a:xfrm>
            <a:custGeom>
              <a:avLst/>
              <a:gdLst/>
              <a:ahLst/>
              <a:rect l="l" t="t" r="r" b="b"/>
              <a:pathLst>
                <a:path w="21384" h="5672">
                  <a:moveTo>
                    <a:pt x="258" y="1"/>
                  </a:moveTo>
                  <a:cubicBezTo>
                    <a:pt x="132" y="1"/>
                    <a:pt x="23" y="101"/>
                    <a:pt x="12" y="230"/>
                  </a:cubicBezTo>
                  <a:cubicBezTo>
                    <a:pt x="0" y="373"/>
                    <a:pt x="96" y="504"/>
                    <a:pt x="238" y="516"/>
                  </a:cubicBezTo>
                  <a:lnTo>
                    <a:pt x="3822" y="909"/>
                  </a:lnTo>
                  <a:cubicBezTo>
                    <a:pt x="4858" y="1028"/>
                    <a:pt x="5918" y="1195"/>
                    <a:pt x="6501" y="1909"/>
                  </a:cubicBezTo>
                  <a:cubicBezTo>
                    <a:pt x="6551" y="1968"/>
                    <a:pt x="6619" y="1997"/>
                    <a:pt x="6687" y="1997"/>
                  </a:cubicBezTo>
                  <a:cubicBezTo>
                    <a:pt x="6717" y="1997"/>
                    <a:pt x="6746" y="1991"/>
                    <a:pt x="6775" y="1981"/>
                  </a:cubicBezTo>
                  <a:cubicBezTo>
                    <a:pt x="7063" y="1889"/>
                    <a:pt x="7363" y="1845"/>
                    <a:pt x="7663" y="1845"/>
                  </a:cubicBezTo>
                  <a:cubicBezTo>
                    <a:pt x="8529" y="1845"/>
                    <a:pt x="9397" y="2210"/>
                    <a:pt x="9990" y="2838"/>
                  </a:cubicBezTo>
                  <a:cubicBezTo>
                    <a:pt x="9990" y="2850"/>
                    <a:pt x="9990" y="2862"/>
                    <a:pt x="9990" y="2874"/>
                  </a:cubicBezTo>
                  <a:cubicBezTo>
                    <a:pt x="9990" y="3219"/>
                    <a:pt x="10287" y="3528"/>
                    <a:pt x="10633" y="3528"/>
                  </a:cubicBezTo>
                  <a:cubicBezTo>
                    <a:pt x="10716" y="3528"/>
                    <a:pt x="10811" y="3481"/>
                    <a:pt x="10859" y="3398"/>
                  </a:cubicBezTo>
                  <a:cubicBezTo>
                    <a:pt x="10906" y="3314"/>
                    <a:pt x="10906" y="3219"/>
                    <a:pt x="10859" y="3136"/>
                  </a:cubicBezTo>
                  <a:cubicBezTo>
                    <a:pt x="10823" y="3076"/>
                    <a:pt x="10776" y="3005"/>
                    <a:pt x="10740" y="2945"/>
                  </a:cubicBezTo>
                  <a:cubicBezTo>
                    <a:pt x="10897" y="2898"/>
                    <a:pt x="11064" y="2874"/>
                    <a:pt x="11234" y="2874"/>
                  </a:cubicBezTo>
                  <a:cubicBezTo>
                    <a:pt x="11451" y="2874"/>
                    <a:pt x="11675" y="2913"/>
                    <a:pt x="11895" y="2993"/>
                  </a:cubicBezTo>
                  <a:cubicBezTo>
                    <a:pt x="12419" y="3183"/>
                    <a:pt x="12823" y="3588"/>
                    <a:pt x="12966" y="4052"/>
                  </a:cubicBezTo>
                  <a:cubicBezTo>
                    <a:pt x="13002" y="4148"/>
                    <a:pt x="13085" y="4219"/>
                    <a:pt x="13181" y="4231"/>
                  </a:cubicBezTo>
                  <a:cubicBezTo>
                    <a:pt x="13192" y="4232"/>
                    <a:pt x="13204" y="4233"/>
                    <a:pt x="13216" y="4233"/>
                  </a:cubicBezTo>
                  <a:cubicBezTo>
                    <a:pt x="13299" y="4233"/>
                    <a:pt x="13379" y="4197"/>
                    <a:pt x="13431" y="4124"/>
                  </a:cubicBezTo>
                  <a:cubicBezTo>
                    <a:pt x="13678" y="3780"/>
                    <a:pt x="14114" y="3587"/>
                    <a:pt x="14539" y="3587"/>
                  </a:cubicBezTo>
                  <a:cubicBezTo>
                    <a:pt x="14747" y="3587"/>
                    <a:pt x="14953" y="3633"/>
                    <a:pt x="15133" y="3731"/>
                  </a:cubicBezTo>
                  <a:cubicBezTo>
                    <a:pt x="15240" y="3790"/>
                    <a:pt x="15348" y="3862"/>
                    <a:pt x="15455" y="3945"/>
                  </a:cubicBezTo>
                  <a:cubicBezTo>
                    <a:pt x="15681" y="4100"/>
                    <a:pt x="15919" y="4267"/>
                    <a:pt x="16217" y="4314"/>
                  </a:cubicBezTo>
                  <a:cubicBezTo>
                    <a:pt x="16266" y="4324"/>
                    <a:pt x="16316" y="4329"/>
                    <a:pt x="16368" y="4329"/>
                  </a:cubicBezTo>
                  <a:cubicBezTo>
                    <a:pt x="16564" y="4329"/>
                    <a:pt x="16768" y="4259"/>
                    <a:pt x="16919" y="4136"/>
                  </a:cubicBezTo>
                  <a:cubicBezTo>
                    <a:pt x="17276" y="4743"/>
                    <a:pt x="17848" y="5243"/>
                    <a:pt x="18515" y="5493"/>
                  </a:cubicBezTo>
                  <a:cubicBezTo>
                    <a:pt x="18848" y="5612"/>
                    <a:pt x="19193" y="5672"/>
                    <a:pt x="19550" y="5672"/>
                  </a:cubicBezTo>
                  <a:cubicBezTo>
                    <a:pt x="20146" y="5672"/>
                    <a:pt x="20741" y="5505"/>
                    <a:pt x="21229" y="5172"/>
                  </a:cubicBezTo>
                  <a:cubicBezTo>
                    <a:pt x="21348" y="5100"/>
                    <a:pt x="21384" y="4933"/>
                    <a:pt x="21301" y="4814"/>
                  </a:cubicBezTo>
                  <a:cubicBezTo>
                    <a:pt x="21256" y="4739"/>
                    <a:pt x="21173" y="4698"/>
                    <a:pt x="21088" y="4698"/>
                  </a:cubicBezTo>
                  <a:cubicBezTo>
                    <a:pt x="21038" y="4698"/>
                    <a:pt x="20988" y="4712"/>
                    <a:pt x="20943" y="4743"/>
                  </a:cubicBezTo>
                  <a:cubicBezTo>
                    <a:pt x="20531" y="5013"/>
                    <a:pt x="20038" y="5155"/>
                    <a:pt x="19545" y="5155"/>
                  </a:cubicBezTo>
                  <a:cubicBezTo>
                    <a:pt x="19256" y="5155"/>
                    <a:pt x="18966" y="5106"/>
                    <a:pt x="18693" y="5005"/>
                  </a:cubicBezTo>
                  <a:cubicBezTo>
                    <a:pt x="18015" y="4755"/>
                    <a:pt x="17455" y="4195"/>
                    <a:pt x="17205" y="3517"/>
                  </a:cubicBezTo>
                  <a:cubicBezTo>
                    <a:pt x="17193" y="3433"/>
                    <a:pt x="17169" y="3350"/>
                    <a:pt x="17110" y="3278"/>
                  </a:cubicBezTo>
                  <a:cubicBezTo>
                    <a:pt x="17068" y="3203"/>
                    <a:pt x="16985" y="3157"/>
                    <a:pt x="16898" y="3157"/>
                  </a:cubicBezTo>
                  <a:cubicBezTo>
                    <a:pt x="16861" y="3157"/>
                    <a:pt x="16824" y="3166"/>
                    <a:pt x="16788" y="3183"/>
                  </a:cubicBezTo>
                  <a:cubicBezTo>
                    <a:pt x="16669" y="3231"/>
                    <a:pt x="16610" y="3362"/>
                    <a:pt x="16645" y="3493"/>
                  </a:cubicBezTo>
                  <a:cubicBezTo>
                    <a:pt x="16657" y="3528"/>
                    <a:pt x="16669" y="3564"/>
                    <a:pt x="16681" y="3612"/>
                  </a:cubicBezTo>
                  <a:cubicBezTo>
                    <a:pt x="16681" y="3624"/>
                    <a:pt x="16681" y="3636"/>
                    <a:pt x="16669" y="3648"/>
                  </a:cubicBezTo>
                  <a:cubicBezTo>
                    <a:pt x="16607" y="3741"/>
                    <a:pt x="16473" y="3807"/>
                    <a:pt x="16361" y="3807"/>
                  </a:cubicBezTo>
                  <a:cubicBezTo>
                    <a:pt x="16344" y="3807"/>
                    <a:pt x="16327" y="3805"/>
                    <a:pt x="16312" y="3802"/>
                  </a:cubicBezTo>
                  <a:cubicBezTo>
                    <a:pt x="16121" y="3767"/>
                    <a:pt x="15943" y="3648"/>
                    <a:pt x="15752" y="3517"/>
                  </a:cubicBezTo>
                  <a:cubicBezTo>
                    <a:pt x="15633" y="3433"/>
                    <a:pt x="15514" y="3338"/>
                    <a:pt x="15383" y="3267"/>
                  </a:cubicBezTo>
                  <a:cubicBezTo>
                    <a:pt x="15124" y="3132"/>
                    <a:pt x="14835" y="3068"/>
                    <a:pt x="14547" y="3068"/>
                  </a:cubicBezTo>
                  <a:cubicBezTo>
                    <a:pt x="14094" y="3068"/>
                    <a:pt x="13641" y="3226"/>
                    <a:pt x="13300" y="3517"/>
                  </a:cubicBezTo>
                  <a:cubicBezTo>
                    <a:pt x="13038" y="3064"/>
                    <a:pt x="12597" y="2707"/>
                    <a:pt x="12073" y="2505"/>
                  </a:cubicBezTo>
                  <a:cubicBezTo>
                    <a:pt x="11792" y="2405"/>
                    <a:pt x="11504" y="2354"/>
                    <a:pt x="11224" y="2354"/>
                  </a:cubicBezTo>
                  <a:cubicBezTo>
                    <a:pt x="10935" y="2354"/>
                    <a:pt x="10654" y="2408"/>
                    <a:pt x="10395" y="2516"/>
                  </a:cubicBezTo>
                  <a:cubicBezTo>
                    <a:pt x="9703" y="1770"/>
                    <a:pt x="8683" y="1330"/>
                    <a:pt x="7666" y="1330"/>
                  </a:cubicBezTo>
                  <a:cubicBezTo>
                    <a:pt x="7370" y="1330"/>
                    <a:pt x="7074" y="1367"/>
                    <a:pt x="6787" y="1445"/>
                  </a:cubicBezTo>
                  <a:cubicBezTo>
                    <a:pt x="6073" y="695"/>
                    <a:pt x="4965" y="516"/>
                    <a:pt x="3882" y="397"/>
                  </a:cubicBezTo>
                  <a:lnTo>
                    <a:pt x="298" y="4"/>
                  </a:lnTo>
                  <a:cubicBezTo>
                    <a:pt x="285" y="2"/>
                    <a:pt x="271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2305;p71"/>
            <p:cNvSpPr/>
            <p:nvPr/>
          </p:nvSpPr>
          <p:spPr>
            <a:xfrm>
              <a:off x="7530840" y="921960"/>
              <a:ext cx="432360" cy="83520"/>
            </a:xfrm>
            <a:custGeom>
              <a:avLst/>
              <a:gdLst/>
              <a:ahLst/>
              <a:rect l="l" t="t" r="r" b="b"/>
              <a:pathLst>
                <a:path w="19039" h="3699">
                  <a:moveTo>
                    <a:pt x="3838" y="0"/>
                  </a:moveTo>
                  <a:cubicBezTo>
                    <a:pt x="3704" y="0"/>
                    <a:pt x="3568" y="14"/>
                    <a:pt x="3429" y="43"/>
                  </a:cubicBezTo>
                  <a:cubicBezTo>
                    <a:pt x="3191" y="91"/>
                    <a:pt x="2977" y="198"/>
                    <a:pt x="2763" y="281"/>
                  </a:cubicBezTo>
                  <a:cubicBezTo>
                    <a:pt x="2501" y="407"/>
                    <a:pt x="2249" y="514"/>
                    <a:pt x="2006" y="514"/>
                  </a:cubicBezTo>
                  <a:cubicBezTo>
                    <a:pt x="1972" y="514"/>
                    <a:pt x="1939" y="512"/>
                    <a:pt x="1905" y="507"/>
                  </a:cubicBezTo>
                  <a:cubicBezTo>
                    <a:pt x="1751" y="495"/>
                    <a:pt x="1572" y="436"/>
                    <a:pt x="1405" y="376"/>
                  </a:cubicBezTo>
                  <a:cubicBezTo>
                    <a:pt x="1177" y="296"/>
                    <a:pt x="923" y="209"/>
                    <a:pt x="683" y="209"/>
                  </a:cubicBezTo>
                  <a:cubicBezTo>
                    <a:pt x="460" y="209"/>
                    <a:pt x="250" y="284"/>
                    <a:pt x="84" y="507"/>
                  </a:cubicBezTo>
                  <a:cubicBezTo>
                    <a:pt x="0" y="615"/>
                    <a:pt x="24" y="781"/>
                    <a:pt x="143" y="865"/>
                  </a:cubicBezTo>
                  <a:cubicBezTo>
                    <a:pt x="192" y="899"/>
                    <a:pt x="246" y="915"/>
                    <a:pt x="300" y="915"/>
                  </a:cubicBezTo>
                  <a:cubicBezTo>
                    <a:pt x="379" y="915"/>
                    <a:pt x="456" y="880"/>
                    <a:pt x="512" y="817"/>
                  </a:cubicBezTo>
                  <a:cubicBezTo>
                    <a:pt x="552" y="757"/>
                    <a:pt x="613" y="731"/>
                    <a:pt x="701" y="731"/>
                  </a:cubicBezTo>
                  <a:cubicBezTo>
                    <a:pt x="823" y="731"/>
                    <a:pt x="997" y="782"/>
                    <a:pt x="1239" y="865"/>
                  </a:cubicBezTo>
                  <a:cubicBezTo>
                    <a:pt x="1429" y="936"/>
                    <a:pt x="1644" y="996"/>
                    <a:pt x="1846" y="1031"/>
                  </a:cubicBezTo>
                  <a:cubicBezTo>
                    <a:pt x="1895" y="1037"/>
                    <a:pt x="1944" y="1040"/>
                    <a:pt x="1992" y="1040"/>
                  </a:cubicBezTo>
                  <a:cubicBezTo>
                    <a:pt x="2347" y="1040"/>
                    <a:pt x="2661" y="894"/>
                    <a:pt x="2965" y="757"/>
                  </a:cubicBezTo>
                  <a:cubicBezTo>
                    <a:pt x="3168" y="674"/>
                    <a:pt x="3358" y="591"/>
                    <a:pt x="3537" y="555"/>
                  </a:cubicBezTo>
                  <a:cubicBezTo>
                    <a:pt x="3639" y="532"/>
                    <a:pt x="3741" y="521"/>
                    <a:pt x="3843" y="521"/>
                  </a:cubicBezTo>
                  <a:cubicBezTo>
                    <a:pt x="4571" y="521"/>
                    <a:pt x="5284" y="1080"/>
                    <a:pt x="5942" y="1686"/>
                  </a:cubicBezTo>
                  <a:lnTo>
                    <a:pt x="6073" y="1805"/>
                  </a:lnTo>
                  <a:lnTo>
                    <a:pt x="6239" y="1722"/>
                  </a:lnTo>
                  <a:cubicBezTo>
                    <a:pt x="6615" y="1529"/>
                    <a:pt x="7033" y="1436"/>
                    <a:pt x="7454" y="1436"/>
                  </a:cubicBezTo>
                  <a:cubicBezTo>
                    <a:pt x="7993" y="1436"/>
                    <a:pt x="8535" y="1589"/>
                    <a:pt x="8990" y="1877"/>
                  </a:cubicBezTo>
                  <a:cubicBezTo>
                    <a:pt x="8978" y="1996"/>
                    <a:pt x="9002" y="2103"/>
                    <a:pt x="9061" y="2186"/>
                  </a:cubicBezTo>
                  <a:cubicBezTo>
                    <a:pt x="9137" y="2309"/>
                    <a:pt x="9280" y="2379"/>
                    <a:pt x="9425" y="2379"/>
                  </a:cubicBezTo>
                  <a:cubicBezTo>
                    <a:pt x="9463" y="2379"/>
                    <a:pt x="9501" y="2375"/>
                    <a:pt x="9537" y="2365"/>
                  </a:cubicBezTo>
                  <a:cubicBezTo>
                    <a:pt x="9704" y="2317"/>
                    <a:pt x="9823" y="2186"/>
                    <a:pt x="9823" y="2031"/>
                  </a:cubicBezTo>
                  <a:lnTo>
                    <a:pt x="9835" y="1912"/>
                  </a:lnTo>
                  <a:lnTo>
                    <a:pt x="9752" y="1829"/>
                  </a:lnTo>
                  <a:cubicBezTo>
                    <a:pt x="9704" y="1793"/>
                    <a:pt x="9668" y="1746"/>
                    <a:pt x="9621" y="1710"/>
                  </a:cubicBezTo>
                  <a:cubicBezTo>
                    <a:pt x="9728" y="1591"/>
                    <a:pt x="9883" y="1519"/>
                    <a:pt x="10061" y="1484"/>
                  </a:cubicBezTo>
                  <a:cubicBezTo>
                    <a:pt x="10110" y="1476"/>
                    <a:pt x="10158" y="1472"/>
                    <a:pt x="10206" y="1472"/>
                  </a:cubicBezTo>
                  <a:cubicBezTo>
                    <a:pt x="10381" y="1472"/>
                    <a:pt x="10544" y="1524"/>
                    <a:pt x="10657" y="1627"/>
                  </a:cubicBezTo>
                  <a:cubicBezTo>
                    <a:pt x="10799" y="1746"/>
                    <a:pt x="10895" y="1924"/>
                    <a:pt x="11002" y="2115"/>
                  </a:cubicBezTo>
                  <a:cubicBezTo>
                    <a:pt x="11049" y="2210"/>
                    <a:pt x="11109" y="2293"/>
                    <a:pt x="11157" y="2377"/>
                  </a:cubicBezTo>
                  <a:cubicBezTo>
                    <a:pt x="11649" y="3138"/>
                    <a:pt x="12552" y="3589"/>
                    <a:pt x="13450" y="3589"/>
                  </a:cubicBezTo>
                  <a:cubicBezTo>
                    <a:pt x="13747" y="3589"/>
                    <a:pt x="14043" y="3540"/>
                    <a:pt x="14324" y="3436"/>
                  </a:cubicBezTo>
                  <a:cubicBezTo>
                    <a:pt x="14443" y="3389"/>
                    <a:pt x="14562" y="3341"/>
                    <a:pt x="14669" y="3293"/>
                  </a:cubicBezTo>
                  <a:cubicBezTo>
                    <a:pt x="14918" y="3178"/>
                    <a:pt x="15160" y="3071"/>
                    <a:pt x="15382" y="3071"/>
                  </a:cubicBezTo>
                  <a:cubicBezTo>
                    <a:pt x="15435" y="3071"/>
                    <a:pt x="15487" y="3077"/>
                    <a:pt x="15538" y="3091"/>
                  </a:cubicBezTo>
                  <a:cubicBezTo>
                    <a:pt x="15657" y="3127"/>
                    <a:pt x="15776" y="3210"/>
                    <a:pt x="15907" y="3293"/>
                  </a:cubicBezTo>
                  <a:cubicBezTo>
                    <a:pt x="15991" y="3353"/>
                    <a:pt x="16062" y="3401"/>
                    <a:pt x="16145" y="3448"/>
                  </a:cubicBezTo>
                  <a:cubicBezTo>
                    <a:pt x="16479" y="3639"/>
                    <a:pt x="16824" y="3698"/>
                    <a:pt x="17181" y="3698"/>
                  </a:cubicBezTo>
                  <a:cubicBezTo>
                    <a:pt x="17729" y="3698"/>
                    <a:pt x="18300" y="3532"/>
                    <a:pt x="18824" y="3365"/>
                  </a:cubicBezTo>
                  <a:cubicBezTo>
                    <a:pt x="18967" y="3317"/>
                    <a:pt x="19039" y="3174"/>
                    <a:pt x="18991" y="3032"/>
                  </a:cubicBezTo>
                  <a:cubicBezTo>
                    <a:pt x="18952" y="2923"/>
                    <a:pt x="18847" y="2856"/>
                    <a:pt x="18731" y="2856"/>
                  </a:cubicBezTo>
                  <a:cubicBezTo>
                    <a:pt x="18707" y="2856"/>
                    <a:pt x="18682" y="2859"/>
                    <a:pt x="18658" y="2865"/>
                  </a:cubicBezTo>
                  <a:cubicBezTo>
                    <a:pt x="18163" y="3030"/>
                    <a:pt x="17654" y="3180"/>
                    <a:pt x="17185" y="3180"/>
                  </a:cubicBezTo>
                  <a:cubicBezTo>
                    <a:pt x="16908" y="3180"/>
                    <a:pt x="16646" y="3128"/>
                    <a:pt x="16407" y="2996"/>
                  </a:cubicBezTo>
                  <a:cubicBezTo>
                    <a:pt x="16348" y="2960"/>
                    <a:pt x="16276" y="2912"/>
                    <a:pt x="16205" y="2865"/>
                  </a:cubicBezTo>
                  <a:cubicBezTo>
                    <a:pt x="16062" y="2770"/>
                    <a:pt x="15883" y="2651"/>
                    <a:pt x="15681" y="2591"/>
                  </a:cubicBezTo>
                  <a:cubicBezTo>
                    <a:pt x="15581" y="2564"/>
                    <a:pt x="15482" y="2552"/>
                    <a:pt x="15385" y="2552"/>
                  </a:cubicBezTo>
                  <a:cubicBezTo>
                    <a:pt x="15054" y="2552"/>
                    <a:pt x="14740" y="2688"/>
                    <a:pt x="14455" y="2817"/>
                  </a:cubicBezTo>
                  <a:cubicBezTo>
                    <a:pt x="14348" y="2865"/>
                    <a:pt x="14252" y="2912"/>
                    <a:pt x="14145" y="2948"/>
                  </a:cubicBezTo>
                  <a:cubicBezTo>
                    <a:pt x="13918" y="3035"/>
                    <a:pt x="13678" y="3076"/>
                    <a:pt x="13437" y="3076"/>
                  </a:cubicBezTo>
                  <a:cubicBezTo>
                    <a:pt x="12717" y="3076"/>
                    <a:pt x="11990" y="2710"/>
                    <a:pt x="11597" y="2103"/>
                  </a:cubicBezTo>
                  <a:cubicBezTo>
                    <a:pt x="11550" y="2019"/>
                    <a:pt x="11502" y="1948"/>
                    <a:pt x="11466" y="1865"/>
                  </a:cubicBezTo>
                  <a:cubicBezTo>
                    <a:pt x="11335" y="1638"/>
                    <a:pt x="11216" y="1412"/>
                    <a:pt x="11002" y="1234"/>
                  </a:cubicBezTo>
                  <a:cubicBezTo>
                    <a:pt x="10785" y="1054"/>
                    <a:pt x="10508" y="950"/>
                    <a:pt x="10212" y="950"/>
                  </a:cubicBezTo>
                  <a:cubicBezTo>
                    <a:pt x="10135" y="950"/>
                    <a:pt x="10057" y="957"/>
                    <a:pt x="9978" y="972"/>
                  </a:cubicBezTo>
                  <a:cubicBezTo>
                    <a:pt x="9668" y="1019"/>
                    <a:pt x="9395" y="1174"/>
                    <a:pt x="9204" y="1400"/>
                  </a:cubicBezTo>
                  <a:cubicBezTo>
                    <a:pt x="8680" y="1083"/>
                    <a:pt x="8069" y="918"/>
                    <a:pt x="7460" y="918"/>
                  </a:cubicBezTo>
                  <a:cubicBezTo>
                    <a:pt x="7016" y="918"/>
                    <a:pt x="6574" y="1006"/>
                    <a:pt x="6168" y="1186"/>
                  </a:cubicBezTo>
                  <a:cubicBezTo>
                    <a:pt x="5459" y="549"/>
                    <a:pt x="4687" y="0"/>
                    <a:pt x="383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2306;p71"/>
            <p:cNvSpPr/>
            <p:nvPr/>
          </p:nvSpPr>
          <p:spPr>
            <a:xfrm>
              <a:off x="7232400" y="1587600"/>
              <a:ext cx="258480" cy="78840"/>
            </a:xfrm>
            <a:custGeom>
              <a:avLst/>
              <a:gdLst/>
              <a:ahLst/>
              <a:rect l="l" t="t" r="r" b="b"/>
              <a:pathLst>
                <a:path w="11396" h="3495">
                  <a:moveTo>
                    <a:pt x="296" y="1"/>
                  </a:moveTo>
                  <a:cubicBezTo>
                    <a:pt x="236" y="1"/>
                    <a:pt x="174" y="22"/>
                    <a:pt x="120" y="65"/>
                  </a:cubicBezTo>
                  <a:cubicBezTo>
                    <a:pt x="13" y="161"/>
                    <a:pt x="1" y="327"/>
                    <a:pt x="96" y="435"/>
                  </a:cubicBezTo>
                  <a:cubicBezTo>
                    <a:pt x="626" y="1042"/>
                    <a:pt x="1433" y="1393"/>
                    <a:pt x="2232" y="1393"/>
                  </a:cubicBezTo>
                  <a:cubicBezTo>
                    <a:pt x="2294" y="1393"/>
                    <a:pt x="2356" y="1391"/>
                    <a:pt x="2418" y="1387"/>
                  </a:cubicBezTo>
                  <a:cubicBezTo>
                    <a:pt x="2489" y="1375"/>
                    <a:pt x="2561" y="1375"/>
                    <a:pt x="2620" y="1363"/>
                  </a:cubicBezTo>
                  <a:cubicBezTo>
                    <a:pt x="2729" y="1356"/>
                    <a:pt x="2828" y="1344"/>
                    <a:pt x="2922" y="1344"/>
                  </a:cubicBezTo>
                  <a:cubicBezTo>
                    <a:pt x="2982" y="1344"/>
                    <a:pt x="3040" y="1349"/>
                    <a:pt x="3096" y="1363"/>
                  </a:cubicBezTo>
                  <a:cubicBezTo>
                    <a:pt x="3346" y="1411"/>
                    <a:pt x="3561" y="1613"/>
                    <a:pt x="3787" y="1839"/>
                  </a:cubicBezTo>
                  <a:cubicBezTo>
                    <a:pt x="3894" y="1935"/>
                    <a:pt x="4001" y="2042"/>
                    <a:pt x="4108" y="2137"/>
                  </a:cubicBezTo>
                  <a:cubicBezTo>
                    <a:pt x="4361" y="2334"/>
                    <a:pt x="4687" y="2449"/>
                    <a:pt x="4983" y="2449"/>
                  </a:cubicBezTo>
                  <a:cubicBezTo>
                    <a:pt x="5064" y="2449"/>
                    <a:pt x="5142" y="2441"/>
                    <a:pt x="5216" y="2423"/>
                  </a:cubicBezTo>
                  <a:cubicBezTo>
                    <a:pt x="5454" y="2375"/>
                    <a:pt x="5632" y="2220"/>
                    <a:pt x="5740" y="2018"/>
                  </a:cubicBezTo>
                  <a:cubicBezTo>
                    <a:pt x="5811" y="1863"/>
                    <a:pt x="5823" y="1697"/>
                    <a:pt x="5823" y="1554"/>
                  </a:cubicBezTo>
                  <a:cubicBezTo>
                    <a:pt x="6252" y="1923"/>
                    <a:pt x="6740" y="2280"/>
                    <a:pt x="7323" y="2447"/>
                  </a:cubicBezTo>
                  <a:cubicBezTo>
                    <a:pt x="7504" y="2499"/>
                    <a:pt x="7700" y="2525"/>
                    <a:pt x="7898" y="2525"/>
                  </a:cubicBezTo>
                  <a:cubicBezTo>
                    <a:pt x="8245" y="2525"/>
                    <a:pt x="8599" y="2443"/>
                    <a:pt x="8895" y="2268"/>
                  </a:cubicBezTo>
                  <a:cubicBezTo>
                    <a:pt x="8978" y="2340"/>
                    <a:pt x="9061" y="2399"/>
                    <a:pt x="9121" y="2435"/>
                  </a:cubicBezTo>
                  <a:cubicBezTo>
                    <a:pt x="9716" y="2828"/>
                    <a:pt x="10347" y="3173"/>
                    <a:pt x="10990" y="3471"/>
                  </a:cubicBezTo>
                  <a:cubicBezTo>
                    <a:pt x="11026" y="3494"/>
                    <a:pt x="11062" y="3494"/>
                    <a:pt x="11109" y="3494"/>
                  </a:cubicBezTo>
                  <a:cubicBezTo>
                    <a:pt x="11205" y="3494"/>
                    <a:pt x="11300" y="3447"/>
                    <a:pt x="11336" y="3352"/>
                  </a:cubicBezTo>
                  <a:cubicBezTo>
                    <a:pt x="11395" y="3221"/>
                    <a:pt x="11347" y="3066"/>
                    <a:pt x="11216" y="3006"/>
                  </a:cubicBezTo>
                  <a:cubicBezTo>
                    <a:pt x="10585" y="2721"/>
                    <a:pt x="9978" y="2375"/>
                    <a:pt x="9407" y="2006"/>
                  </a:cubicBezTo>
                  <a:cubicBezTo>
                    <a:pt x="9383" y="1982"/>
                    <a:pt x="9335" y="1959"/>
                    <a:pt x="9300" y="1923"/>
                  </a:cubicBezTo>
                  <a:cubicBezTo>
                    <a:pt x="9359" y="1851"/>
                    <a:pt x="9419" y="1756"/>
                    <a:pt x="9466" y="1661"/>
                  </a:cubicBezTo>
                  <a:cubicBezTo>
                    <a:pt x="9526" y="1542"/>
                    <a:pt x="9478" y="1399"/>
                    <a:pt x="9371" y="1328"/>
                  </a:cubicBezTo>
                  <a:cubicBezTo>
                    <a:pt x="9304" y="1288"/>
                    <a:pt x="9229" y="1268"/>
                    <a:pt x="9153" y="1268"/>
                  </a:cubicBezTo>
                  <a:cubicBezTo>
                    <a:pt x="9066" y="1268"/>
                    <a:pt x="8977" y="1294"/>
                    <a:pt x="8895" y="1351"/>
                  </a:cubicBezTo>
                  <a:cubicBezTo>
                    <a:pt x="8752" y="1458"/>
                    <a:pt x="8657" y="1637"/>
                    <a:pt x="8669" y="1804"/>
                  </a:cubicBezTo>
                  <a:cubicBezTo>
                    <a:pt x="8447" y="1941"/>
                    <a:pt x="8177" y="2005"/>
                    <a:pt x="7908" y="2005"/>
                  </a:cubicBezTo>
                  <a:cubicBezTo>
                    <a:pt x="7757" y="2005"/>
                    <a:pt x="7607" y="1985"/>
                    <a:pt x="7466" y="1947"/>
                  </a:cubicBezTo>
                  <a:cubicBezTo>
                    <a:pt x="6835" y="1768"/>
                    <a:pt x="6287" y="1292"/>
                    <a:pt x="5823" y="863"/>
                  </a:cubicBezTo>
                  <a:cubicBezTo>
                    <a:pt x="5773" y="814"/>
                    <a:pt x="5707" y="789"/>
                    <a:pt x="5645" y="789"/>
                  </a:cubicBezTo>
                  <a:cubicBezTo>
                    <a:pt x="5633" y="789"/>
                    <a:pt x="5621" y="790"/>
                    <a:pt x="5609" y="792"/>
                  </a:cubicBezTo>
                  <a:cubicBezTo>
                    <a:pt x="5525" y="804"/>
                    <a:pt x="5466" y="851"/>
                    <a:pt x="5418" y="911"/>
                  </a:cubicBezTo>
                  <a:cubicBezTo>
                    <a:pt x="5299" y="1113"/>
                    <a:pt x="5299" y="1316"/>
                    <a:pt x="5299" y="1494"/>
                  </a:cubicBezTo>
                  <a:cubicBezTo>
                    <a:pt x="5299" y="1613"/>
                    <a:pt x="5299" y="1720"/>
                    <a:pt x="5263" y="1792"/>
                  </a:cubicBezTo>
                  <a:cubicBezTo>
                    <a:pt x="5240" y="1839"/>
                    <a:pt x="5204" y="1899"/>
                    <a:pt x="5097" y="1923"/>
                  </a:cubicBezTo>
                  <a:cubicBezTo>
                    <a:pt x="5060" y="1932"/>
                    <a:pt x="5021" y="1936"/>
                    <a:pt x="4979" y="1936"/>
                  </a:cubicBezTo>
                  <a:cubicBezTo>
                    <a:pt x="4801" y="1936"/>
                    <a:pt x="4586" y="1858"/>
                    <a:pt x="4442" y="1732"/>
                  </a:cubicBezTo>
                  <a:cubicBezTo>
                    <a:pt x="4335" y="1649"/>
                    <a:pt x="4251" y="1566"/>
                    <a:pt x="4144" y="1458"/>
                  </a:cubicBezTo>
                  <a:cubicBezTo>
                    <a:pt x="3894" y="1220"/>
                    <a:pt x="3608" y="935"/>
                    <a:pt x="3204" y="851"/>
                  </a:cubicBezTo>
                  <a:cubicBezTo>
                    <a:pt x="3108" y="831"/>
                    <a:pt x="3014" y="824"/>
                    <a:pt x="2923" y="824"/>
                  </a:cubicBezTo>
                  <a:cubicBezTo>
                    <a:pt x="2798" y="824"/>
                    <a:pt x="2677" y="838"/>
                    <a:pt x="2561" y="851"/>
                  </a:cubicBezTo>
                  <a:cubicBezTo>
                    <a:pt x="2501" y="851"/>
                    <a:pt x="2442" y="863"/>
                    <a:pt x="2382" y="863"/>
                  </a:cubicBezTo>
                  <a:cubicBezTo>
                    <a:pt x="2323" y="868"/>
                    <a:pt x="2263" y="871"/>
                    <a:pt x="2204" y="871"/>
                  </a:cubicBezTo>
                  <a:cubicBezTo>
                    <a:pt x="1559" y="871"/>
                    <a:pt x="914" y="580"/>
                    <a:pt x="489" y="89"/>
                  </a:cubicBezTo>
                  <a:cubicBezTo>
                    <a:pt x="437" y="31"/>
                    <a:pt x="368" y="1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2307;p71"/>
            <p:cNvSpPr/>
            <p:nvPr/>
          </p:nvSpPr>
          <p:spPr>
            <a:xfrm>
              <a:off x="7258320" y="1658520"/>
              <a:ext cx="215280" cy="52560"/>
            </a:xfrm>
            <a:custGeom>
              <a:avLst/>
              <a:gdLst/>
              <a:ahLst/>
              <a:rect l="l" t="t" r="r" b="b"/>
              <a:pathLst>
                <a:path w="9491" h="2349">
                  <a:moveTo>
                    <a:pt x="286" y="1"/>
                  </a:moveTo>
                  <a:cubicBezTo>
                    <a:pt x="179" y="1"/>
                    <a:pt x="77" y="69"/>
                    <a:pt x="48" y="182"/>
                  </a:cubicBezTo>
                  <a:cubicBezTo>
                    <a:pt x="1" y="313"/>
                    <a:pt x="72" y="468"/>
                    <a:pt x="203" y="504"/>
                  </a:cubicBezTo>
                  <a:cubicBezTo>
                    <a:pt x="604" y="641"/>
                    <a:pt x="1024" y="722"/>
                    <a:pt x="1446" y="722"/>
                  </a:cubicBezTo>
                  <a:cubicBezTo>
                    <a:pt x="1500" y="722"/>
                    <a:pt x="1554" y="721"/>
                    <a:pt x="1608" y="718"/>
                  </a:cubicBezTo>
                  <a:cubicBezTo>
                    <a:pt x="1691" y="885"/>
                    <a:pt x="1811" y="1039"/>
                    <a:pt x="1977" y="1135"/>
                  </a:cubicBezTo>
                  <a:cubicBezTo>
                    <a:pt x="2143" y="1242"/>
                    <a:pt x="2326" y="1298"/>
                    <a:pt x="2506" y="1298"/>
                  </a:cubicBezTo>
                  <a:cubicBezTo>
                    <a:pt x="2585" y="1298"/>
                    <a:pt x="2663" y="1287"/>
                    <a:pt x="2739" y="1266"/>
                  </a:cubicBezTo>
                  <a:cubicBezTo>
                    <a:pt x="2870" y="1230"/>
                    <a:pt x="2965" y="1182"/>
                    <a:pt x="3061" y="1135"/>
                  </a:cubicBezTo>
                  <a:cubicBezTo>
                    <a:pt x="3168" y="1075"/>
                    <a:pt x="3251" y="1027"/>
                    <a:pt x="3323" y="1015"/>
                  </a:cubicBezTo>
                  <a:cubicBezTo>
                    <a:pt x="3329" y="1015"/>
                    <a:pt x="3336" y="1015"/>
                    <a:pt x="3343" y="1015"/>
                  </a:cubicBezTo>
                  <a:cubicBezTo>
                    <a:pt x="3525" y="1015"/>
                    <a:pt x="3689" y="1167"/>
                    <a:pt x="3942" y="1408"/>
                  </a:cubicBezTo>
                  <a:cubicBezTo>
                    <a:pt x="4197" y="1674"/>
                    <a:pt x="4482" y="1961"/>
                    <a:pt x="4886" y="1961"/>
                  </a:cubicBezTo>
                  <a:cubicBezTo>
                    <a:pt x="4916" y="1961"/>
                    <a:pt x="4946" y="1959"/>
                    <a:pt x="4978" y="1956"/>
                  </a:cubicBezTo>
                  <a:cubicBezTo>
                    <a:pt x="5323" y="1920"/>
                    <a:pt x="5573" y="1670"/>
                    <a:pt x="5799" y="1444"/>
                  </a:cubicBezTo>
                  <a:cubicBezTo>
                    <a:pt x="6010" y="1243"/>
                    <a:pt x="6128" y="1135"/>
                    <a:pt x="6238" y="1135"/>
                  </a:cubicBezTo>
                  <a:cubicBezTo>
                    <a:pt x="6259" y="1135"/>
                    <a:pt x="6279" y="1139"/>
                    <a:pt x="6299" y="1146"/>
                  </a:cubicBezTo>
                  <a:cubicBezTo>
                    <a:pt x="6371" y="1158"/>
                    <a:pt x="6430" y="1218"/>
                    <a:pt x="6502" y="1289"/>
                  </a:cubicBezTo>
                  <a:lnTo>
                    <a:pt x="6549" y="1325"/>
                  </a:lnTo>
                  <a:cubicBezTo>
                    <a:pt x="7287" y="2004"/>
                    <a:pt x="8335" y="2194"/>
                    <a:pt x="9169" y="2349"/>
                  </a:cubicBezTo>
                  <a:lnTo>
                    <a:pt x="9216" y="2349"/>
                  </a:lnTo>
                  <a:cubicBezTo>
                    <a:pt x="9335" y="2349"/>
                    <a:pt x="9442" y="2266"/>
                    <a:pt x="9466" y="2135"/>
                  </a:cubicBezTo>
                  <a:cubicBezTo>
                    <a:pt x="9490" y="1992"/>
                    <a:pt x="9395" y="1861"/>
                    <a:pt x="9264" y="1837"/>
                  </a:cubicBezTo>
                  <a:cubicBezTo>
                    <a:pt x="8490" y="1694"/>
                    <a:pt x="7526" y="1516"/>
                    <a:pt x="6895" y="944"/>
                  </a:cubicBezTo>
                  <a:lnTo>
                    <a:pt x="6847" y="908"/>
                  </a:lnTo>
                  <a:cubicBezTo>
                    <a:pt x="6752" y="813"/>
                    <a:pt x="6633" y="706"/>
                    <a:pt x="6466" y="646"/>
                  </a:cubicBezTo>
                  <a:cubicBezTo>
                    <a:pt x="6389" y="622"/>
                    <a:pt x="6315" y="611"/>
                    <a:pt x="6245" y="611"/>
                  </a:cubicBezTo>
                  <a:cubicBezTo>
                    <a:pt x="5905" y="611"/>
                    <a:pt x="5647" y="868"/>
                    <a:pt x="5430" y="1075"/>
                  </a:cubicBezTo>
                  <a:cubicBezTo>
                    <a:pt x="5263" y="1254"/>
                    <a:pt x="5085" y="1420"/>
                    <a:pt x="4918" y="1444"/>
                  </a:cubicBezTo>
                  <a:cubicBezTo>
                    <a:pt x="4907" y="1445"/>
                    <a:pt x="4896" y="1446"/>
                    <a:pt x="4885" y="1446"/>
                  </a:cubicBezTo>
                  <a:cubicBezTo>
                    <a:pt x="4694" y="1446"/>
                    <a:pt x="4502" y="1254"/>
                    <a:pt x="4311" y="1051"/>
                  </a:cubicBezTo>
                  <a:cubicBezTo>
                    <a:pt x="4059" y="789"/>
                    <a:pt x="3768" y="496"/>
                    <a:pt x="3372" y="496"/>
                  </a:cubicBezTo>
                  <a:cubicBezTo>
                    <a:pt x="3336" y="496"/>
                    <a:pt x="3300" y="499"/>
                    <a:pt x="3263" y="504"/>
                  </a:cubicBezTo>
                  <a:cubicBezTo>
                    <a:pt x="3085" y="527"/>
                    <a:pt x="2942" y="599"/>
                    <a:pt x="2823" y="670"/>
                  </a:cubicBezTo>
                  <a:cubicBezTo>
                    <a:pt x="2739" y="706"/>
                    <a:pt x="2668" y="754"/>
                    <a:pt x="2596" y="765"/>
                  </a:cubicBezTo>
                  <a:cubicBezTo>
                    <a:pt x="2563" y="777"/>
                    <a:pt x="2529" y="782"/>
                    <a:pt x="2494" y="782"/>
                  </a:cubicBezTo>
                  <a:cubicBezTo>
                    <a:pt x="2417" y="782"/>
                    <a:pt x="2337" y="755"/>
                    <a:pt x="2263" y="706"/>
                  </a:cubicBezTo>
                  <a:cubicBezTo>
                    <a:pt x="2144" y="634"/>
                    <a:pt x="2072" y="527"/>
                    <a:pt x="2061" y="420"/>
                  </a:cubicBezTo>
                  <a:lnTo>
                    <a:pt x="2025" y="170"/>
                  </a:lnTo>
                  <a:lnTo>
                    <a:pt x="1787" y="194"/>
                  </a:lnTo>
                  <a:cubicBezTo>
                    <a:pt x="1697" y="201"/>
                    <a:pt x="1608" y="204"/>
                    <a:pt x="1518" y="204"/>
                  </a:cubicBezTo>
                  <a:cubicBezTo>
                    <a:pt x="1129" y="204"/>
                    <a:pt x="737" y="141"/>
                    <a:pt x="370" y="15"/>
                  </a:cubicBezTo>
                  <a:cubicBezTo>
                    <a:pt x="343" y="5"/>
                    <a:pt x="31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Google Shape;2308;p71"/>
            <p:cNvSpPr/>
            <p:nvPr/>
          </p:nvSpPr>
          <p:spPr>
            <a:xfrm>
              <a:off x="7265520" y="1713600"/>
              <a:ext cx="154080" cy="36360"/>
            </a:xfrm>
            <a:custGeom>
              <a:avLst/>
              <a:gdLst/>
              <a:ahLst/>
              <a:rect l="l" t="t" r="r" b="b"/>
              <a:pathLst>
                <a:path w="6799" h="1632">
                  <a:moveTo>
                    <a:pt x="2132" y="0"/>
                  </a:moveTo>
                  <a:cubicBezTo>
                    <a:pt x="1941" y="0"/>
                    <a:pt x="1798" y="72"/>
                    <a:pt x="1655" y="131"/>
                  </a:cubicBezTo>
                  <a:cubicBezTo>
                    <a:pt x="1632" y="155"/>
                    <a:pt x="1608" y="167"/>
                    <a:pt x="1584" y="179"/>
                  </a:cubicBezTo>
                  <a:cubicBezTo>
                    <a:pt x="1399" y="256"/>
                    <a:pt x="1194" y="295"/>
                    <a:pt x="989" y="295"/>
                  </a:cubicBezTo>
                  <a:cubicBezTo>
                    <a:pt x="783" y="295"/>
                    <a:pt x="578" y="256"/>
                    <a:pt x="393" y="179"/>
                  </a:cubicBezTo>
                  <a:cubicBezTo>
                    <a:pt x="361" y="165"/>
                    <a:pt x="328" y="158"/>
                    <a:pt x="295" y="158"/>
                  </a:cubicBezTo>
                  <a:cubicBezTo>
                    <a:pt x="193" y="158"/>
                    <a:pt x="93" y="223"/>
                    <a:pt x="48" y="322"/>
                  </a:cubicBezTo>
                  <a:cubicBezTo>
                    <a:pt x="0" y="453"/>
                    <a:pt x="60" y="608"/>
                    <a:pt x="191" y="655"/>
                  </a:cubicBezTo>
                  <a:cubicBezTo>
                    <a:pt x="447" y="762"/>
                    <a:pt x="721" y="816"/>
                    <a:pt x="993" y="816"/>
                  </a:cubicBezTo>
                  <a:cubicBezTo>
                    <a:pt x="1265" y="816"/>
                    <a:pt x="1536" y="762"/>
                    <a:pt x="1786" y="655"/>
                  </a:cubicBezTo>
                  <a:cubicBezTo>
                    <a:pt x="1810" y="643"/>
                    <a:pt x="1846" y="631"/>
                    <a:pt x="1882" y="608"/>
                  </a:cubicBezTo>
                  <a:cubicBezTo>
                    <a:pt x="1977" y="572"/>
                    <a:pt x="2060" y="524"/>
                    <a:pt x="2132" y="524"/>
                  </a:cubicBezTo>
                  <a:cubicBezTo>
                    <a:pt x="2274" y="524"/>
                    <a:pt x="2394" y="667"/>
                    <a:pt x="2584" y="870"/>
                  </a:cubicBezTo>
                  <a:cubicBezTo>
                    <a:pt x="2782" y="1103"/>
                    <a:pt x="3027" y="1394"/>
                    <a:pt x="3395" y="1394"/>
                  </a:cubicBezTo>
                  <a:cubicBezTo>
                    <a:pt x="3403" y="1394"/>
                    <a:pt x="3410" y="1394"/>
                    <a:pt x="3417" y="1393"/>
                  </a:cubicBezTo>
                  <a:cubicBezTo>
                    <a:pt x="3691" y="1393"/>
                    <a:pt x="3882" y="1262"/>
                    <a:pt x="4060" y="1132"/>
                  </a:cubicBezTo>
                  <a:cubicBezTo>
                    <a:pt x="4179" y="1060"/>
                    <a:pt x="4287" y="977"/>
                    <a:pt x="4382" y="965"/>
                  </a:cubicBezTo>
                  <a:cubicBezTo>
                    <a:pt x="4399" y="961"/>
                    <a:pt x="4417" y="959"/>
                    <a:pt x="4436" y="959"/>
                  </a:cubicBezTo>
                  <a:cubicBezTo>
                    <a:pt x="4534" y="959"/>
                    <a:pt x="4653" y="1006"/>
                    <a:pt x="4763" y="1036"/>
                  </a:cubicBezTo>
                  <a:lnTo>
                    <a:pt x="6418" y="1620"/>
                  </a:lnTo>
                  <a:cubicBezTo>
                    <a:pt x="6454" y="1632"/>
                    <a:pt x="6477" y="1632"/>
                    <a:pt x="6501" y="1632"/>
                  </a:cubicBezTo>
                  <a:cubicBezTo>
                    <a:pt x="6608" y="1632"/>
                    <a:pt x="6715" y="1560"/>
                    <a:pt x="6751" y="1453"/>
                  </a:cubicBezTo>
                  <a:cubicBezTo>
                    <a:pt x="6799" y="1322"/>
                    <a:pt x="6727" y="1179"/>
                    <a:pt x="6596" y="1120"/>
                  </a:cubicBezTo>
                  <a:lnTo>
                    <a:pt x="4941" y="548"/>
                  </a:lnTo>
                  <a:cubicBezTo>
                    <a:pt x="4800" y="501"/>
                    <a:pt x="4628" y="439"/>
                    <a:pt x="4445" y="439"/>
                  </a:cubicBezTo>
                  <a:cubicBezTo>
                    <a:pt x="4397" y="439"/>
                    <a:pt x="4348" y="443"/>
                    <a:pt x="4299" y="453"/>
                  </a:cubicBezTo>
                  <a:cubicBezTo>
                    <a:pt x="4084" y="489"/>
                    <a:pt x="3918" y="608"/>
                    <a:pt x="3763" y="703"/>
                  </a:cubicBezTo>
                  <a:cubicBezTo>
                    <a:pt x="3632" y="798"/>
                    <a:pt x="3525" y="881"/>
                    <a:pt x="3417" y="881"/>
                  </a:cubicBezTo>
                  <a:cubicBezTo>
                    <a:pt x="3275" y="881"/>
                    <a:pt x="3132" y="703"/>
                    <a:pt x="2977" y="524"/>
                  </a:cubicBezTo>
                  <a:cubicBezTo>
                    <a:pt x="2775" y="298"/>
                    <a:pt x="2513" y="0"/>
                    <a:pt x="213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2309;p71"/>
            <p:cNvSpPr/>
            <p:nvPr/>
          </p:nvSpPr>
          <p:spPr>
            <a:xfrm>
              <a:off x="7311600" y="1020600"/>
              <a:ext cx="651600" cy="583560"/>
            </a:xfrm>
            <a:custGeom>
              <a:avLst/>
              <a:gdLst/>
              <a:ahLst/>
              <a:rect l="l" t="t" r="r" b="b"/>
              <a:pathLst>
                <a:path w="28671" h="25683">
                  <a:moveTo>
                    <a:pt x="6418" y="0"/>
                  </a:moveTo>
                  <a:lnTo>
                    <a:pt x="0" y="21408"/>
                  </a:lnTo>
                  <a:lnTo>
                    <a:pt x="23099" y="25682"/>
                  </a:lnTo>
                  <a:lnTo>
                    <a:pt x="28671" y="4048"/>
                  </a:lnTo>
                  <a:lnTo>
                    <a:pt x="641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2526120" y="2389320"/>
            <a:ext cx="6119640" cy="90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" sz="4400" spc="-1" strike="noStrike">
                <a:solidFill>
                  <a:srgbClr val="002137"/>
                </a:solidFill>
                <a:latin typeface="Poppins"/>
                <a:ea typeface="Poppins"/>
              </a:rPr>
              <a:t>Sistema Inteligente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 type="title"/>
          </p:nvPr>
        </p:nvSpPr>
        <p:spPr>
          <a:xfrm>
            <a:off x="2741760" y="1492560"/>
            <a:ext cx="124776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2137"/>
                </a:solidFill>
                <a:latin typeface="Poppins"/>
                <a:ea typeface="Poppins"/>
              </a:rPr>
              <a:t>04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804" name="Google Shape;788;p39"/>
          <p:cNvGrpSpPr/>
          <p:nvPr/>
        </p:nvGrpSpPr>
        <p:grpSpPr>
          <a:xfrm>
            <a:off x="6514200" y="3978720"/>
            <a:ext cx="621720" cy="988560"/>
            <a:chOff x="6514200" y="3978720"/>
            <a:chExt cx="621720" cy="988560"/>
          </a:xfrm>
        </p:grpSpPr>
        <p:sp>
          <p:nvSpPr>
            <p:cNvPr id="805" name="Google Shape;789;p39"/>
            <p:cNvSpPr/>
            <p:nvPr/>
          </p:nvSpPr>
          <p:spPr>
            <a:xfrm flipH="1">
              <a:off x="6513840" y="4078440"/>
              <a:ext cx="621720" cy="888840"/>
            </a:xfrm>
            <a:custGeom>
              <a:avLst/>
              <a:gdLst/>
              <a:ahLst/>
              <a:rect l="l" t="t" r="r" b="b"/>
              <a:pathLst>
                <a:path w="20599" h="29439">
                  <a:moveTo>
                    <a:pt x="12050" y="0"/>
                  </a:moveTo>
                  <a:cubicBezTo>
                    <a:pt x="10383" y="988"/>
                    <a:pt x="7537" y="1965"/>
                    <a:pt x="6906" y="4012"/>
                  </a:cubicBezTo>
                  <a:cubicBezTo>
                    <a:pt x="6906" y="4012"/>
                    <a:pt x="1" y="24527"/>
                    <a:pt x="108" y="24765"/>
                  </a:cubicBezTo>
                  <a:cubicBezTo>
                    <a:pt x="1489" y="26610"/>
                    <a:pt x="3370" y="28099"/>
                    <a:pt x="5489" y="29015"/>
                  </a:cubicBezTo>
                  <a:lnTo>
                    <a:pt x="5561" y="29039"/>
                  </a:lnTo>
                  <a:cubicBezTo>
                    <a:pt x="6608" y="29307"/>
                    <a:pt x="7692" y="29439"/>
                    <a:pt x="8778" y="29439"/>
                  </a:cubicBezTo>
                  <a:cubicBezTo>
                    <a:pt x="10013" y="29439"/>
                    <a:pt x="11252" y="29268"/>
                    <a:pt x="12443" y="28932"/>
                  </a:cubicBezTo>
                  <a:cubicBezTo>
                    <a:pt x="12657" y="28801"/>
                    <a:pt x="19825" y="8025"/>
                    <a:pt x="19825" y="8025"/>
                  </a:cubicBezTo>
                  <a:cubicBezTo>
                    <a:pt x="20598" y="5989"/>
                    <a:pt x="18955" y="3453"/>
                    <a:pt x="18229" y="1631"/>
                  </a:cubicBezTo>
                  <a:lnTo>
                    <a:pt x="18229" y="1631"/>
                  </a:lnTo>
                  <a:lnTo>
                    <a:pt x="18241" y="1941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790;p39"/>
            <p:cNvSpPr/>
            <p:nvPr/>
          </p:nvSpPr>
          <p:spPr>
            <a:xfrm flipH="1">
              <a:off x="6575040" y="4284000"/>
              <a:ext cx="487800" cy="460800"/>
            </a:xfrm>
            <a:custGeom>
              <a:avLst/>
              <a:gdLst/>
              <a:ahLst/>
              <a:rect l="l" t="t" r="r" b="b"/>
              <a:pathLst>
                <a:path w="16170" h="15268">
                  <a:moveTo>
                    <a:pt x="3585" y="0"/>
                  </a:moveTo>
                  <a:cubicBezTo>
                    <a:pt x="2668" y="2739"/>
                    <a:pt x="1227" y="7049"/>
                    <a:pt x="1" y="10752"/>
                  </a:cubicBezTo>
                  <a:cubicBezTo>
                    <a:pt x="1811" y="12252"/>
                    <a:pt x="3763" y="13585"/>
                    <a:pt x="5942" y="14419"/>
                  </a:cubicBezTo>
                  <a:cubicBezTo>
                    <a:pt x="7363" y="14956"/>
                    <a:pt x="8888" y="15267"/>
                    <a:pt x="10386" y="15267"/>
                  </a:cubicBezTo>
                  <a:cubicBezTo>
                    <a:pt x="11148" y="15267"/>
                    <a:pt x="11903" y="15187"/>
                    <a:pt x="12633" y="15014"/>
                  </a:cubicBezTo>
                  <a:cubicBezTo>
                    <a:pt x="13836" y="11597"/>
                    <a:pt x="15205" y="7656"/>
                    <a:pt x="16170" y="4858"/>
                  </a:cubicBezTo>
                  <a:cubicBezTo>
                    <a:pt x="13800" y="4858"/>
                    <a:pt x="11574" y="4311"/>
                    <a:pt x="9192" y="3787"/>
                  </a:cubicBezTo>
                  <a:cubicBezTo>
                    <a:pt x="7073" y="3322"/>
                    <a:pt x="5025" y="1810"/>
                    <a:pt x="35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791;p39"/>
            <p:cNvSpPr/>
            <p:nvPr/>
          </p:nvSpPr>
          <p:spPr>
            <a:xfrm flipH="1">
              <a:off x="6550920" y="3978720"/>
              <a:ext cx="225360" cy="155160"/>
            </a:xfrm>
            <a:custGeom>
              <a:avLst/>
              <a:gdLst/>
              <a:ahLst/>
              <a:rect l="l" t="t" r="r" b="b"/>
              <a:pathLst>
                <a:path w="7478" h="5158">
                  <a:moveTo>
                    <a:pt x="2776" y="1"/>
                  </a:moveTo>
                  <a:cubicBezTo>
                    <a:pt x="2207" y="1"/>
                    <a:pt x="1643" y="73"/>
                    <a:pt x="1095" y="218"/>
                  </a:cubicBezTo>
                  <a:cubicBezTo>
                    <a:pt x="726" y="1242"/>
                    <a:pt x="417" y="2314"/>
                    <a:pt x="0" y="3504"/>
                  </a:cubicBezTo>
                  <a:cubicBezTo>
                    <a:pt x="1784" y="4538"/>
                    <a:pt x="3654" y="5158"/>
                    <a:pt x="5529" y="5158"/>
                  </a:cubicBezTo>
                  <a:cubicBezTo>
                    <a:pt x="5857" y="5158"/>
                    <a:pt x="6185" y="5139"/>
                    <a:pt x="6513" y="5100"/>
                  </a:cubicBezTo>
                  <a:cubicBezTo>
                    <a:pt x="6846" y="4016"/>
                    <a:pt x="7156" y="2873"/>
                    <a:pt x="7477" y="1742"/>
                  </a:cubicBezTo>
                  <a:cubicBezTo>
                    <a:pt x="6058" y="588"/>
                    <a:pt x="4398" y="1"/>
                    <a:pt x="27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792;p39"/>
            <p:cNvSpPr/>
            <p:nvPr/>
          </p:nvSpPr>
          <p:spPr>
            <a:xfrm flipH="1">
              <a:off x="6544440" y="3980880"/>
              <a:ext cx="204480" cy="58320"/>
            </a:xfrm>
            <a:custGeom>
              <a:avLst/>
              <a:gdLst/>
              <a:ahLst/>
              <a:rect l="l" t="t" r="r" b="b"/>
              <a:pathLst>
                <a:path w="6788" h="1959">
                  <a:moveTo>
                    <a:pt x="170" y="1"/>
                  </a:moveTo>
                  <a:cubicBezTo>
                    <a:pt x="123" y="1"/>
                    <a:pt x="77" y="22"/>
                    <a:pt x="49" y="65"/>
                  </a:cubicBezTo>
                  <a:cubicBezTo>
                    <a:pt x="1" y="136"/>
                    <a:pt x="25" y="232"/>
                    <a:pt x="96" y="279"/>
                  </a:cubicBezTo>
                  <a:cubicBezTo>
                    <a:pt x="1680" y="1375"/>
                    <a:pt x="3561" y="1958"/>
                    <a:pt x="5418" y="1958"/>
                  </a:cubicBezTo>
                  <a:cubicBezTo>
                    <a:pt x="5823" y="1958"/>
                    <a:pt x="6240" y="1934"/>
                    <a:pt x="6645" y="1875"/>
                  </a:cubicBezTo>
                  <a:cubicBezTo>
                    <a:pt x="6728" y="1863"/>
                    <a:pt x="6787" y="1779"/>
                    <a:pt x="6776" y="1696"/>
                  </a:cubicBezTo>
                  <a:cubicBezTo>
                    <a:pt x="6765" y="1620"/>
                    <a:pt x="6694" y="1564"/>
                    <a:pt x="6627" y="1564"/>
                  </a:cubicBezTo>
                  <a:cubicBezTo>
                    <a:pt x="6621" y="1564"/>
                    <a:pt x="6615" y="1564"/>
                    <a:pt x="6609" y="1565"/>
                  </a:cubicBezTo>
                  <a:cubicBezTo>
                    <a:pt x="6210" y="1625"/>
                    <a:pt x="5805" y="1654"/>
                    <a:pt x="5399" y="1654"/>
                  </a:cubicBezTo>
                  <a:cubicBezTo>
                    <a:pt x="3613" y="1654"/>
                    <a:pt x="1796" y="1087"/>
                    <a:pt x="263" y="29"/>
                  </a:cubicBezTo>
                  <a:cubicBezTo>
                    <a:pt x="234" y="10"/>
                    <a:pt x="20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793;p39"/>
            <p:cNvSpPr/>
            <p:nvPr/>
          </p:nvSpPr>
          <p:spPr>
            <a:xfrm flipH="1">
              <a:off x="6719040" y="3998520"/>
              <a:ext cx="37440" cy="106200"/>
            </a:xfrm>
            <a:custGeom>
              <a:avLst/>
              <a:gdLst/>
              <a:ahLst/>
              <a:rect l="l" t="t" r="r" b="b"/>
              <a:pathLst>
                <a:path w="1263" h="3543">
                  <a:moveTo>
                    <a:pt x="1100" y="1"/>
                  </a:moveTo>
                  <a:cubicBezTo>
                    <a:pt x="1033" y="1"/>
                    <a:pt x="973" y="43"/>
                    <a:pt x="953" y="102"/>
                  </a:cubicBezTo>
                  <a:lnTo>
                    <a:pt x="25" y="3341"/>
                  </a:lnTo>
                  <a:cubicBezTo>
                    <a:pt x="1" y="3424"/>
                    <a:pt x="49" y="3507"/>
                    <a:pt x="132" y="3531"/>
                  </a:cubicBezTo>
                  <a:cubicBezTo>
                    <a:pt x="144" y="3543"/>
                    <a:pt x="156" y="3543"/>
                    <a:pt x="168" y="3543"/>
                  </a:cubicBezTo>
                  <a:cubicBezTo>
                    <a:pt x="239" y="3543"/>
                    <a:pt x="299" y="3495"/>
                    <a:pt x="311" y="3424"/>
                  </a:cubicBezTo>
                  <a:lnTo>
                    <a:pt x="1251" y="185"/>
                  </a:lnTo>
                  <a:cubicBezTo>
                    <a:pt x="1263" y="114"/>
                    <a:pt x="1227" y="31"/>
                    <a:pt x="1144" y="7"/>
                  </a:cubicBezTo>
                  <a:cubicBezTo>
                    <a:pt x="1129" y="3"/>
                    <a:pt x="1114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794;p39"/>
            <p:cNvSpPr/>
            <p:nvPr/>
          </p:nvSpPr>
          <p:spPr>
            <a:xfrm flipH="1">
              <a:off x="6683400" y="4015080"/>
              <a:ext cx="34920" cy="104760"/>
            </a:xfrm>
            <a:custGeom>
              <a:avLst/>
              <a:gdLst/>
              <a:ahLst/>
              <a:rect l="l" t="t" r="r" b="b"/>
              <a:pathLst>
                <a:path w="1179" h="3496">
                  <a:moveTo>
                    <a:pt x="1005" y="0"/>
                  </a:moveTo>
                  <a:cubicBezTo>
                    <a:pt x="938" y="0"/>
                    <a:pt x="879" y="45"/>
                    <a:pt x="869" y="114"/>
                  </a:cubicBezTo>
                  <a:lnTo>
                    <a:pt x="24" y="3305"/>
                  </a:lnTo>
                  <a:cubicBezTo>
                    <a:pt x="0" y="3388"/>
                    <a:pt x="48" y="3471"/>
                    <a:pt x="131" y="3483"/>
                  </a:cubicBezTo>
                  <a:cubicBezTo>
                    <a:pt x="143" y="3495"/>
                    <a:pt x="155" y="3495"/>
                    <a:pt x="167" y="3495"/>
                  </a:cubicBezTo>
                  <a:cubicBezTo>
                    <a:pt x="238" y="3495"/>
                    <a:pt x="298" y="3447"/>
                    <a:pt x="321" y="3376"/>
                  </a:cubicBezTo>
                  <a:lnTo>
                    <a:pt x="1155" y="185"/>
                  </a:lnTo>
                  <a:cubicBezTo>
                    <a:pt x="1179" y="102"/>
                    <a:pt x="1131" y="18"/>
                    <a:pt x="1048" y="7"/>
                  </a:cubicBezTo>
                  <a:cubicBezTo>
                    <a:pt x="1033" y="2"/>
                    <a:pt x="1019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795;p39"/>
            <p:cNvSpPr/>
            <p:nvPr/>
          </p:nvSpPr>
          <p:spPr>
            <a:xfrm flipH="1">
              <a:off x="6637320" y="4026960"/>
              <a:ext cx="35280" cy="104040"/>
            </a:xfrm>
            <a:custGeom>
              <a:avLst/>
              <a:gdLst/>
              <a:ahLst/>
              <a:rect l="l" t="t" r="r" b="b"/>
              <a:pathLst>
                <a:path w="1191" h="3472">
                  <a:moveTo>
                    <a:pt x="1016" y="0"/>
                  </a:moveTo>
                  <a:cubicBezTo>
                    <a:pt x="949" y="0"/>
                    <a:pt x="889" y="45"/>
                    <a:pt x="869" y="114"/>
                  </a:cubicBezTo>
                  <a:lnTo>
                    <a:pt x="24" y="3281"/>
                  </a:lnTo>
                  <a:cubicBezTo>
                    <a:pt x="0" y="3364"/>
                    <a:pt x="48" y="3435"/>
                    <a:pt x="131" y="3459"/>
                  </a:cubicBezTo>
                  <a:cubicBezTo>
                    <a:pt x="143" y="3471"/>
                    <a:pt x="155" y="3471"/>
                    <a:pt x="167" y="3471"/>
                  </a:cubicBezTo>
                  <a:cubicBezTo>
                    <a:pt x="238" y="3471"/>
                    <a:pt x="298" y="3424"/>
                    <a:pt x="322" y="3352"/>
                  </a:cubicBezTo>
                  <a:lnTo>
                    <a:pt x="1167" y="185"/>
                  </a:lnTo>
                  <a:cubicBezTo>
                    <a:pt x="1191" y="102"/>
                    <a:pt x="1143" y="18"/>
                    <a:pt x="1060" y="6"/>
                  </a:cubicBezTo>
                  <a:cubicBezTo>
                    <a:pt x="1045" y="2"/>
                    <a:pt x="1031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796;p39"/>
            <p:cNvSpPr/>
            <p:nvPr/>
          </p:nvSpPr>
          <p:spPr>
            <a:xfrm flipH="1">
              <a:off x="6589440" y="4030560"/>
              <a:ext cx="30240" cy="105480"/>
            </a:xfrm>
            <a:custGeom>
              <a:avLst/>
              <a:gdLst/>
              <a:ahLst/>
              <a:rect l="l" t="t" r="r" b="b"/>
              <a:pathLst>
                <a:path w="1025" h="3515">
                  <a:moveTo>
                    <a:pt x="868" y="1"/>
                  </a:moveTo>
                  <a:cubicBezTo>
                    <a:pt x="796" y="1"/>
                    <a:pt x="736" y="47"/>
                    <a:pt x="715" y="122"/>
                  </a:cubicBezTo>
                  <a:lnTo>
                    <a:pt x="24" y="3324"/>
                  </a:lnTo>
                  <a:cubicBezTo>
                    <a:pt x="0" y="3408"/>
                    <a:pt x="60" y="3491"/>
                    <a:pt x="131" y="3503"/>
                  </a:cubicBezTo>
                  <a:cubicBezTo>
                    <a:pt x="143" y="3503"/>
                    <a:pt x="155" y="3515"/>
                    <a:pt x="167" y="3515"/>
                  </a:cubicBezTo>
                  <a:cubicBezTo>
                    <a:pt x="238" y="3515"/>
                    <a:pt x="298" y="3467"/>
                    <a:pt x="322" y="3396"/>
                  </a:cubicBezTo>
                  <a:lnTo>
                    <a:pt x="1012" y="181"/>
                  </a:lnTo>
                  <a:cubicBezTo>
                    <a:pt x="1024" y="110"/>
                    <a:pt x="977" y="26"/>
                    <a:pt x="893" y="2"/>
                  </a:cubicBezTo>
                  <a:cubicBezTo>
                    <a:pt x="885" y="1"/>
                    <a:pt x="876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797;p39"/>
            <p:cNvSpPr/>
            <p:nvPr/>
          </p:nvSpPr>
          <p:spPr>
            <a:xfrm flipH="1">
              <a:off x="6553800" y="4293720"/>
              <a:ext cx="160920" cy="28440"/>
            </a:xfrm>
            <a:custGeom>
              <a:avLst/>
              <a:gdLst/>
              <a:ahLst/>
              <a:rect l="l" t="t" r="r" b="b"/>
              <a:pathLst>
                <a:path w="5347" h="961">
                  <a:moveTo>
                    <a:pt x="5168" y="1"/>
                  </a:moveTo>
                  <a:cubicBezTo>
                    <a:pt x="5152" y="1"/>
                    <a:pt x="5136" y="3"/>
                    <a:pt x="5121" y="8"/>
                  </a:cubicBezTo>
                  <a:cubicBezTo>
                    <a:pt x="4053" y="435"/>
                    <a:pt x="2889" y="652"/>
                    <a:pt x="1734" y="652"/>
                  </a:cubicBezTo>
                  <a:cubicBezTo>
                    <a:pt x="1215" y="652"/>
                    <a:pt x="697" y="608"/>
                    <a:pt x="191" y="520"/>
                  </a:cubicBezTo>
                  <a:cubicBezTo>
                    <a:pt x="179" y="516"/>
                    <a:pt x="166" y="515"/>
                    <a:pt x="154" y="515"/>
                  </a:cubicBezTo>
                  <a:cubicBezTo>
                    <a:pt x="85" y="515"/>
                    <a:pt x="23" y="568"/>
                    <a:pt x="13" y="639"/>
                  </a:cubicBezTo>
                  <a:cubicBezTo>
                    <a:pt x="1" y="722"/>
                    <a:pt x="49" y="794"/>
                    <a:pt x="132" y="817"/>
                  </a:cubicBezTo>
                  <a:cubicBezTo>
                    <a:pt x="668" y="913"/>
                    <a:pt x="1204" y="960"/>
                    <a:pt x="1751" y="960"/>
                  </a:cubicBezTo>
                  <a:cubicBezTo>
                    <a:pt x="2942" y="960"/>
                    <a:pt x="4144" y="734"/>
                    <a:pt x="5240" y="294"/>
                  </a:cubicBezTo>
                  <a:cubicBezTo>
                    <a:pt x="5311" y="258"/>
                    <a:pt x="5347" y="175"/>
                    <a:pt x="5323" y="91"/>
                  </a:cubicBezTo>
                  <a:cubicBezTo>
                    <a:pt x="5295" y="35"/>
                    <a:pt x="5229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798;p39"/>
            <p:cNvSpPr/>
            <p:nvPr/>
          </p:nvSpPr>
          <p:spPr>
            <a:xfrm flipH="1">
              <a:off x="6715800" y="4459680"/>
              <a:ext cx="208800" cy="205560"/>
            </a:xfrm>
            <a:custGeom>
              <a:avLst/>
              <a:gdLst/>
              <a:ahLst/>
              <a:rect l="l" t="t" r="r" b="b"/>
              <a:pathLst>
                <a:path w="6931" h="6820">
                  <a:moveTo>
                    <a:pt x="3510" y="0"/>
                  </a:moveTo>
                  <a:cubicBezTo>
                    <a:pt x="3342" y="0"/>
                    <a:pt x="3189" y="103"/>
                    <a:pt x="3132" y="273"/>
                  </a:cubicBezTo>
                  <a:lnTo>
                    <a:pt x="2715" y="1487"/>
                  </a:lnTo>
                  <a:cubicBezTo>
                    <a:pt x="2659" y="1657"/>
                    <a:pt x="2505" y="1759"/>
                    <a:pt x="2338" y="1759"/>
                  </a:cubicBezTo>
                  <a:cubicBezTo>
                    <a:pt x="2293" y="1759"/>
                    <a:pt x="2248" y="1752"/>
                    <a:pt x="2203" y="1737"/>
                  </a:cubicBezTo>
                  <a:lnTo>
                    <a:pt x="1108" y="1368"/>
                  </a:lnTo>
                  <a:cubicBezTo>
                    <a:pt x="1063" y="1353"/>
                    <a:pt x="1018" y="1346"/>
                    <a:pt x="974" y="1346"/>
                  </a:cubicBezTo>
                  <a:cubicBezTo>
                    <a:pt x="806" y="1346"/>
                    <a:pt x="653" y="1448"/>
                    <a:pt x="596" y="1618"/>
                  </a:cubicBezTo>
                  <a:lnTo>
                    <a:pt x="72" y="3154"/>
                  </a:lnTo>
                  <a:cubicBezTo>
                    <a:pt x="1" y="3356"/>
                    <a:pt x="108" y="3594"/>
                    <a:pt x="322" y="3666"/>
                  </a:cubicBezTo>
                  <a:lnTo>
                    <a:pt x="1429" y="4035"/>
                  </a:lnTo>
                  <a:cubicBezTo>
                    <a:pt x="1632" y="4106"/>
                    <a:pt x="1751" y="4333"/>
                    <a:pt x="1680" y="4547"/>
                  </a:cubicBezTo>
                  <a:lnTo>
                    <a:pt x="1263" y="5773"/>
                  </a:lnTo>
                  <a:cubicBezTo>
                    <a:pt x="1191" y="5976"/>
                    <a:pt x="1299" y="6202"/>
                    <a:pt x="1513" y="6273"/>
                  </a:cubicBezTo>
                  <a:lnTo>
                    <a:pt x="3049" y="6797"/>
                  </a:lnTo>
                  <a:cubicBezTo>
                    <a:pt x="3093" y="6812"/>
                    <a:pt x="3139" y="6819"/>
                    <a:pt x="3183" y="6819"/>
                  </a:cubicBezTo>
                  <a:cubicBezTo>
                    <a:pt x="3351" y="6819"/>
                    <a:pt x="3504" y="6717"/>
                    <a:pt x="3561" y="6547"/>
                  </a:cubicBezTo>
                  <a:lnTo>
                    <a:pt x="3977" y="5333"/>
                  </a:lnTo>
                  <a:cubicBezTo>
                    <a:pt x="4034" y="5163"/>
                    <a:pt x="4187" y="5061"/>
                    <a:pt x="4349" y="5061"/>
                  </a:cubicBezTo>
                  <a:cubicBezTo>
                    <a:pt x="4392" y="5061"/>
                    <a:pt x="4435" y="5068"/>
                    <a:pt x="4477" y="5083"/>
                  </a:cubicBezTo>
                  <a:lnTo>
                    <a:pt x="5823" y="5535"/>
                  </a:lnTo>
                  <a:cubicBezTo>
                    <a:pt x="5868" y="5550"/>
                    <a:pt x="5913" y="5557"/>
                    <a:pt x="5957" y="5557"/>
                  </a:cubicBezTo>
                  <a:cubicBezTo>
                    <a:pt x="6125" y="5557"/>
                    <a:pt x="6278" y="5455"/>
                    <a:pt x="6335" y="5285"/>
                  </a:cubicBezTo>
                  <a:lnTo>
                    <a:pt x="6859" y="3749"/>
                  </a:lnTo>
                  <a:cubicBezTo>
                    <a:pt x="6930" y="3535"/>
                    <a:pt x="6811" y="3309"/>
                    <a:pt x="6609" y="3237"/>
                  </a:cubicBezTo>
                  <a:lnTo>
                    <a:pt x="5263" y="2785"/>
                  </a:lnTo>
                  <a:cubicBezTo>
                    <a:pt x="5049" y="2713"/>
                    <a:pt x="4942" y="2487"/>
                    <a:pt x="5013" y="2273"/>
                  </a:cubicBezTo>
                  <a:lnTo>
                    <a:pt x="5430" y="1046"/>
                  </a:lnTo>
                  <a:cubicBezTo>
                    <a:pt x="5501" y="844"/>
                    <a:pt x="5394" y="618"/>
                    <a:pt x="5180" y="546"/>
                  </a:cubicBezTo>
                  <a:lnTo>
                    <a:pt x="3644" y="23"/>
                  </a:lnTo>
                  <a:cubicBezTo>
                    <a:pt x="3599" y="8"/>
                    <a:pt x="3554" y="0"/>
                    <a:pt x="351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799;p39"/>
            <p:cNvSpPr/>
            <p:nvPr/>
          </p:nvSpPr>
          <p:spPr>
            <a:xfrm flipH="1">
              <a:off x="7043400" y="4785840"/>
              <a:ext cx="48600" cy="53640"/>
            </a:xfrm>
            <a:custGeom>
              <a:avLst/>
              <a:gdLst/>
              <a:ahLst/>
              <a:rect l="l" t="t" r="r" b="b"/>
              <a:pathLst>
                <a:path w="1632" h="1794">
                  <a:moveTo>
                    <a:pt x="166" y="0"/>
                  </a:moveTo>
                  <a:cubicBezTo>
                    <a:pt x="138" y="0"/>
                    <a:pt x="109" y="7"/>
                    <a:pt x="84" y="20"/>
                  </a:cubicBezTo>
                  <a:cubicBezTo>
                    <a:pt x="12" y="67"/>
                    <a:pt x="0" y="162"/>
                    <a:pt x="36" y="234"/>
                  </a:cubicBezTo>
                  <a:cubicBezTo>
                    <a:pt x="405" y="805"/>
                    <a:pt x="846" y="1317"/>
                    <a:pt x="1370" y="1758"/>
                  </a:cubicBezTo>
                  <a:cubicBezTo>
                    <a:pt x="1393" y="1782"/>
                    <a:pt x="1429" y="1794"/>
                    <a:pt x="1465" y="1794"/>
                  </a:cubicBezTo>
                  <a:cubicBezTo>
                    <a:pt x="1512" y="1794"/>
                    <a:pt x="1548" y="1782"/>
                    <a:pt x="1584" y="1746"/>
                  </a:cubicBezTo>
                  <a:cubicBezTo>
                    <a:pt x="1631" y="1675"/>
                    <a:pt x="1631" y="1579"/>
                    <a:pt x="1560" y="1532"/>
                  </a:cubicBezTo>
                  <a:cubicBezTo>
                    <a:pt x="1072" y="1115"/>
                    <a:pt x="643" y="615"/>
                    <a:pt x="298" y="67"/>
                  </a:cubicBezTo>
                  <a:cubicBezTo>
                    <a:pt x="267" y="21"/>
                    <a:pt x="217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800;p39"/>
            <p:cNvSpPr/>
            <p:nvPr/>
          </p:nvSpPr>
          <p:spPr>
            <a:xfrm flipH="1">
              <a:off x="7053120" y="4814280"/>
              <a:ext cx="48600" cy="53640"/>
            </a:xfrm>
            <a:custGeom>
              <a:avLst/>
              <a:gdLst/>
              <a:ahLst/>
              <a:rect l="l" t="t" r="r" b="b"/>
              <a:pathLst>
                <a:path w="1632" h="1795">
                  <a:moveTo>
                    <a:pt x="167" y="1"/>
                  </a:moveTo>
                  <a:cubicBezTo>
                    <a:pt x="139" y="1"/>
                    <a:pt x="110" y="7"/>
                    <a:pt x="84" y="20"/>
                  </a:cubicBezTo>
                  <a:cubicBezTo>
                    <a:pt x="13" y="68"/>
                    <a:pt x="1" y="163"/>
                    <a:pt x="37" y="234"/>
                  </a:cubicBezTo>
                  <a:cubicBezTo>
                    <a:pt x="406" y="806"/>
                    <a:pt x="846" y="1318"/>
                    <a:pt x="1370" y="1758"/>
                  </a:cubicBezTo>
                  <a:cubicBezTo>
                    <a:pt x="1394" y="1782"/>
                    <a:pt x="1430" y="1794"/>
                    <a:pt x="1465" y="1794"/>
                  </a:cubicBezTo>
                  <a:cubicBezTo>
                    <a:pt x="1513" y="1794"/>
                    <a:pt x="1549" y="1770"/>
                    <a:pt x="1584" y="1735"/>
                  </a:cubicBezTo>
                  <a:cubicBezTo>
                    <a:pt x="1632" y="1675"/>
                    <a:pt x="1632" y="1580"/>
                    <a:pt x="1561" y="1520"/>
                  </a:cubicBezTo>
                  <a:cubicBezTo>
                    <a:pt x="1072" y="1104"/>
                    <a:pt x="644" y="615"/>
                    <a:pt x="299" y="68"/>
                  </a:cubicBezTo>
                  <a:cubicBezTo>
                    <a:pt x="268" y="22"/>
                    <a:pt x="218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7" name="Google Shape;818;p39"/>
          <p:cNvGrpSpPr/>
          <p:nvPr/>
        </p:nvGrpSpPr>
        <p:grpSpPr>
          <a:xfrm>
            <a:off x="6523560" y="3529080"/>
            <a:ext cx="284760" cy="268560"/>
            <a:chOff x="6523560" y="3529080"/>
            <a:chExt cx="284760" cy="268560"/>
          </a:xfrm>
        </p:grpSpPr>
        <p:sp>
          <p:nvSpPr>
            <p:cNvPr id="818" name="Google Shape;819;p39"/>
            <p:cNvSpPr/>
            <p:nvPr/>
          </p:nvSpPr>
          <p:spPr>
            <a:xfrm rot="1878000">
              <a:off x="6553080" y="357444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820;p39"/>
            <p:cNvSpPr/>
            <p:nvPr/>
          </p:nvSpPr>
          <p:spPr>
            <a:xfrm rot="1878000">
              <a:off x="6568560" y="355752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0" name="Google Shape;821;p39"/>
          <p:cNvGrpSpPr/>
          <p:nvPr/>
        </p:nvGrpSpPr>
        <p:grpSpPr>
          <a:xfrm>
            <a:off x="6018840" y="4224600"/>
            <a:ext cx="209160" cy="249120"/>
            <a:chOff x="6018840" y="4224600"/>
            <a:chExt cx="209160" cy="249120"/>
          </a:xfrm>
        </p:grpSpPr>
        <p:sp>
          <p:nvSpPr>
            <p:cNvPr id="821" name="Google Shape;822;p39"/>
            <p:cNvSpPr/>
            <p:nvPr/>
          </p:nvSpPr>
          <p:spPr>
            <a:xfrm rot="5911200">
              <a:off x="6010200" y="4260240"/>
              <a:ext cx="225360" cy="17748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823;p39"/>
            <p:cNvSpPr/>
            <p:nvPr/>
          </p:nvSpPr>
          <p:spPr>
            <a:xfrm rot="5911200">
              <a:off x="6074280" y="4243320"/>
              <a:ext cx="147240" cy="13968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3" name="PlaceHolder 3"/>
          <p:cNvSpPr>
            <a:spLocks noGrp="1"/>
          </p:cNvSpPr>
          <p:nvPr>
            <p:ph type="subTitle"/>
          </p:nvPr>
        </p:nvSpPr>
        <p:spPr>
          <a:xfrm>
            <a:off x="2738880" y="3534480"/>
            <a:ext cx="2709000" cy="614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2022-11-11T03:41:10Z</dcterms:modified>
  <cp:revision>181</cp:revision>
  <dc:subject/>
  <dc:title>Mexican Doctors' Day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10</vt:i4>
  </property>
</Properties>
</file>