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905595" y="3353872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Natal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5203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101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História do Natal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48827"/>
            <a:ext cx="44410" cy="527054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50128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224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1561" y="2264093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70998"/>
            <a:ext cx="26764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Nascimento de Jesus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4035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Natal é celebrado em todo o mundo para comemorar o nascimento de Jesus Cristo, que nasceu na cidade de Belém, há mais de 2.000 anos.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60981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332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4891" y="3374946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34408" y="3381851"/>
            <a:ext cx="22587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Tradições Antigas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951208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As celebrações do Natal não são um fenômeno moderno. As tradições natalinas têm uma longa história que remonta aos antigos festivais pagãos de solstício de inverno.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07603"/>
            <a:ext cx="777597" cy="44410"/>
          </a:xfrm>
          <a:prstGeom prst="rect">
            <a:avLst/>
          </a:prstGeom>
          <a:solidFill>
            <a:srgbClr val="C1AFE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8798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1081" y="4921568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284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Cultura Pop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9783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Natal tornou-se um feriado comercial popular na cultura pop e é comemorado até mesmo por pessoas que não são religiosas.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410218"/>
          </a:xfrm>
          <a:prstGeom prst="rect">
            <a:avLst/>
          </a:prstGeom>
          <a:solidFill>
            <a:srgbClr val="FDFAF7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3489365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b="1" spc="-92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Tradições Natalinas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1224677"/>
            <a:ext cx="2307193" cy="142589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28448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Árvore de Natal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3243382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Uma das tradições mais conhecidas atualmente, a árvore de Natal é decorada com luzes e enfeites para celebrar a data.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03" y="1224677"/>
            <a:ext cx="2307193" cy="14258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61603" y="2844879"/>
            <a:ext cx="2049304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Calendário do Advento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6161603" y="3243382"/>
            <a:ext cx="2307193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Calendário do Advento é um tipo de contagem regressiva que marca os dias que antecedem o Natal.</a:t>
            </a:r>
            <a:endParaRPr lang="en-US" sz="1225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1224677"/>
            <a:ext cx="2307193" cy="142589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02040" y="2844879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Presépio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8702040" y="3243382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presépio de Natal é um conjunto de figuras que retrata o nascimento de Jesus Cristo em uma manjedoura em Belém.</a:t>
            </a:r>
            <a:endParaRPr lang="en-US" sz="1225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4720233"/>
            <a:ext cx="2307193" cy="142589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621167" y="634043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b="1" spc="-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Papai Noel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3621167" y="6738938"/>
            <a:ext cx="230719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personagem de Papai Noel é conhecido como símbolo do Natal e é representado como um velho gorducho, vestido de vermelho.</a:t>
            </a:r>
            <a:endParaRPr lang="en-US" sz="1225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59122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Comida Típica do Natal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Peru Assado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peru é visto como um prato principal da ceia de Natal em muitas casas brasileiras.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Rabanada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Sobremesa popular no Natal, a rabanada é feita com pão, açúcar e canela.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439841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46758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Panetone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245179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panetone é um pão doce tradicional do Natal, feito com frutas cristalizadas e passas.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439841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46758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Bebida Natalina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245179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Existe uma variedade de bebidas alcoólicas e não alcoólicas consumidas durante a época de Natal, incluindo o famoso vinho quente.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302788"/>
            <a:ext cx="54579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Decorações Natalinas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4326" y="3545681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5803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Luzes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14968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colocação de luzes coloridas em torno da casa e da árvore é uma das tradições mais populares do Natal.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89890" y="3545681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5803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Enfeites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14968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Há muitos enfeites decorativos para o Natal, como bolas coloridas, laços, ornamentos e guirlandas.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5040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78315" y="3545681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5803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Pisca-pisca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14968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Piscas-piscas de Natal são uma escolha popular para a decoração externa da casa.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59819"/>
            <a:ext cx="47064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Troca de Presentes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Origem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troca de presentes no Natal tem sua origem nas tradições cristãs.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Personalização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24826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presente escolhido é considerado com carinho e pensando nas preferências do presenteado.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Confraternização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24826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troca de presentes também simboliza o espírito de confraternização e união que o Natal representa.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34395"/>
            <a:ext cx="54122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Importância do Natal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76202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Natal é importante não apenas como uma celebração religiosa para os cristãos, mas também como uma oportunidade para reunir amigos e familiares, compartilhar refeições, presentear e lembrar a importância do amor e da generosidade.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7031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Conclusão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902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Celebração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92961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Natal é uma época para celebrar com alegria e entusiasmo.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902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Amor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Natal é uma época para espalhar o amor e estar perto de pessoas queridas.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União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Natal é uma época para agradecer e estar unido com a família e amigos.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2023-09-17T00:16:46Z</dcterms:created>
  <dcterms:modified xsi:type="dcterms:W3CDTF">2023-09-17T00:16:46Z</dcterms:modified>
</cp:coreProperties>
</file>