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7" r:id="rId3"/>
    <p:sldId id="257" r:id="rId4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986fff0-3f67-45e0-8b76-8e32d4fae91e}">
          <p14:sldIdLst>
            <p14:sldId id="327"/>
          </p14:sldIdLst>
        </p14:section>
        <p14:section name="无标题节" id="{da434335-90c9-4c39-99e4-4c4cffa049d7}">
          <p14:sldIdLst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b="1">
                <a:ln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论文研读</a:t>
            </a:r>
            <a:b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zh-CN" altLang="en-US"/>
            </a:br>
            <a:r>
              <a:rPr lang="zh-CN" altLang="en-US" sz="2335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PDIP: Priority Directed Instruction Prefetching</a:t>
            </a:r>
            <a:endParaRPr lang="zh-CN" altLang="en-US" sz="2335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作者: Bhargav Reddy Godala 等</a:t>
            </a:r>
            <a:endParaRPr lang="en-US" altLang="zh-CN"/>
          </a:p>
          <a:p>
            <a:r>
              <a:rPr lang="en-US" altLang="zh-CN"/>
              <a:t>会议: ASPLOS 2024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470" y="266700"/>
            <a:ext cx="7756525" cy="969645"/>
          </a:xfrm>
        </p:spPr>
        <p:txBody>
          <a:bodyPr>
            <a:normAutofit/>
          </a:bodyPr>
          <a:p>
            <a:r>
              <a:rPr lang="zh-CN" altLang="en-US" sz="3555"/>
              <a:t>大规模深度神经网络分布式训练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51610"/>
            <a:ext cx="7886700" cy="4351338"/>
          </a:xfrm>
        </p:spPr>
        <p:txBody>
          <a:bodyPr/>
          <a:p>
            <a:r>
              <a:rPr lang="en-US" altLang="zh-CN"/>
              <a:t>2012</a:t>
            </a:r>
            <a:r>
              <a:rPr lang="zh-CN" altLang="en-US"/>
              <a:t>，SuperVision卷积网络，两个星期的GPU和6000万个参数在对象识别方面</a:t>
            </a:r>
            <a:r>
              <a:rPr lang="zh-CN" altLang="en-US"/>
              <a:t>取得进步</a:t>
            </a:r>
            <a:endParaRPr lang="zh-CN" altLang="en-US"/>
          </a:p>
          <a:p>
            <a:r>
              <a:rPr lang="zh-CN" altLang="en-US"/>
              <a:t>201</a:t>
            </a:r>
            <a:r>
              <a:rPr lang="en-US" altLang="zh-CN"/>
              <a:t>6</a:t>
            </a:r>
            <a:r>
              <a:rPr lang="zh-CN" altLang="en-US"/>
              <a:t>，语言建模，在32个GPU上进行了为期三周的训练十亿多个参数</a:t>
            </a:r>
            <a:endParaRPr lang="zh-CN" altLang="en-US"/>
          </a:p>
          <a:p>
            <a:r>
              <a:rPr lang="zh-CN" altLang="en-US"/>
              <a:t>2014，Deep Speech语音识别系统，初次迭代1100万个参数，</a:t>
            </a:r>
            <a:r>
              <a:rPr lang="zh-CN" altLang="en-US"/>
              <a:t>下一次迭代增长到1亿个参数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318" y="-4604"/>
            <a:ext cx="1141571" cy="11415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159" y="1127284"/>
            <a:ext cx="7972425" cy="1016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GI2ZjU1MDkwNGY2MTgwODRjMDY2Nzc5NDQ5MzE5MWYifQ=="/>
  <p:tag name="resource_record_key" val="{&quot;29&quot;:[20750925,20426348],&quot;70&quot;:[3312104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汉仪正圆 55简</vt:lpstr>
      <vt:lpstr>微软雅黑</vt:lpstr>
      <vt:lpstr>Wingdings</vt:lpstr>
      <vt:lpstr>Calibri</vt:lpstr>
      <vt:lpstr>Arial Unicode MS</vt:lpstr>
      <vt:lpstr>Cambria Math</vt:lpstr>
      <vt:lpstr>楷体</vt:lpstr>
      <vt:lpstr>Times New Roman</vt:lpstr>
      <vt:lpstr>WPS</vt:lpstr>
      <vt:lpstr>OT  分布式训练中的组通信</vt:lpstr>
      <vt:lpstr>大规模深度神经网络分布式训练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张天歌</cp:lastModifiedBy>
  <cp:revision>54</cp:revision>
  <dcterms:created xsi:type="dcterms:W3CDTF">2023-08-09T12:44:00Z</dcterms:created>
  <dcterms:modified xsi:type="dcterms:W3CDTF">2024-09-24T13:46:23Z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2052-12.1.0.17857</vt:lpwstr>
  </property>
</Properties>
</file>