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2"/>
    <p:sldId id="266" r:id="rId3"/>
    <p:sldId id="400" r:id="rId4"/>
    <p:sldId id="418" r:id="rId5"/>
    <p:sldId id="415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81234" y="1810905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results of 500 rounds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result after adjusting the learning rate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discoveries about SFL-v2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result of 500 rounds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0D3686-37CA-B8DA-E734-248786DE30B5}"/>
              </a:ext>
            </a:extLst>
          </p:cNvPr>
          <p:cNvSpPr txBox="1"/>
          <p:nvPr/>
        </p:nvSpPr>
        <p:spPr>
          <a:xfrm>
            <a:off x="7404100" y="2946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Non-IID=0.9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C45D3-A2BD-AB72-E6C6-A8D7557BA8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1088890"/>
            <a:ext cx="4968240" cy="414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result after adjusting the learning rate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8B54CC-FD9B-2876-12A2-993C2BACF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950" y="1242389"/>
            <a:ext cx="5113020" cy="42608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CB9EFF8-3048-BEE9-1151-49B7309EF739}"/>
              </a:ext>
            </a:extLst>
          </p:cNvPr>
          <p:cNvSpPr txBox="1"/>
          <p:nvPr/>
        </p:nvSpPr>
        <p:spPr>
          <a:xfrm>
            <a:off x="7404100" y="2946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discoveries about SFL-v2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D7F595-4999-DD1A-2B6D-5185C86E7DF2}"/>
              </a:ext>
            </a:extLst>
          </p:cNvPr>
          <p:cNvSpPr txBox="1"/>
          <p:nvPr/>
        </p:nvSpPr>
        <p:spPr>
          <a:xfrm>
            <a:off x="705230" y="1591894"/>
            <a:ext cx="6105524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Layer1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Layer2</a:t>
            </a:r>
          </a:p>
          <a:p>
            <a:pPr algn="l">
              <a:lnSpc>
                <a:spcPct val="2000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Layer3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7490F0-C62C-2F9D-ED41-89CEBA6749F8}"/>
              </a:ext>
            </a:extLst>
          </p:cNvPr>
          <p:cNvSpPr txBox="1"/>
          <p:nvPr/>
        </p:nvSpPr>
        <p:spPr>
          <a:xfrm>
            <a:off x="4387105" y="1491246"/>
            <a:ext cx="6105524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Layer1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Layer2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Layer1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Additional Layer2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Layer3</a:t>
            </a: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</Words>
  <Application>Microsoft Office PowerPoint</Application>
  <PresentationFormat>宽屏</PresentationFormat>
  <Paragraphs>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Summery of the Week </vt:lpstr>
      <vt:lpstr>Content</vt:lpstr>
      <vt:lpstr>Test result of 500 rounds</vt:lpstr>
      <vt:lpstr>The result after adjusting the learning rate</vt:lpstr>
      <vt:lpstr>New discoveries about SFL-v2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176</cp:revision>
  <dcterms:created xsi:type="dcterms:W3CDTF">2023-11-13T03:57:11Z</dcterms:created>
  <dcterms:modified xsi:type="dcterms:W3CDTF">2023-11-29T04:57:26Z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