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65" r:id="rId5"/>
    <p:sldId id="491" r:id="rId6"/>
    <p:sldId id="481" r:id="rId7"/>
    <p:sldId id="492" r:id="rId8"/>
    <p:sldId id="482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673860"/>
            <a:ext cx="76149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1. Experimental setting</a:t>
            </a:r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sz="32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SFLCorr</a:t>
            </a:r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mode</a:t>
            </a:r>
            <a:endParaRPr lang="en-US" altLang="zh-CN" sz="3200" b="1" dirty="0" err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460" y="1926590"/>
            <a:ext cx="8524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N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oise client:100%, Noise rate: 0%-40%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Noise client:60%, Noise rate: 0%-90%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Simulation experiment</a:t>
            </a:r>
            <a:endParaRPr lang="en-US" altLang="zh-CN" sz="3200" b="1" dirty="0" err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460" y="1926590"/>
            <a:ext cx="8524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Comparison of accuracy of different noise rates betweenFL, SFL-V1 and SFL-V2 under iid/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noniid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Comparison of accuracy rates of FedCorr,SFL-V1 and SFL-V2 under the same conditions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460" y="4416425"/>
            <a:ext cx="8524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Cifar10, Cifar100, FMNIST: train loss, test accuracy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Raspberry Pi</a:t>
            </a:r>
            <a:endParaRPr lang="en-US" altLang="zh-CN" sz="3200" b="1" dirty="0" err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6460" y="1926590"/>
            <a:ext cx="8524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Run different noise rates between </a:t>
            </a:r>
            <a:r>
              <a:rPr lang="en-US" altLang="zh-CN" sz="24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SFLCorr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, FL, SFL-V1 and SFL-V2 under iid/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noniid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460" y="3493770"/>
            <a:ext cx="8524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MNIST: train loss, test accuracy, every round time, total time, power consumption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SFLCorr</a:t>
            </a:r>
            <a:endParaRPr lang="en-US" altLang="zh-CN" sz="3200" b="1" dirty="0" err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687830"/>
            <a:ext cx="7614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Use LID only</a:t>
            </a:r>
            <a:endParaRPr lang="zh-CN" altLang="en-US" sz="3200" dirty="0" err="1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35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Söhne</vt:lpstr>
      <vt:lpstr>Times New Roman Regular</vt:lpstr>
      <vt:lpstr>Thonburi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Söhne</vt:lpstr>
      <vt:lpstr>微软雅黑</vt:lpstr>
      <vt:lpstr>苹方-简</vt:lpstr>
      <vt:lpstr>Office 主题​​</vt:lpstr>
      <vt:lpstr> Summary of the Week  </vt:lpstr>
      <vt:lpstr>Content</vt:lpstr>
      <vt:lpstr>Experimental settings</vt:lpstr>
      <vt:lpstr>FedCorr</vt:lpstr>
      <vt:lpstr>Simulation experiment</vt:lpstr>
      <vt:lpstr>FedCorr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220</cp:revision>
  <dcterms:created xsi:type="dcterms:W3CDTF">2024-07-02T12:46:35Z</dcterms:created>
  <dcterms:modified xsi:type="dcterms:W3CDTF">2024-07-02T12:46:35Z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93F91ABDDB70B12C1AEE83667969E842_43</vt:lpwstr>
  </property>
  <property fmtid="{D5CDD505-2E9C-101B-9397-08002B2CF9AE}" pid="3" name="KSOProductBuildVer">
    <vt:lpwstr>2052-5.4.1.7920</vt:lpwstr>
  </property>
</Properties>
</file>