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48" r:id="rId5"/>
    <p:sldId id="457" r:id="rId6"/>
    <p:sldId id="449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828800" y="2009140"/>
          <a:ext cx="810387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/>
                <a:gridCol w="1350645"/>
                <a:gridCol w="1350645"/>
                <a:gridCol w="1350645"/>
                <a:gridCol w="1350645"/>
                <a:gridCol w="1350645"/>
              </a:tblGrid>
              <a:tr h="746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ResNet18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ResNet34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Simple CNN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VGG16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VGG18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Cifar10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Cifar100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MNIST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FMNIST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HAM10000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pposite conclusion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655" y="111125"/>
            <a:ext cx="4909820" cy="6036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10" y="6242050"/>
            <a:ext cx="11283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Khan, M. A., Shejwalkar, V., Houmansadr, A., &amp; Anwar, F. M. (2022, November). Security analysis of splitfed learning. In Proceedings of the 20th ACM Conference on Embedded 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Networked Sensor Systems (pp. 987-993).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 layer feasibility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1242695"/>
            <a:ext cx="6350635" cy="4666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10" y="6242050"/>
            <a:ext cx="11980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Shiranthika, C., Kafshgari, Z. H., Saeedi, P., &amp; Bajić, I. V. (2023, October). SplitFed resilience to packet loss: Where to split, that is the question. In International Conference on Medical Image 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Computing and Computer-Assisted Intervention (pp. 367-377). Cham: Springer Nature Switzerland.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1867369d-ae5d-4fd5-b324-a413548acb27}"/>
  <p:tag name="TABLE_ENDDRAG_ORIGIN_RECT" val="637*257"/>
  <p:tag name="TABLE_ENDDRAG_RECT" val="144*158*637*25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文字</Application>
  <PresentationFormat>宽屏</PresentationFormat>
  <Paragraphs>86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Apple Color Emoji</vt:lpstr>
      <vt:lpstr>Söhne</vt:lpstr>
      <vt:lpstr>微软雅黑</vt:lpstr>
      <vt:lpstr>苹方-简</vt:lpstr>
      <vt:lpstr>Times New Roman Regular</vt:lpstr>
      <vt:lpstr>Office 主题​​</vt:lpstr>
      <vt:lpstr> Summary of the Week  </vt:lpstr>
      <vt:lpstr>Result of loss function</vt:lpstr>
      <vt:lpstr>No change in gradient</vt:lpstr>
      <vt:lpstr>No change in gradient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208</cp:revision>
  <dcterms:created xsi:type="dcterms:W3CDTF">2024-08-20T14:12:00Z</dcterms:created>
  <dcterms:modified xsi:type="dcterms:W3CDTF">2024-08-20T14:12:00Z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