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66" r:id="rId5"/>
    <p:sldId id="400" r:id="rId6"/>
    <p:sldId id="415" r:id="rId7"/>
    <p:sldId id="311" r:id="rId8"/>
    <p:sldId id="401" r:id="rId9"/>
    <p:sldId id="397" r:id="rId10"/>
    <p:sldId id="398" r:id="rId11"/>
    <p:sldId id="27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8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890790" y="237875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of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paper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model running speed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Accuracy test of the model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difficulty of the Raspberry PI experiment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 of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paper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890790" y="237875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Increase running speed by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accuracy is low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Transmission delay cannot be completely eliminated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Analysis of </a:t>
            </a:r>
            <a:r>
              <a:rPr 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paper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3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20" y="1259205"/>
            <a:ext cx="4870450" cy="35750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260" y="1225550"/>
            <a:ext cx="4844415" cy="3574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Raspberry PI model running speed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890790" y="181106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mini-batch takes 1s to compute and 6s to transmit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round requires 9970 operations and 997-9970 transfers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cifar10 data training takes 443-1938 hours to complete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Accuracy test of the model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946035" y="161040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training speed is too slow to get a good model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reliability of training is proved from the side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Accuracy test of the model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100" y="1911350"/>
            <a:ext cx="5155565" cy="3481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difficulty of the Raspberry PI experiment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946035" y="161040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proportion of communication time is too large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minibatch is trained separately, making it impossible to make good use of the gpu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WPS 表格</Application>
  <PresentationFormat>宽屏</PresentationFormat>
  <Paragraphs>53</Paragraphs>
  <Slides>9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汉仪旗黑</vt:lpstr>
      <vt:lpstr>Söhne</vt:lpstr>
      <vt:lpstr>Thonburi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Office 主题​​</vt:lpstr>
      <vt:lpstr> Demo AI on Chips:  Face Recognition System </vt:lpstr>
      <vt:lpstr>Content</vt:lpstr>
      <vt:lpstr>Dataset</vt:lpstr>
      <vt:lpstr>黄老师论文分析</vt:lpstr>
      <vt:lpstr>Dataset</vt:lpstr>
      <vt:lpstr>Network</vt:lpstr>
      <vt:lpstr>Video production and preservation</vt:lpstr>
      <vt:lpstr>Video production and preservation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163</cp:revision>
  <dcterms:created xsi:type="dcterms:W3CDTF">2023-10-16T12:00:40Z</dcterms:created>
  <dcterms:modified xsi:type="dcterms:W3CDTF">2023-10-16T12:00:40Z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