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2"/>
  </p:sldMasterIdLst>
  <p:notesMasterIdLst>
    <p:notesMasterId r:id="rId9"/>
  </p:notesMasterIdLst>
  <p:handoutMasterIdLst>
    <p:handoutMasterId r:id="rId10"/>
  </p:handoutMasterIdLst>
  <p:sldIdLst>
    <p:sldId id="256" r:id="rId3"/>
    <p:sldId id="304" r:id="rId4"/>
    <p:sldId id="291" r:id="rId5"/>
    <p:sldId id="302" r:id="rId6"/>
    <p:sldId id="303" r:id="rId7"/>
    <p:sldId id="271" r:id="rId8"/>
  </p:sldIdLst>
  <p:sldSz cx="9144000" cy="6858000" type="screen4x3"/>
  <p:notesSz cx="7104063" cy="10234613"/>
  <p:embeddedFontLst>
    <p:embeddedFont>
      <p:font typeface="Times New Roman Bold" panose="02020803070505020304" pitchFamily="18" charset="0"/>
      <p:bold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169B4-E79B-9297-28F8-9F174B2AF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BDA8D5-593D-9A72-C9EA-0E22D12EF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73DE3F-2BA8-FEC6-BDA8-8C844DBF6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9DCA2-78FE-70CC-BF0D-5FE2E41F4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3688C-A4F8-39AB-F498-9479FAB5B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70577E9-2CE4-7529-F81A-CEFF07BBC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9210B8-E108-BBB8-F35B-147C3E7D7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18BDF-8113-D3AA-22C6-0C856BD62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8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B6662-965C-7A0E-D559-A5DCE4A5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BC827A-154E-D010-EE55-ED4E2028F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496505-1684-39BA-4BFD-BDBA6FCB0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2FD80-E04A-8E54-F9B5-9E9A667F8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74E3C-D236-C6F9-70E6-ED145321E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9C2B56-EFF1-FE8A-32AD-14708323D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37C2A4-E55D-A338-7CA1-EA0CD1CA7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5E746-FADE-02E5-A50A-553605E12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0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: Multi-Stage Federated Learning for Label Noise Correction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1E1D1-1A6F-D425-84F6-A56B9644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56C131-ECE6-FDD6-21DC-8C60CD0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Experimental Progress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>
            <a:extLst>
              <a:ext uri="{FF2B5EF4-FFF2-40B4-BE49-F238E27FC236}">
                <a16:creationId xmlns:a16="http://schemas.microsoft.com/office/drawing/2014/main" id="{854AA2B7-F05A-F44D-D080-D5CA9CDD9A60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6D7104-9DCA-4E6F-C741-54D60235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6D3ED5-294F-9316-5D88-D9C844F7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2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A5C46-7E29-E264-B1C1-5B7820DA6936}"/>
              </a:ext>
            </a:extLst>
          </p:cNvPr>
          <p:cNvSpPr txBox="1"/>
          <p:nvPr/>
        </p:nvSpPr>
        <p:spPr>
          <a:xfrm>
            <a:off x="628649" y="1361638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Cifar10 with different noise rate(IID and non-IID)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FMNIST with different noise rate(IID and non-IID)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Cifar100 with different noise rate(non-IID).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SFLCorr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on Cifar10(IID and non-IID)</a:t>
            </a:r>
          </a:p>
        </p:txBody>
      </p:sp>
    </p:spTree>
    <p:extLst>
      <p:ext uri="{BB962C8B-B14F-4D97-AF65-F5344CB8AC3E}">
        <p14:creationId xmlns:p14="http://schemas.microsoft.com/office/powerpoint/2010/main" val="221207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A6D1F-52D6-0064-B74B-DC71EF8B9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6763AA-4F7B-1A2D-58C8-68AD6FBF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Paper Structure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>
            <a:extLst>
              <a:ext uri="{FF2B5EF4-FFF2-40B4-BE49-F238E27FC236}">
                <a16:creationId xmlns:a16="http://schemas.microsoft.com/office/drawing/2014/main" id="{D7ED40F9-64AF-D0AC-CD6F-CEE880478A26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24FF2A7-203A-E7CD-0E08-3209A0B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A862C8-C4F0-90D2-61A5-6CAE289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3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0C7408-8032-0256-9106-06CA09B19347}"/>
              </a:ext>
            </a:extLst>
          </p:cNvPr>
          <p:cNvSpPr txBox="1"/>
          <p:nvPr/>
        </p:nvSpPr>
        <p:spPr>
          <a:xfrm>
            <a:off x="628649" y="1361638"/>
            <a:ext cx="8126389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Convergence analysis: MSE and Cross-Entropy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SFL with different noise rate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SFLCorr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improves the accuracy</a:t>
            </a:r>
          </a:p>
        </p:txBody>
      </p:sp>
    </p:spTree>
    <p:extLst>
      <p:ext uri="{BB962C8B-B14F-4D97-AF65-F5344CB8AC3E}">
        <p14:creationId xmlns:p14="http://schemas.microsoft.com/office/powerpoint/2010/main" val="184981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DF6E-40F9-3B56-3DFB-9E067D5D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0F5C781D-D1ED-E4F7-99C5-C1C59C1004E5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DBA02E9-5DE6-026A-DB6D-D0E8A431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5416FE-5930-95B6-CC66-969A507D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4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FADF4CAD-879C-DEA7-F38B-3D8FEEC3E1B9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Experimental Result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617DC-6DCF-110E-F622-30C50B18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01" y="1799798"/>
            <a:ext cx="3910085" cy="32584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055E71-ED18-C482-F803-14FAD8421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94" y="1799798"/>
            <a:ext cx="3910085" cy="32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41359-2D2D-2811-22F6-1CC069EC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>
            <a:extLst>
              <a:ext uri="{FF2B5EF4-FFF2-40B4-BE49-F238E27FC236}">
                <a16:creationId xmlns:a16="http://schemas.microsoft.com/office/drawing/2014/main" id="{75CFB0EA-9754-B906-FEDF-EAAEFC951AB8}"/>
              </a:ext>
            </a:extLst>
          </p:cNvPr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B6D2AA0-8B5D-BA85-4AEF-5A258EEA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490709-7CB2-AF94-9A7B-B351D6E5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5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3A164E1F-E0FE-DAE3-957C-1C030E20E4A0}"/>
              </a:ext>
            </a:extLst>
          </p:cNvPr>
          <p:cNvSpPr txBox="1">
            <a:spLocks/>
          </p:cNvSpPr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Experimental Result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7BF9C6-08FE-5FD3-C3DA-F1D9BB8A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07" y="1693749"/>
            <a:ext cx="4875236" cy="40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6</a:t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Title 6"/>
          <p:cNvSpPr txBox="1"/>
          <p:nvPr/>
        </p:nvSpPr>
        <p:spPr>
          <a:xfrm>
            <a:off x="2426223" y="4326543"/>
            <a:ext cx="58293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further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comments,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please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feel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free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contact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me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at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12332463@mail.sustech.edu.cn</a:t>
            </a:r>
            <a:r>
              <a:rPr lang="zh-CN" altLang="en-US" sz="2000" u="sng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endParaRPr lang="en-US" sz="2000" u="sng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149</Words>
  <Application>Microsoft Office PowerPoint</Application>
  <PresentationFormat>全屏显示(4:3)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Times New Roman Bold</vt:lpstr>
      <vt:lpstr>Arial</vt:lpstr>
      <vt:lpstr>Calibri</vt:lpstr>
      <vt:lpstr>宋体</vt:lpstr>
      <vt:lpstr>Times New Roman</vt:lpstr>
      <vt:lpstr>Arial Regular</vt:lpstr>
      <vt:lpstr>Office 主题​​</vt:lpstr>
      <vt:lpstr>1_Office 主题​​</vt:lpstr>
      <vt:lpstr>FedCorr: Multi-Stage Federated Learning for Label Noise Correction</vt:lpstr>
      <vt:lpstr>Experimental Progress</vt:lpstr>
      <vt:lpstr>Paper Structure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SUST</cp:lastModifiedBy>
  <cp:revision>135</cp:revision>
  <dcterms:created xsi:type="dcterms:W3CDTF">2024-06-07T08:34:32Z</dcterms:created>
  <dcterms:modified xsi:type="dcterms:W3CDTF">2025-01-13T12:29:54Z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3B0AA599C6C39E66093A6166C825E427_43</vt:lpwstr>
  </property>
</Properties>
</file>