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411" r:id="rId5"/>
    <p:sldId id="266" r:id="rId6"/>
    <p:sldId id="412" r:id="rId7"/>
    <p:sldId id="404" r:id="rId8"/>
    <p:sldId id="417" r:id="rId9"/>
    <p:sldId id="406" r:id="rId10"/>
    <p:sldId id="407" r:id="rId11"/>
    <p:sldId id="413" r:id="rId12"/>
    <p:sldId id="408" r:id="rId13"/>
    <p:sldId id="414" r:id="rId14"/>
    <p:sldId id="409" r:id="rId15"/>
    <p:sldId id="415" r:id="rId16"/>
    <p:sldId id="416" r:id="rId17"/>
    <p:sldId id="410" r:id="rId18"/>
    <p:sldId id="27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-1055370" y="1214755"/>
            <a:ext cx="14302740" cy="2466975"/>
          </a:xfrm>
        </p:spPr>
        <p:txBody>
          <a:bodyPr>
            <a:noAutofit/>
          </a:bodyPr>
          <a:lstStyle/>
          <a:p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Apply SplitFed to FedCorr: Detecting Unreliable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Edge Learning Users </a:t>
            </a:r>
            <a:endParaRPr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64345" y="5248275"/>
            <a:ext cx="278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12332463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Geng Tian</a:t>
            </a:r>
            <a:endParaRPr lang="en-US" altLang="zh-CN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4037965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Fedcorr: Multi</a:t>
            </a:r>
            <a:r>
              <a:rPr lang="en-US" altLang="zh-CN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stage federated learning for label noise correction</a:t>
            </a:r>
            <a:endParaRPr lang="zh-CN" altLang="en-US"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</a:rPr>
              <a:t>Use federated learning as an edge learning framework</a:t>
            </a:r>
            <a:endParaRPr lang="zh-CN" altLang="en-US" sz="2800" dirty="0">
              <a:latin typeface="微软雅黑" charset="0"/>
              <a:ea typeface="微软雅黑" charset="0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</a:rPr>
              <a:t>Use LID to detect unreliable users</a:t>
            </a:r>
            <a:endParaRPr sz="2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1153795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LID</a:t>
            </a: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是什么</a:t>
            </a:r>
            <a:endParaRPr lang="zh-CN" altLang="en-US"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roposed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3550920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Use SplitFed learning instead of federated learning</a:t>
            </a:r>
            <a:endParaRPr sz="2800">
              <a:latin typeface="微软雅黑" charset="0"/>
              <a:ea typeface="微软雅黑" charset="0"/>
              <a:cs typeface="Times New Roman Regular" panose="02020603050405020304" charset="0"/>
              <a:sym typeface="+mn-ea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charset="0"/>
                <a:ea typeface="微软雅黑" charset="0"/>
              </a:rPr>
              <a:t>All testing is done without the user's knowledge, preventing some users from not cooperating</a:t>
            </a:r>
            <a:endParaRPr lang="zh-CN" sz="2800" dirty="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Federated learning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1276619"/>
            <a:ext cx="7409524" cy="4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11" y="1158875"/>
            <a:ext cx="7493000" cy="434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16225" y="1694815"/>
            <a:ext cx="31635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Federated learning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06653" y="1694815"/>
            <a:ext cx="29483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 learning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9733" y="2291080"/>
            <a:ext cx="19615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0050" y="302514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non-IID=0.5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0050" y="377190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0050" y="4518660"/>
            <a:ext cx="25717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non-IID=0.95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3757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93.68%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1343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94.01%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13433" y="30124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93.18%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413433" y="37338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87.20%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413433" y="445516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83.31%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37573" y="30251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93.46%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37573" y="37592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87.00%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7573" y="45135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81.52%</a:t>
            </a:r>
            <a:endParaRPr lang="en-US" altLang="zh-CN" sz="3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ain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eference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aper</a:t>
            </a:r>
            <a:endParaRPr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740" y="1685925"/>
            <a:ext cx="112572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[1]“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Security and privacy on 6g network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edge: A survey,” IEEE Communications Surveys &amp; Tutorials, 2023.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[2]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“A survey on space-air_x0002_ground-sea integrated network security in 6g,” IEEE Communications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Surveys &amp; Tutorials, vol. 24, no. 1, pp. 53–87, 2021.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[3]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“Fedcorr: Multi_x0002_stage federated learning for label noise correction,” in Proceedings of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the IEEE/CVF Conference on Computer Vision and Pattern Recognition,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pp. 10184–10193, 2022.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[4]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“Splitfed: When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federated learning meets split learning,” in Proceedings of the AAAI</a:t>
            </a:r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>
                <a:latin typeface="Times New Roman Regular" panose="02020603050405020304" charset="0"/>
                <a:cs typeface="Times New Roman Regular" panose="02020603050405020304" charset="0"/>
              </a:rPr>
              <a:t>Conference on Artificial Intelligence, vol. 36, pp. 8485–8493, 2022.</a:t>
            </a:r>
            <a:endParaRPr lang="zh-CN" altLang="en-US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787" y="526732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arget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hallenge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Existing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roposed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easibility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165" y="1353185"/>
            <a:ext cx="5786120" cy="38703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327327" y="250444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 computing is widely 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used in 6G networks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327327" y="490791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who participate in edge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computing are not necessarily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reliable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855" y="6894195"/>
            <a:ext cx="1245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https://zh.vietnamplus.vn/%E8%B6%8A%E5%8D%97%E5%BA%94%E7%A0%94%E7%A9%B6%E5%BC%80%E5%8F%916g%E7%BD%91%E7%BB%9C%E6%8A%80%E6%9C%AF/135884.vnp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 who intentionally compromises network security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Victims: Users whose data has been contaminated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0295" y="1405890"/>
            <a:ext cx="681990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Attackers vs Victims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 who intentionally compromises network security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Victims: Users whose data has been contaminated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60295" y="1405890"/>
            <a:ext cx="681990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Attackers vs Victims</a:t>
            </a:r>
            <a:endParaRPr lang="en-US" altLang="zh-CN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arget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5402" y="385127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accurately identify attackers and victims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detect noise data and non-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915" y="1153795"/>
            <a:ext cx="4450715" cy="4503420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2862" y="28822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attacker will not cooperate with </a:t>
            </a:r>
            <a:endParaRPr 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to detect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unreliable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users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6986270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https://www.sgss8.net/tpdq/13309818/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520065" y="2179320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process of detecting untrustworthy users, the network system must not violate the privacy of users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990" y="3272155"/>
            <a:ext cx="7265035" cy="313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2410</Words>
  <Application>WPS 演示</Application>
  <PresentationFormat>宽屏</PresentationFormat>
  <Paragraphs>138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Times New Roman Regular</vt:lpstr>
      <vt:lpstr>汉仪旗黑</vt:lpstr>
      <vt:lpstr>微软雅黑</vt:lpstr>
      <vt:lpstr>等线 Light</vt:lpstr>
      <vt:lpstr>汉仪中等线KW</vt:lpstr>
      <vt:lpstr>等线</vt:lpstr>
      <vt:lpstr>Calibri</vt:lpstr>
      <vt:lpstr>Helvetica Neue</vt:lpstr>
      <vt:lpstr>汉仪书宋二KW</vt:lpstr>
      <vt:lpstr>宋体</vt:lpstr>
      <vt:lpstr>Arial Unicode MS</vt:lpstr>
      <vt:lpstr>Office 主题​​</vt:lpstr>
      <vt:lpstr>Apply SplitFed to FedCorr: Detecting Unreliable Edge Learning Users </vt:lpstr>
      <vt:lpstr>Main Reference Paper</vt:lpstr>
      <vt:lpstr>Content</vt:lpstr>
      <vt:lpstr>Research Background</vt:lpstr>
      <vt:lpstr>Research Background</vt:lpstr>
      <vt:lpstr>Research Background</vt:lpstr>
      <vt:lpstr>Research Target</vt:lpstr>
      <vt:lpstr>Major Challenge</vt:lpstr>
      <vt:lpstr>Major Challenge</vt:lpstr>
      <vt:lpstr>The Existing Solution</vt:lpstr>
      <vt:lpstr>The Existing Solution</vt:lpstr>
      <vt:lpstr>The New Proposed Solution</vt:lpstr>
      <vt:lpstr>Structure of the Federated learning</vt:lpstr>
      <vt:lpstr>Structure of the SplitFed</vt:lpstr>
      <vt:lpstr>Solution Feasibility Analysis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巧克力</cp:lastModifiedBy>
  <cp:revision>188</cp:revision>
  <dcterms:created xsi:type="dcterms:W3CDTF">2023-12-24T14:38:05Z</dcterms:created>
  <dcterms:modified xsi:type="dcterms:W3CDTF">2023-12-24T14:38:05Z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