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6" r:id="rId5"/>
    <p:sldId id="409" r:id="rId6"/>
    <p:sldId id="402" r:id="rId7"/>
    <p:sldId id="404" r:id="rId8"/>
    <p:sldId id="406" r:id="rId9"/>
    <p:sldId id="407" r:id="rId10"/>
    <p:sldId id="415" r:id="rId11"/>
    <p:sldId id="416" r:id="rId12"/>
    <p:sldId id="417" r:id="rId13"/>
    <p:sldId id="418" r:id="rId14"/>
    <p:sldId id="27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xperimental 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465" y="1413510"/>
            <a:ext cx="4608195" cy="384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xperimental 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335" y="1183640"/>
            <a:ext cx="4325620" cy="3604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531162" y="27933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of the characteristics I discovered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xperimental result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Some of the characteristics I discovered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439722" y="384429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round contains n rounds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accuracy increases with the increase of Lc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Accuracy comparison of different algorithms under iid or non-iid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Some of the characteristics I discovered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439722" y="420052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training speed of SFL-v1 is slower than that of SFL-v2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accuracy of SFL-v1 is lower than that of SFL-v2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more layers client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the higher the accuracy. This conclusion is also applicable to SFL-v1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xperimental 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115" y="1064895"/>
            <a:ext cx="5019040" cy="4182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xperimental 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390" y="1172210"/>
            <a:ext cx="4933950" cy="4111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xperimental 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580" y="1152525"/>
            <a:ext cx="4707890" cy="392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xperimental 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920" y="1284605"/>
            <a:ext cx="4664710" cy="388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xperimental result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995" y="1184275"/>
            <a:ext cx="4906010" cy="4088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演示</Application>
  <PresentationFormat>宽屏</PresentationFormat>
  <Paragraphs>44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</vt:lpstr>
      <vt:lpstr>Söhne</vt:lpstr>
      <vt:lpstr>Thonburi</vt:lpstr>
      <vt:lpstr>等线 Light</vt:lpstr>
      <vt:lpstr>汉仪中等线KW</vt:lpstr>
      <vt:lpstr>等线</vt:lpstr>
      <vt:lpstr>Calibri</vt:lpstr>
      <vt:lpstr>Helvetica Neue</vt:lpstr>
      <vt:lpstr>汉仪书宋二KW</vt:lpstr>
      <vt:lpstr>宋体</vt:lpstr>
      <vt:lpstr>Arial Unicode MS</vt:lpstr>
      <vt:lpstr>Office 主题​​</vt:lpstr>
      <vt:lpstr> Summery of the Week </vt:lpstr>
      <vt:lpstr>Content</vt:lpstr>
      <vt:lpstr>Some of the characteristics I discovered</vt:lpstr>
      <vt:lpstr>Some of the characteristics I discovered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186</cp:revision>
  <dcterms:created xsi:type="dcterms:W3CDTF">2023-12-26T01:10:25Z</dcterms:created>
  <dcterms:modified xsi:type="dcterms:W3CDTF">2023-12-26T01:10:25Z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