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7" r:id="rId2"/>
    <p:sldId id="266" r:id="rId3"/>
    <p:sldId id="428" r:id="rId4"/>
    <p:sldId id="435" r:id="rId5"/>
    <p:sldId id="434" r:id="rId6"/>
    <p:sldId id="437" r:id="rId7"/>
    <p:sldId id="433" r:id="rId8"/>
    <p:sldId id="430" r:id="rId9"/>
    <p:sldId id="427" r:id="rId10"/>
    <p:sldId id="429" r:id="rId11"/>
    <p:sldId id="431" r:id="rId12"/>
    <p:sldId id="432" r:id="rId13"/>
    <p:sldId id="436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C89A-33E2-9658-8328-2A4824C2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9691E6-1FEA-ED3F-9C65-CC593850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10C0FE-3D00-1625-51DC-476E3136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 distribution in proof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32BF1-32BC-5737-6D72-26CFD3E8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9FE908-8E67-0483-8A03-B935B4DE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92E850-30C9-0DFC-AC37-6716F172A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1255386"/>
            <a:ext cx="9309100" cy="11522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2B76DDC-6C6E-10CF-CEBF-FCA59626F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62" y="2407652"/>
            <a:ext cx="7648575" cy="933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7EF4A3-3933-D2BA-D879-F957C7038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636" y="3429000"/>
            <a:ext cx="7439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C89A-33E2-9658-8328-2A4824C2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9691E6-1FEA-ED3F-9C65-CC593850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10C0FE-3D00-1625-51DC-476E3136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 distribution in proof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32BF1-32BC-5737-6D72-26CFD3E8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9FE908-8E67-0483-8A03-B935B4DE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AA4527C-64E0-3E9C-78F3-FF5715693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10" y="2862262"/>
            <a:ext cx="7677150" cy="1133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87CE8C-2C0F-BFF7-A66A-0C84AA47FB4D}"/>
              </a:ext>
            </a:extLst>
          </p:cNvPr>
          <p:cNvSpPr txBox="1"/>
          <p:nvPr/>
        </p:nvSpPr>
        <p:spPr>
          <a:xfrm>
            <a:off x="1174750" y="1452097"/>
            <a:ext cx="72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loss function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C89A-33E2-9658-8328-2A4824C2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9691E6-1FEA-ED3F-9C65-CC593850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10C0FE-3D00-1625-51DC-476E3136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Generalization proof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32BF1-32BC-5737-6D72-26CFD3E8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9FE908-8E67-0483-8A03-B935B4DE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21574AE-022C-BE0F-AFF1-E4F14517A003}"/>
              </a:ext>
            </a:extLst>
          </p:cNvPr>
          <p:cNvSpPr txBox="1"/>
          <p:nvPr/>
        </p:nvSpPr>
        <p:spPr>
          <a:xfrm>
            <a:off x="572453" y="4569461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proof shows that generalization error is proportional to the degree of noise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proof is a general proof. It can not represent some of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SplitFed's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196606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C89A-33E2-9658-8328-2A4824C2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9691E6-1FEA-ED3F-9C65-CC593850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10C0FE-3D00-1625-51DC-476E3136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Expectation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32BF1-32BC-5737-6D72-26CFD3E8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9FE908-8E67-0483-8A03-B935B4DE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21574AE-022C-BE0F-AFF1-E4F14517A003}"/>
              </a:ext>
            </a:extLst>
          </p:cNvPr>
          <p:cNvSpPr txBox="1"/>
          <p:nvPr/>
        </p:nvSpPr>
        <p:spPr>
          <a:xfrm>
            <a:off x="572453" y="4686881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have completed the convergence proof for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we try to prove the convergence of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with noisy data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we try to prove the mathematical relationship between the convergence rate of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the noise level</a:t>
            </a:r>
          </a:p>
        </p:txBody>
      </p:sp>
    </p:spTree>
    <p:extLst>
      <p:ext uri="{BB962C8B-B14F-4D97-AF65-F5344CB8AC3E}">
        <p14:creationId xmlns:p14="http://schemas.microsoft.com/office/powerpoint/2010/main" val="38018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05230" y="373359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results of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under data noise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ideas about combining the proofs of the two papers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3905-2956-3C7C-EB69-11C51681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8E4C9-C99B-6B7B-CC90-CB4C2D3F1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Noise in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SplitFed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14304-B2D6-D365-E5C3-90D98BB5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847A49-9B31-A0CE-BB10-8AF05BD2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DBEECE-0150-EE68-9E8A-491AF07D0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049812-4D01-5E9D-BF5E-B6021DB60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45232"/>
            <a:ext cx="5350402" cy="44586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CA64FA-D45D-73D2-E83B-1B95E8CC3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30" y="1345232"/>
            <a:ext cx="5350402" cy="44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3905-2956-3C7C-EB69-11C51681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8E4C9-C99B-6B7B-CC90-CB4C2D3F1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Noise in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SplitFed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14304-B2D6-D365-E5C3-90D98BB5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847A49-9B31-A0CE-BB10-8AF05BD2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DBEECE-0150-EE68-9E8A-491AF07D0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D50619-EB39-C107-8310-E16C989B9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30" y="1147075"/>
            <a:ext cx="5390770" cy="44923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2AE059-9205-FB42-AFEF-BA606968E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600" y="1107229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3905-2956-3C7C-EB69-11C51681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8E4C9-C99B-6B7B-CC90-CB4C2D3F1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Noise in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SplitFed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14304-B2D6-D365-E5C3-90D98BB5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847A49-9B31-A0CE-BB10-8AF05BD2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DBEECE-0150-EE68-9E8A-491AF07D0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4FF4E8-5994-D5A3-7A2D-FD7510DB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30" y="1613174"/>
            <a:ext cx="5390770" cy="44923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5B7C77-67C0-7DFC-C18B-D64B6BFDF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030" y="1554807"/>
            <a:ext cx="5530850" cy="46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3905-2956-3C7C-EB69-11C51681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8E4C9-C99B-6B7B-CC90-CB4C2D3F1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Noise in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SplitFed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14304-B2D6-D365-E5C3-90D98BB5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847A49-9B31-A0CE-BB10-8AF05BD2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DBEECE-0150-EE68-9E8A-491AF07D0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A0507-0B4D-8258-4256-AB4E49B47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00" y="1995487"/>
            <a:ext cx="3822700" cy="2867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5FADEF-62C4-9193-CB4E-A421E86A3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650" y="1965041"/>
            <a:ext cx="3860800" cy="2895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D1DBEC-E80E-F090-B954-68D0A095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850" y="1993616"/>
            <a:ext cx="38227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C89A-33E2-9658-8328-2A4824C2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9691E6-1FEA-ED3F-9C65-CC593850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10C0FE-3D00-1625-51DC-476E3136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Expectation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32BF1-32BC-5737-6D72-26CFD3E8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9FE908-8E67-0483-8A03-B935B4DE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21574AE-022C-BE0F-AFF1-E4F14517A003}"/>
              </a:ext>
            </a:extLst>
          </p:cNvPr>
          <p:cNvSpPr txBox="1"/>
          <p:nvPr/>
        </p:nvSpPr>
        <p:spPr>
          <a:xfrm>
            <a:off x="572453" y="4686881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have completed the convergence proof for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we try to prove the convergence of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with noisy data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we try to prove the mathematical relationship between the convergence rate of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the noise level</a:t>
            </a:r>
          </a:p>
        </p:txBody>
      </p:sp>
    </p:spTree>
    <p:extLst>
      <p:ext uri="{BB962C8B-B14F-4D97-AF65-F5344CB8AC3E}">
        <p14:creationId xmlns:p14="http://schemas.microsoft.com/office/powerpoint/2010/main" val="10035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C89A-33E2-9658-8328-2A4824C2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9691E6-1FEA-ED3F-9C65-CC593850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10C0FE-3D00-1625-51DC-476E3136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Convergence proof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32BF1-32BC-5737-6D72-26CFD3E8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9FE908-8E67-0483-8A03-B935B4DE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21574AE-022C-BE0F-AFF1-E4F14517A003}"/>
              </a:ext>
            </a:extLst>
          </p:cNvPr>
          <p:cNvSpPr txBox="1"/>
          <p:nvPr/>
        </p:nvSpPr>
        <p:spPr>
          <a:xfrm>
            <a:off x="572453" y="4997587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proof can be used on different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algorithms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proof provides a way to split server and client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proof does not involve comparisons between different data cases</a:t>
            </a:r>
          </a:p>
        </p:txBody>
      </p:sp>
    </p:spTree>
    <p:extLst>
      <p:ext uri="{BB962C8B-B14F-4D97-AF65-F5344CB8AC3E}">
        <p14:creationId xmlns:p14="http://schemas.microsoft.com/office/powerpoint/2010/main" val="19969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C89A-33E2-9658-8328-2A4824C2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9691E6-1FEA-ED3F-9C65-CC593850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72691E-B2D2-09F6-9B7F-1B729E9B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03" y="1376014"/>
            <a:ext cx="9807452" cy="469883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AC3D5DC-64F9-BA70-D8D0-C21995C88245}"/>
              </a:ext>
            </a:extLst>
          </p:cNvPr>
          <p:cNvSpPr/>
          <p:nvPr/>
        </p:nvSpPr>
        <p:spPr>
          <a:xfrm>
            <a:off x="7791450" y="3371850"/>
            <a:ext cx="355600" cy="412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10C0FE-3D00-1625-51DC-476E3136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 distribution in proof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32BF1-32BC-5737-6D72-26CFD3E83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9FE908-8E67-0483-8A03-B935B4DE7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8E9829B-47A7-E81D-BAA9-C49404D3A1A5}"/>
              </a:ext>
            </a:extLst>
          </p:cNvPr>
          <p:cNvSpPr/>
          <p:nvPr/>
        </p:nvSpPr>
        <p:spPr>
          <a:xfrm>
            <a:off x="5099685" y="4743450"/>
            <a:ext cx="355600" cy="412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19845C8-F955-EBF7-E75B-2DD2AD32C31C}"/>
              </a:ext>
            </a:extLst>
          </p:cNvPr>
          <p:cNvSpPr/>
          <p:nvPr/>
        </p:nvSpPr>
        <p:spPr>
          <a:xfrm>
            <a:off x="8851900" y="3289300"/>
            <a:ext cx="438150" cy="412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B786743-AD4B-F136-9546-9E8A3A6D439B}"/>
              </a:ext>
            </a:extLst>
          </p:cNvPr>
          <p:cNvSpPr/>
          <p:nvPr/>
        </p:nvSpPr>
        <p:spPr>
          <a:xfrm>
            <a:off x="6178550" y="4670700"/>
            <a:ext cx="438150" cy="412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196</Words>
  <Application>Microsoft Office PowerPoint</Application>
  <PresentationFormat>宽屏</PresentationFormat>
  <Paragraphs>40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Söhne</vt:lpstr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 Summary of the Week  </vt:lpstr>
      <vt:lpstr>Content</vt:lpstr>
      <vt:lpstr>Noise in SplitFed</vt:lpstr>
      <vt:lpstr>Noise in SplitFed</vt:lpstr>
      <vt:lpstr>Noise in SplitFed</vt:lpstr>
      <vt:lpstr>Noise in SplitFed</vt:lpstr>
      <vt:lpstr>Expectation</vt:lpstr>
      <vt:lpstr>Convergence proof</vt:lpstr>
      <vt:lpstr>Data distribution in proof</vt:lpstr>
      <vt:lpstr>Data distribution in proof</vt:lpstr>
      <vt:lpstr>Data distribution in proof</vt:lpstr>
      <vt:lpstr>Generalization proof</vt:lpstr>
      <vt:lpstr>Expectation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193</cp:revision>
  <dcterms:created xsi:type="dcterms:W3CDTF">2023-12-26T01:10:25Z</dcterms:created>
  <dcterms:modified xsi:type="dcterms:W3CDTF">2024-03-12T01:57:59Z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