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7" r:id="rId2"/>
    <p:sldId id="266" r:id="rId3"/>
    <p:sldId id="429" r:id="rId4"/>
    <p:sldId id="446" r:id="rId5"/>
    <p:sldId id="449" r:id="rId6"/>
    <p:sldId id="431" r:id="rId7"/>
    <p:sldId id="447" r:id="rId8"/>
    <p:sldId id="448" r:id="rId9"/>
    <p:sldId id="27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2024/3/19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of the Week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705230" y="3823760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teminology in SCAFFOLD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 after adding noisy data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questions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Some teminology in SCAFFOLD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100" y="1013460"/>
            <a:ext cx="4724400" cy="299513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845435" y="2511027"/>
            <a:ext cx="5523865" cy="61952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FDC189-1127-B0CD-2A73-62690F8D4B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774" y="4589382"/>
            <a:ext cx="6137776" cy="110707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ADBC874-3515-6EB8-A514-B46C687B9B38}"/>
              </a:ext>
            </a:extLst>
          </p:cNvPr>
          <p:cNvSpPr/>
          <p:nvPr/>
        </p:nvSpPr>
        <p:spPr>
          <a:xfrm>
            <a:off x="2707774" y="4648534"/>
            <a:ext cx="6137776" cy="98877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Some teminology in SCAFFOLD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675" y="1351915"/>
            <a:ext cx="9613265" cy="5187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Inference after adding noisy data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791" y="1389907"/>
            <a:ext cx="4823460" cy="47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3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Inference after adding noisy data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365" y="935990"/>
            <a:ext cx="5763260" cy="569087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6262370" y="2506345"/>
            <a:ext cx="415925" cy="34353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239635" y="2506345"/>
            <a:ext cx="415925" cy="34353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076440" y="3935730"/>
            <a:ext cx="415925" cy="34353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009640" y="5292725"/>
            <a:ext cx="415925" cy="34353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888355" y="3899535"/>
            <a:ext cx="415925" cy="34353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076440" y="5292725"/>
            <a:ext cx="415925" cy="34353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818755" y="2506345"/>
            <a:ext cx="415925" cy="343535"/>
          </a:xfrm>
          <a:prstGeom prst="ellipse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92365" y="3899535"/>
            <a:ext cx="415925" cy="343535"/>
          </a:xfrm>
          <a:prstGeom prst="ellipse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655560" y="5328920"/>
            <a:ext cx="415925" cy="343535"/>
          </a:xfrm>
          <a:prstGeom prst="ellipse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Inference after adding noisy data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195" y="1164242"/>
            <a:ext cx="6994227" cy="9969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456E08-F509-4A96-6B4D-52FDFC7F5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487" y="2867025"/>
            <a:ext cx="8678863" cy="10883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D09F541-736C-D5BF-26A6-1D38FD4A77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6935" y="3895088"/>
            <a:ext cx="6261100" cy="2444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Some questions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790" y="485140"/>
            <a:ext cx="5734685" cy="5694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46</Words>
  <Application>Microsoft Office PowerPoint</Application>
  <PresentationFormat>宽屏</PresentationFormat>
  <Paragraphs>16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Söhne</vt:lpstr>
      <vt:lpstr>等线</vt:lpstr>
      <vt:lpstr>等线 Light</vt:lpstr>
      <vt:lpstr>微软雅黑</vt:lpstr>
      <vt:lpstr>Arial</vt:lpstr>
      <vt:lpstr>Calibri</vt:lpstr>
      <vt:lpstr>Office 主题​​</vt:lpstr>
      <vt:lpstr> Summary of the Week  </vt:lpstr>
      <vt:lpstr>Content</vt:lpstr>
      <vt:lpstr>Some teminology in SCAFFOLD</vt:lpstr>
      <vt:lpstr>Some teminology in SCAFFOLD</vt:lpstr>
      <vt:lpstr>Inference after adding noisy data</vt:lpstr>
      <vt:lpstr>Inference after adding noisy data</vt:lpstr>
      <vt:lpstr>Inference after adding noisy data</vt:lpstr>
      <vt:lpstr>Some 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201</cp:revision>
  <dcterms:created xsi:type="dcterms:W3CDTF">2024-03-15T03:30:01Z</dcterms:created>
  <dcterms:modified xsi:type="dcterms:W3CDTF">2024-03-19T01:56:43Z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5BE6A4E860DD437D98B3F365A1764AD7_43</vt:lpwstr>
  </property>
  <property fmtid="{D5CDD505-2E9C-101B-9397-08002B2CF9AE}" pid="3" name="KSOProductBuildVer">
    <vt:lpwstr>2052-5.4.1.7920</vt:lpwstr>
  </property>
</Properties>
</file>