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7" r:id="rId2"/>
    <p:sldId id="448" r:id="rId3"/>
    <p:sldId id="449" r:id="rId4"/>
    <p:sldId id="27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 of the Week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Some questions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790" y="485140"/>
            <a:ext cx="5734685" cy="5694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Different Loss Functions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920FCB-0C01-D193-B5E5-D8AA15A19315}"/>
              </a:ext>
            </a:extLst>
          </p:cNvPr>
          <p:cNvSpPr txBox="1"/>
          <p:nvPr/>
        </p:nvSpPr>
        <p:spPr>
          <a:xfrm>
            <a:off x="705230" y="1697370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 Entropy</a:t>
            </a:r>
          </a:p>
          <a:p>
            <a:endParaRPr lang="en-US" altLang="zh-CN" b="0" i="0" dirty="0">
              <a:solidFill>
                <a:srgbClr val="12121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 Error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CD1F077-6598-262D-88A8-D55525340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483" y="1697370"/>
            <a:ext cx="6096002" cy="122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0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</Words>
  <Application>Microsoft Office PowerPoint</Application>
  <PresentationFormat>宽屏</PresentationFormat>
  <Paragraphs>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Söhne</vt:lpstr>
      <vt:lpstr>等线</vt:lpstr>
      <vt:lpstr>等线 Light</vt:lpstr>
      <vt:lpstr>微软雅黑</vt:lpstr>
      <vt:lpstr>Arial</vt:lpstr>
      <vt:lpstr>Calibri</vt:lpstr>
      <vt:lpstr>Times New Roman</vt:lpstr>
      <vt:lpstr>Office 主题​​</vt:lpstr>
      <vt:lpstr> Summary of the Week  </vt:lpstr>
      <vt:lpstr>Some questions</vt:lpstr>
      <vt:lpstr>Different Loss Functions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SUST</cp:lastModifiedBy>
  <cp:revision>202</cp:revision>
  <dcterms:created xsi:type="dcterms:W3CDTF">2024-03-15T03:30:01Z</dcterms:created>
  <dcterms:modified xsi:type="dcterms:W3CDTF">2024-03-25T09:26:31Z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5BE6A4E860DD437D98B3F365A1764AD7_43</vt:lpwstr>
  </property>
  <property fmtid="{D5CDD505-2E9C-101B-9397-08002B2CF9AE}" pid="3" name="KSOProductBuildVer">
    <vt:lpwstr>2052-5.4.1.7920</vt:lpwstr>
  </property>
</Properties>
</file>