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7" r:id="rId2"/>
    <p:sldId id="448" r:id="rId3"/>
    <p:sldId id="449" r:id="rId4"/>
    <p:sldId id="451" r:id="rId5"/>
    <p:sldId id="450" r:id="rId6"/>
    <p:sldId id="454" r:id="rId7"/>
    <p:sldId id="455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if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meaning of 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793" y="1812915"/>
            <a:ext cx="3352781" cy="33290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935" y="1686560"/>
            <a:ext cx="5362575" cy="437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Experience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that loss increases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20" y="1450975"/>
            <a:ext cx="5362575" cy="43700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070" y="2038350"/>
            <a:ext cx="7186930" cy="1864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value of loss was verified by experiment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1143000"/>
            <a:ext cx="6802120" cy="5101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meaning of 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245" y="2985135"/>
            <a:ext cx="5457825" cy="2181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9900" y="1791335"/>
            <a:ext cx="718820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1. It is convenient to derive results. </a:t>
            </a:r>
          </a:p>
          <a:p>
            <a:pPr algn="l"/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2. Able to express a single data and more clearly </a:t>
            </a:r>
          </a:p>
          <a:p>
            <a:pPr algn="l"/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the difference between the overall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expression of the result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4895"/>
            <a:ext cx="9587148" cy="3303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1" y="4487627"/>
            <a:ext cx="5886450" cy="1893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Phased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148DA5-ADFC-7819-E1D4-94C3C841C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00" y="1416050"/>
            <a:ext cx="8744171" cy="4153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</Words>
  <Application>Microsoft Office PowerPoint</Application>
  <PresentationFormat>宽屏</PresentationFormat>
  <Paragraphs>11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Söhne</vt:lpstr>
      <vt:lpstr>Times New Roman Regular</vt:lpstr>
      <vt:lpstr>等线</vt:lpstr>
      <vt:lpstr>等线 Light</vt:lpstr>
      <vt:lpstr>微软雅黑</vt:lpstr>
      <vt:lpstr>Arial</vt:lpstr>
      <vt:lpstr>Calibri</vt:lpstr>
      <vt:lpstr>Office 主题​​</vt:lpstr>
      <vt:lpstr> Summary of the Week  </vt:lpstr>
      <vt:lpstr>The meaning of E</vt:lpstr>
      <vt:lpstr>Experience shows that loss increases</vt:lpstr>
      <vt:lpstr>The value of loss was verified by experiment</vt:lpstr>
      <vt:lpstr>The meaning of ζ</vt:lpstr>
      <vt:lpstr>The expression of the result</vt:lpstr>
      <vt:lpstr>Phased 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206</cp:revision>
  <dcterms:created xsi:type="dcterms:W3CDTF">2024-04-01T12:24:56Z</dcterms:created>
  <dcterms:modified xsi:type="dcterms:W3CDTF">2024-04-02T01:47:44Z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AA0EBDC54256ACD1E9A40A668E5055B9_43</vt:lpwstr>
  </property>
  <property fmtid="{D5CDD505-2E9C-101B-9397-08002B2CF9AE}" pid="3" name="KSOProductBuildVer">
    <vt:lpwstr>2052-5.4.1.7920</vt:lpwstr>
  </property>
</Properties>
</file>