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7" r:id="rId2"/>
    <p:sldId id="448" r:id="rId3"/>
    <p:sldId id="449" r:id="rId4"/>
    <p:sldId id="457" r:id="rId5"/>
    <p:sldId id="450" r:id="rId6"/>
    <p:sldId id="454" r:id="rId7"/>
    <p:sldId id="455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loss function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F55151-F1EE-DB26-9026-23E2FF5B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318" y="1052195"/>
            <a:ext cx="4164032" cy="4796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change in gradient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437FCB-CDCF-386C-C45A-61B3337E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462" y="1134728"/>
            <a:ext cx="5464788" cy="5428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 change in gradient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58C643-163B-C43E-D405-C1DE1918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478" y="1064887"/>
            <a:ext cx="7314014" cy="5353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meaning of 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42737D-4588-C4D2-597E-FD242CD8A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462" y="1134728"/>
            <a:ext cx="5464788" cy="5428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 to a different distribution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4380A1-B702-7286-28EF-17F0852A5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696" y="1052195"/>
            <a:ext cx="4539204" cy="535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Realistic data noise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85" y="1800358"/>
            <a:ext cx="11047730" cy="234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Office PowerPoint</Application>
  <PresentationFormat>宽屏</PresentationFormat>
  <Paragraphs>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Result of loss function</vt:lpstr>
      <vt:lpstr>No change in gradient</vt:lpstr>
      <vt:lpstr>No change in gradient</vt:lpstr>
      <vt:lpstr>The meaning of ζ</vt:lpstr>
      <vt:lpstr>Change to a different distribution</vt:lpstr>
      <vt:lpstr>Realistic data noise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207</cp:revision>
  <dcterms:created xsi:type="dcterms:W3CDTF">2024-04-08T14:02:39Z</dcterms:created>
  <dcterms:modified xsi:type="dcterms:W3CDTF">2024-04-09T01:47:25Z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