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7" r:id="rId2"/>
    <p:sldId id="448" r:id="rId3"/>
    <p:sldId id="451" r:id="rId4"/>
    <p:sldId id="449" r:id="rId5"/>
    <p:sldId id="452" r:id="rId6"/>
    <p:sldId id="450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592934-9C4A-F6AF-1FDB-60211FB24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95" y="1052195"/>
            <a:ext cx="3306859" cy="27557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193789-EC4A-C709-1B1B-53FB651B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486" y="1064887"/>
            <a:ext cx="3306861" cy="27557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6BEF49-D328-6C8D-B721-38A2D9035DF2}"/>
              </a:ext>
            </a:extLst>
          </p:cNvPr>
          <p:cNvSpPr txBox="1"/>
          <p:nvPr/>
        </p:nvSpPr>
        <p:spPr>
          <a:xfrm>
            <a:off x="8674100" y="1565426"/>
            <a:ext cx="3306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D65655-9F1C-8156-66C7-371DCDE61E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8486" y="3914715"/>
            <a:ext cx="3306860" cy="27557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F7708B-62A5-86A9-9627-E1DFFCD16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594" y="3968750"/>
            <a:ext cx="3306859" cy="2755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6BEF49-D328-6C8D-B721-38A2D9035DF2}"/>
              </a:ext>
            </a:extLst>
          </p:cNvPr>
          <p:cNvSpPr txBox="1"/>
          <p:nvPr/>
        </p:nvSpPr>
        <p:spPr>
          <a:xfrm>
            <a:off x="8674100" y="1565426"/>
            <a:ext cx="330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99CB40-856D-423C-5837-12A2A8C9B9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1" y="1242389"/>
            <a:ext cx="3306860" cy="27557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5DE385-00C4-FE83-46BE-CAEA44AF13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388" y="1242389"/>
            <a:ext cx="3306860" cy="27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Loss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9EB368-78E9-A0F7-9822-6B59FD07D3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769" y="1242387"/>
            <a:ext cx="3306860" cy="27557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E5E8CF-C0F3-5FBD-CDB1-17F036A890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56" y="1242388"/>
            <a:ext cx="3306860" cy="27557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9A5B67-CD6A-C3D6-F408-5F8D5B3A74B9}"/>
              </a:ext>
            </a:extLst>
          </p:cNvPr>
          <p:cNvSpPr txBox="1"/>
          <p:nvPr/>
        </p:nvSpPr>
        <p:spPr>
          <a:xfrm>
            <a:off x="8674100" y="1565426"/>
            <a:ext cx="330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5E9682-247F-9518-C436-2FFF054F6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022" y="3892732"/>
            <a:ext cx="3306860" cy="27557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19BE34E-EA2D-617E-6D3E-EB353EA38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0035" y="3998104"/>
            <a:ext cx="3306860" cy="27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Loss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A9A5B67-CD6A-C3D6-F408-5F8D5B3A74B9}"/>
              </a:ext>
            </a:extLst>
          </p:cNvPr>
          <p:cNvSpPr txBox="1"/>
          <p:nvPr/>
        </p:nvSpPr>
        <p:spPr>
          <a:xfrm>
            <a:off x="8674100" y="1565426"/>
            <a:ext cx="3306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BE5B8E-4AD6-7036-93E7-6A04FCCA51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0" y="1193800"/>
            <a:ext cx="3306860" cy="27557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014DB1-668B-44D8-9F4A-3F9093C7E5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40" y="1193799"/>
            <a:ext cx="3306860" cy="27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Future Expectations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469900" y="1791335"/>
            <a:ext cx="87110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Include both non-</a:t>
            </a:r>
            <a:r>
              <a:rPr lang="en-US" sz="2800" dirty="0" err="1">
                <a:latin typeface="Times New Roman Regular" panose="02020603050405020304" charset="0"/>
                <a:cs typeface="Times New Roman Regular" panose="02020603050405020304" charset="0"/>
              </a:rPr>
              <a:t>iid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 and noise</a:t>
            </a:r>
          </a:p>
          <a:p>
            <a:pPr algn="l"/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2. Noise or non-</a:t>
            </a:r>
            <a:r>
              <a:rPr lang="en-US" sz="2800" dirty="0" err="1">
                <a:latin typeface="Times New Roman Regular" panose="02020603050405020304" charset="0"/>
                <a:cs typeface="Times New Roman Regular" panose="02020603050405020304" charset="0"/>
              </a:rPr>
              <a:t>iid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 which has the bigger effect</a:t>
            </a:r>
            <a:endParaRPr sz="2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LID scores</a:t>
            </a:r>
          </a:p>
          <a:p>
            <a:pPr algn="l"/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4. Explore ways to make algorithms 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25100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83</Words>
  <Application>Microsoft Office PowerPoint</Application>
  <PresentationFormat>宽屏</PresentationFormat>
  <Paragraphs>15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Söhne</vt:lpstr>
      <vt:lpstr>Times New Roman Regular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Result of Accuracy</vt:lpstr>
      <vt:lpstr>Result of Accuracy</vt:lpstr>
      <vt:lpstr>Result of Loss</vt:lpstr>
      <vt:lpstr>Result of Loss</vt:lpstr>
      <vt:lpstr>Future Expectations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209</cp:revision>
  <dcterms:created xsi:type="dcterms:W3CDTF">2024-04-08T14:02:39Z</dcterms:created>
  <dcterms:modified xsi:type="dcterms:W3CDTF">2024-04-16T01:59:03Z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