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6" r:id="rId5"/>
    <p:sldId id="400" r:id="rId6"/>
    <p:sldId id="418" r:id="rId7"/>
    <p:sldId id="415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minibatch-SFL</a:t>
            </a: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922540" y="1242741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Limitations of SFL layering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Minibatch-SFL does not improve accuracy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use of the conclusions is too narrow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Limitations of SFL layering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692591" y="1140331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impact of data sets on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layering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impact of deep learning models on layering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mpact of non-IID data on layering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Minibatch-SFL does not improve accuracy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1490980"/>
            <a:ext cx="4382770" cy="36531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650" y="1506220"/>
            <a:ext cx="4363085" cy="3637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7062" y="131920"/>
            <a:ext cx="9479916" cy="87851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use of the conclusions is too narrow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3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626551" y="2424936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conclusions mainly include accuracy and formula 8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&amp;10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current conclusions apply only to ResNet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current results are quite different from our initial expectations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宽屏</PresentationFormat>
  <Paragraphs>35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Söhne</vt:lpstr>
      <vt:lpstr>Thonburi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Office 主题​​</vt:lpstr>
      <vt:lpstr> Summary of minibatch-SFL </vt:lpstr>
      <vt:lpstr>Content</vt:lpstr>
      <vt:lpstr>Raspberry PI system construction</vt:lpstr>
      <vt:lpstr>Limitations of SFL layering</vt:lpstr>
      <vt:lpstr>The running speed of the Raspberry PI system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172</cp:revision>
  <dcterms:created xsi:type="dcterms:W3CDTF">2023-11-13T03:57:11Z</dcterms:created>
  <dcterms:modified xsi:type="dcterms:W3CDTF">2023-11-13T03:57:11Z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