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2"/>
    <p:sldId id="419" r:id="rId3"/>
    <p:sldId id="266" r:id="rId4"/>
    <p:sldId id="40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67B8-1DE4-E866-5D45-ED4CFC72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D799-CA41-5D92-7E83-ADF3D8268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questions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436380-3DAD-6494-EC4C-579A2E40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77C678-E63C-0063-E6BE-6BFBAA9F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820996-1B81-A610-B2FB-34A08A42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5FB72E-83A2-D9FF-145D-4A963600DB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25969D-0DCE-16AE-D02B-3DD21641E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205FAE-E484-B139-2D27-D6CBA987E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78C1941-55D1-9B86-B8E0-4A39D19E480B}"/>
              </a:ext>
            </a:extLst>
          </p:cNvPr>
          <p:cNvSpPr txBox="1"/>
          <p:nvPr/>
        </p:nvSpPr>
        <p:spPr>
          <a:xfrm>
            <a:off x="439676" y="4428823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relationship between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definition of the path-norm proxy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understand “The feature distributions are the same across all clients”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and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interpretation of theorem 3</a:t>
            </a:r>
          </a:p>
        </p:txBody>
      </p:sp>
    </p:spTree>
    <p:extLst>
      <p:ext uri="{BB962C8B-B14F-4D97-AF65-F5344CB8AC3E}">
        <p14:creationId xmlns:p14="http://schemas.microsoft.com/office/powerpoint/2010/main" val="37715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2A3CF-70A4-00E6-7136-290A9F8B0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65E8-81D8-CC05-3C56-C3089C03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Proof of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64F0FE-9668-86F0-EEA5-6AF879CE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4A26DC-9A02-319D-4360-B67CBAEB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099154-A20C-CD25-BCAC-A4BDABC2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8BE7FC-057F-C5ED-61AE-81E5BFDE2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8DEDE0-FFFE-C9EA-0885-E3FC244F8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6CE71-67F9-B9F9-D0CF-AE50392E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B35270F6-DD87-41E8-FE73-4A21798C4AF4}"/>
              </a:ext>
            </a:extLst>
          </p:cNvPr>
          <p:cNvSpPr txBox="1"/>
          <p:nvPr/>
        </p:nvSpPr>
        <p:spPr>
          <a:xfrm>
            <a:off x="439676" y="374901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mathematically: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two relatively separate parts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Theorem3 may continue to be used in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different ways to prove the new Ω</a:t>
            </a:r>
          </a:p>
        </p:txBody>
      </p:sp>
    </p:spTree>
    <p:extLst>
      <p:ext uri="{BB962C8B-B14F-4D97-AF65-F5344CB8AC3E}">
        <p14:creationId xmlns:p14="http://schemas.microsoft.com/office/powerpoint/2010/main" val="21390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E2EAA-7D61-A85D-0AFD-01E25C6E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02742-7EDA-0C52-1D87-64FB8ED3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4" y="440859"/>
            <a:ext cx="2279466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 did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5E1189-47D6-68B5-250F-89582132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9F2198-2721-3443-E872-D04C9A94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9FA20F-F1CD-2EDA-BE42-964BE36C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6C422E-ECC2-2F11-1466-8A7055EAF9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773BCB-2788-2F79-08DC-F2D0AA18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0B5897-2D28-ED62-7225-5CA78D374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5A1511-089C-0189-FBEC-EEAA5CD7AEBC}"/>
              </a:ext>
            </a:extLst>
          </p:cNvPr>
          <p:cNvSpPr txBox="1"/>
          <p:nvPr/>
        </p:nvSpPr>
        <p:spPr>
          <a:xfrm>
            <a:off x="572453" y="49565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and understand “On the Impact of Label Noise in Federated Learning”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how to express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mathematically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Thinking about how to choose the bound that needs to be proven in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5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572453" y="342900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Explain the general content of the paper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Ask questions about the paper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Discuss how to do a similar proof on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objective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572453" y="324231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 the following two questions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does label noise affect FL convergence?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does label noise affect FL generalization?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18FD-F6FA-9F22-4941-2EB7477F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1A89F-9734-9E47-B766-4E9EC8025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paperⅡ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preliminaries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D44CC-FD76-AEF7-83BE-4B641E64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2DDB38-623D-C123-4762-C9827287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D47CD9-8F5D-8666-CF45-514C03F0A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4F4C8-09DA-4633-9022-FD59D7B46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97FB2A-C792-117A-C6BA-643DCC44A6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88FEEA-F323-FD5F-1D3D-D4AD7C9A7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A089D9B-9B40-0509-818F-E4ED8B7AC259}"/>
              </a:ext>
            </a:extLst>
          </p:cNvPr>
          <p:cNvSpPr txBox="1"/>
          <p:nvPr/>
        </p:nvSpPr>
        <p:spPr>
          <a:xfrm>
            <a:off x="439676" y="1242389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objective of Federated Learning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DD4CE1-D0D1-4352-C931-9E19CDA1B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6" y="2484261"/>
            <a:ext cx="1107912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6863B-FB69-DF72-CD19-870AF91DA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48F63-8361-89B6-20C9-C316BE20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paperⅡ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preliminaries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CBAC4-1C6A-C00A-3B65-C0893185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13E317-D729-8ECB-862F-E7BA43A1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E0FA43-405A-5136-B605-09ACE4EA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76553A-C40E-D352-3507-511BE36DE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673E1D-05BC-AF69-71DD-A1955491F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DF8345-0E16-8AFC-D6D4-4BE428B45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ECD2027-130B-8701-2AD0-2A1D7778E7EC}"/>
              </a:ext>
            </a:extLst>
          </p:cNvPr>
          <p:cNvSpPr txBox="1"/>
          <p:nvPr/>
        </p:nvSpPr>
        <p:spPr>
          <a:xfrm>
            <a:off x="439676" y="102693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generalization error of the global model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66F212-CD8E-83B7-4854-16475739C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" y="1894810"/>
            <a:ext cx="7430537" cy="10860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354561-FA33-842E-03A4-516582F1A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70" y="2851877"/>
            <a:ext cx="9753600" cy="1943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93FB22-CBA0-3233-8DEB-A6303970A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53" y="4732180"/>
            <a:ext cx="10010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B243E-38E8-E4B5-8270-C18DB6C1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15437-B1C7-6AC6-1C8E-571B18166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paperⅡ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preliminaries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E55E3C-04CE-0246-8FE0-87D9AA84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72B9EE-5E80-90DF-BBC3-7C8606F4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0BF91F-B961-84F4-C542-A83BD71AF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BB10B9-3456-F504-EA29-D8570C4BA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605C72-C618-9913-A203-E2208FEA9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95A36D-E708-9BF5-58B3-7DBD884A7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D451B87-952B-E9EE-204C-C754E0E7A0FE}"/>
              </a:ext>
            </a:extLst>
          </p:cNvPr>
          <p:cNvSpPr txBox="1"/>
          <p:nvPr/>
        </p:nvSpPr>
        <p:spPr>
          <a:xfrm>
            <a:off x="439676" y="1242389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path-norm proxy of an L-layer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network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68212B-7305-48E7-94DD-9092858CF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2204866"/>
            <a:ext cx="1082191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3DE0-BC4F-3738-48DE-45BAA6F2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0386-FDCF-4026-9AE2-04FC767F6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paperⅢ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theoretical results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C357C-85D6-A4A7-6D1E-5F3283EA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476460-D54A-601B-90C9-D5939A3C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D81784-9A0A-E42D-4EA7-D98FFEC99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26ADC-2831-7AE8-A034-A9D70B8E82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465F3D-2581-51B6-F6C4-F5E2298F5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1234FA-43CE-9A04-E793-AB91FD039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509968E-EF3C-4209-C338-07B68F3E840B}"/>
              </a:ext>
            </a:extLst>
          </p:cNvPr>
          <p:cNvSpPr txBox="1"/>
          <p:nvPr/>
        </p:nvSpPr>
        <p:spPr>
          <a:xfrm>
            <a:off x="705230" y="1754514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Bound the evolution of generalization error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46AE7B-4AF1-D290-5857-F0714C8CC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88" y="3389990"/>
            <a:ext cx="8470900" cy="6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7AC18-907B-DC67-B1A1-75E9F17E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2EA9-7DC4-810C-33BA-09762BA11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paperⅢ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theoretical results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32E76-6435-2A9A-2658-1948C698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DFB76-A8B4-9833-7575-8712E757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E3E515-BB91-C3F2-6036-285FFA8E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30940-0184-634D-B8A2-426EFFE3E4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9A1844-5BB1-BD6F-FAE1-A1C62FCA1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CA011A-8618-2A04-B218-BAFE0A361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83D3178-23B5-95FA-75D9-FD726C4FDFB3}"/>
              </a:ext>
            </a:extLst>
          </p:cNvPr>
          <p:cNvSpPr txBox="1"/>
          <p:nvPr/>
        </p:nvSpPr>
        <p:spPr>
          <a:xfrm>
            <a:off x="705230" y="1386214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Polynomial growth of path-norm proxy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65C3A-DC25-86E2-24C3-5F114FA7D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30" y="2430535"/>
            <a:ext cx="9401175" cy="1200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31EACB-BAD2-516E-76EB-696A8239C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30" y="3685515"/>
            <a:ext cx="10620375" cy="933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0F6951-86C2-5285-0347-49433782B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30" y="4788445"/>
            <a:ext cx="5829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223</Words>
  <Application>Microsoft Office PowerPoint</Application>
  <PresentationFormat>宽屏</PresentationFormat>
  <Paragraphs>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 </vt:lpstr>
      <vt:lpstr>What I did</vt:lpstr>
      <vt:lpstr>Content</vt:lpstr>
      <vt:lpstr>Content of the paperⅠ: objective</vt:lpstr>
      <vt:lpstr>Content of the paperⅡ: preliminaries</vt:lpstr>
      <vt:lpstr>Content of the paperⅡ: preliminaries</vt:lpstr>
      <vt:lpstr>Content of the paperⅡ: preliminaries</vt:lpstr>
      <vt:lpstr>Content of the paperⅢ: theoretical results</vt:lpstr>
      <vt:lpstr>Content of the paperⅢ: theoretical results</vt:lpstr>
      <vt:lpstr>Some questions</vt:lpstr>
      <vt:lpstr>Proof of SplitFed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188</cp:revision>
  <dcterms:created xsi:type="dcterms:W3CDTF">2023-12-26T01:10:25Z</dcterms:created>
  <dcterms:modified xsi:type="dcterms:W3CDTF">2024-02-27T10:46:56Z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