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11" r:id="rId5"/>
    <p:sldId id="266" r:id="rId6"/>
    <p:sldId id="412" r:id="rId7"/>
    <p:sldId id="417" r:id="rId8"/>
    <p:sldId id="404" r:id="rId9"/>
    <p:sldId id="406" r:id="rId10"/>
    <p:sldId id="407" r:id="rId11"/>
    <p:sldId id="413" r:id="rId12"/>
    <p:sldId id="408" r:id="rId13"/>
    <p:sldId id="415" r:id="rId14"/>
    <p:sldId id="414" r:id="rId15"/>
    <p:sldId id="409" r:id="rId16"/>
    <p:sldId id="416" r:id="rId17"/>
    <p:sldId id="418" r:id="rId18"/>
    <p:sldId id="410" r:id="rId19"/>
    <p:sldId id="430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tiff"/><Relationship Id="rId7" Type="http://schemas.openxmlformats.org/officeDocument/2006/relationships/image" Target="../media/image3.tiff"/><Relationship Id="rId6" Type="http://schemas.openxmlformats.org/officeDocument/2006/relationships/image" Target="../media/image2.tiff"/><Relationship Id="rId5" Type="http://schemas.openxmlformats.org/officeDocument/2006/relationships/image" Target="../media/image1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-1055370" y="1214755"/>
            <a:ext cx="14302740" cy="2466975"/>
          </a:xfrm>
        </p:spPr>
        <p:txBody>
          <a:bodyPr>
            <a:noAutofit/>
          </a:bodyPr>
          <a:lstStyle/>
          <a:p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Apply SplitFed to FedCorr: Detecting Unreliable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Edge Learning Users </a:t>
            </a: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4345" y="5248275"/>
            <a:ext cx="2783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12332463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Geng Tian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Existing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39420" y="4037965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Fedcorr: Multi</a:t>
            </a:r>
            <a:r>
              <a:rPr lang="en-US" altLang="zh-CN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stage federated learning for label noise correction</a:t>
            </a:r>
            <a:endParaRPr lang="zh-CN" altLang="en-US" sz="2800">
              <a:latin typeface="微软雅黑" charset="0"/>
              <a:ea typeface="微软雅黑" charset="0"/>
              <a:cs typeface="Times New Roman Regular" panose="02020603050405020304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</a:rPr>
              <a:t>Use federated learning as an edge learning framework</a:t>
            </a:r>
            <a:endParaRPr lang="zh-CN" altLang="en-US" sz="2800" dirty="0">
              <a:latin typeface="微软雅黑" charset="0"/>
              <a:ea typeface="微软雅黑" charset="0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</a:rPr>
              <a:t>Use LID to detect unreliable users</a:t>
            </a:r>
            <a:endParaRPr sz="28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Federated learning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1276619"/>
            <a:ext cx="7409524" cy="43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Existing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195460"/>
            <a:ext cx="5892800" cy="310034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95" y="1508125"/>
            <a:ext cx="3707786" cy="38417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4766698"/>
            <a:ext cx="3810973" cy="624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roposed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676910" y="4037965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Use SplitFed learning instead of federated learning</a:t>
            </a:r>
            <a:endParaRPr sz="2800">
              <a:latin typeface="微软雅黑" charset="0"/>
              <a:ea typeface="微软雅黑" charset="0"/>
              <a:cs typeface="Times New Roman Regular" panose="02020603050405020304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The solution is capable of detecting non-IID data</a:t>
            </a:r>
            <a:endParaRPr sz="2800">
              <a:latin typeface="微软雅黑" charset="0"/>
              <a:ea typeface="微软雅黑" charset="0"/>
              <a:cs typeface="Times New Roman Regular" panose="02020603050405020304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charset="0"/>
                <a:ea typeface="微软雅黑" charset="0"/>
              </a:rPr>
              <a:t>All testing is done without the user's knowledge, preventing some users from not cooperating</a:t>
            </a:r>
            <a:endParaRPr lang="zh-CN" sz="28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11" y="1158875"/>
            <a:ext cx="7493000" cy="434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easibility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nalysis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6" y="1276260"/>
            <a:ext cx="3087317" cy="411528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484622" y="1998067"/>
            <a:ext cx="2199641" cy="25545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SplitFed-v1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SplitFed-v2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SplitFed-v3</a:t>
            </a:r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easibility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nalysis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16225" y="1694815"/>
            <a:ext cx="316357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Federated learning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6653" y="1694815"/>
            <a:ext cx="29483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 learning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9733" y="2291080"/>
            <a:ext cx="19615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0050" y="3025140"/>
            <a:ext cx="23685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non-IID=0.5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50" y="3771900"/>
            <a:ext cx="23685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non-IID=0.9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50" y="4518660"/>
            <a:ext cx="25717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non-IID=0.95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7573" y="22910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93.68%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13433" y="22910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94.01%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13433" y="301244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93.18%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13433" y="373380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87.20%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13433" y="445516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83.31%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37573" y="302514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93.46%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37573" y="375920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87.00%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7573" y="45135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81.52%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easibility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nalysis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515" y="1153795"/>
            <a:ext cx="2698750" cy="22485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105" y="1153795"/>
            <a:ext cx="2698115" cy="224853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7515" y="3614420"/>
            <a:ext cx="2696845" cy="22479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1105" y="3614420"/>
            <a:ext cx="2698115" cy="224853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645410" y="3504565"/>
            <a:ext cx="1412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non-IID=0.9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263765" y="3470910"/>
            <a:ext cx="1526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non-IID=0.95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2465070" y="106489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non-IID=0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263765" y="1064895"/>
            <a:ext cx="1412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non-IID=0.5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ain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eference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aper</a:t>
            </a:r>
            <a:endParaRPr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740" y="1685925"/>
            <a:ext cx="112572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[1]“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Security and privacy on 6g network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edge: A survey,” IEEE Communications Surveys &amp; Tutorials, 2023.</a:t>
            </a:r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[2]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“A survey on space-air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ground-sea integrated network security in 6g,” IEEE Communications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Surveys &amp; Tutorials, vol. 24, no. 1, pp. 53–87, 2021.</a:t>
            </a:r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[3]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“Fedcorr: Multi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stage federated learning for label noise correction,” in Proceedings of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the IEEE/CVF Conference on Computer Vision and Pattern Recognition,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pp. 10184–10193, 2022.</a:t>
            </a:r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[4]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“Splitfed: When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federated learning meets split learning,” in Proceedings of the AAAI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Conference on Artificial Intelligence, vol. 36, pp. 8485–8493, 2022.</a:t>
            </a:r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05787" y="526732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esearch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ackground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esearch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arget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hallenge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Existing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roposed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easibility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nalysis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65" y="1353185"/>
            <a:ext cx="5786120" cy="38703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327327" y="250444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 computing is widely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used in 6G networks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327327" y="490791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who participate in edge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computing are not necessarily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reliable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6894195"/>
            <a:ext cx="1245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https://zh.vietnamplus.vn/%E8%B6%8A%E5%8D%97%E5%BA%94%E7%A0%94%E7%A9%B6%E5%BC%80%E5%8F%916g%E7%BD%91%E7%BB%9C%E6%8A%80%E6%9C%AF/135884.vnp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39722" y="43046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data is maliciously modified and cannot reflect the original characteristics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Non-IID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labels are not evenly distributed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0980" y="1405890"/>
            <a:ext cx="58785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Noise vs </a:t>
            </a:r>
            <a:r>
              <a:rPr lang="en-US" altLang="zh-CN" sz="60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on-IID</a:t>
            </a:r>
            <a:endParaRPr lang="en-US" altLang="zh-CN" sz="6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39722" y="43046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 who intentionally compromises network security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Victims: Users whose data has been contaminated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0295" y="1405890"/>
            <a:ext cx="681990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Attackers vs Victims</a:t>
            </a:r>
            <a:endParaRPr lang="en-US" altLang="zh-CN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arget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65402" y="385127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can accurately identify attackers and victims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can detect noise data and non-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Major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hallenge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15" y="1153795"/>
            <a:ext cx="4450715" cy="4503420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62862" y="28822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attacker will not cooperate with 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to detect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unreliable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users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6986270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https://www.sgss8.net/tpdq/13309818/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Major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hallenge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51758" y="3844648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process of detecting un</a:t>
            </a:r>
            <a:r>
              <a:rPr sz="2800" dirty="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reliable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users, the network system must not violate the privacy of users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should support the large-scale data transfer generated by edge computing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2684</Words>
  <Application>WPS 演示</Application>
  <PresentationFormat>宽屏</PresentationFormat>
  <Paragraphs>156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Times New Roman Regular</vt:lpstr>
      <vt:lpstr>汉仪旗黑</vt:lpstr>
      <vt:lpstr>微软雅黑</vt:lpstr>
      <vt:lpstr>等线 Light</vt:lpstr>
      <vt:lpstr>汉仪中等线KW</vt:lpstr>
      <vt:lpstr>等线</vt:lpstr>
      <vt:lpstr>Calibri</vt:lpstr>
      <vt:lpstr>Helvetica Neue</vt:lpstr>
      <vt:lpstr>汉仪书宋二KW</vt:lpstr>
      <vt:lpstr>宋体</vt:lpstr>
      <vt:lpstr>Arial Unicode MS</vt:lpstr>
      <vt:lpstr>Office 主题​​</vt:lpstr>
      <vt:lpstr>Apply SplitFed to FedCorr: Detecting Unreliable Edge Learning Users </vt:lpstr>
      <vt:lpstr>Main Reference Paper</vt:lpstr>
      <vt:lpstr>Content</vt:lpstr>
      <vt:lpstr>Research Background</vt:lpstr>
      <vt:lpstr>Research Background</vt:lpstr>
      <vt:lpstr>Research Background</vt:lpstr>
      <vt:lpstr>Research Target</vt:lpstr>
      <vt:lpstr>Major Challenge</vt:lpstr>
      <vt:lpstr>Major Challenge</vt:lpstr>
      <vt:lpstr>The Existing Solution</vt:lpstr>
      <vt:lpstr>Structure of the Federated learning</vt:lpstr>
      <vt:lpstr>The Existing Solution</vt:lpstr>
      <vt:lpstr>The New Proposed Solution</vt:lpstr>
      <vt:lpstr>Structure of the SplitFed</vt:lpstr>
      <vt:lpstr>Solution Feasibility Analysis</vt:lpstr>
      <vt:lpstr>Solution Feasibility Analysis</vt:lpstr>
      <vt:lpstr>Solution Feasibility 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197</cp:revision>
  <dcterms:created xsi:type="dcterms:W3CDTF">2023-12-27T01:50:42Z</dcterms:created>
  <dcterms:modified xsi:type="dcterms:W3CDTF">2023-12-27T01:50:42Z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