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266" r:id="rId5"/>
    <p:sldId id="400" r:id="rId6"/>
    <p:sldId id="415" r:id="rId7"/>
    <p:sldId id="311" r:id="rId8"/>
    <p:sldId id="27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773868" y="981067"/>
            <a:ext cx="10600055" cy="246697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Summery of the Week</a:t>
            </a:r>
            <a:br>
              <a:rPr lang="en-US" altLang="zh-CN" sz="1400" b="1" i="0" dirty="0">
                <a:effectLst/>
                <a:latin typeface="Söhne"/>
              </a:rPr>
            </a:b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1234" y="440859"/>
            <a:ext cx="1748901" cy="623543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922540" y="1692956"/>
            <a:ext cx="10805825" cy="3236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Raspberry PI system construction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running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speed of the Raspberry PI system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Raspberry PI accuracy problem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Raspberry PI system construction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031365" y="457200"/>
            <a:ext cx="4464050" cy="5943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7062" y="131920"/>
            <a:ext cx="9479916" cy="87851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running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speed of the Raspberry PI system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3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标题 1"/>
          <p:cNvSpPr txBox="1"/>
          <p:nvPr/>
        </p:nvSpPr>
        <p:spPr>
          <a:xfrm>
            <a:off x="705291" y="1152396"/>
            <a:ext cx="10805825" cy="3236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Mini-batch takes 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minutes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takes a long time for the system to train an epoch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is difficult to 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 a model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with multiple users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Raspberry PI accuracy problem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11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标题 1"/>
          <p:cNvSpPr txBox="1"/>
          <p:nvPr/>
        </p:nvSpPr>
        <p:spPr>
          <a:xfrm>
            <a:off x="810780" y="2564978"/>
            <a:ext cx="10805825" cy="3236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Raspberry PI system aims to detect data such as energy consumption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When training with different modes,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need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 use different parameters, which may affect the accuracy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training speed of Raspberry PI is too slow to detect the accuracy of the model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WPS 演示</Application>
  <PresentationFormat>宽屏</PresentationFormat>
  <Paragraphs>33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汉仪旗黑</vt:lpstr>
      <vt:lpstr>Söhne</vt:lpstr>
      <vt:lpstr>Thonburi</vt:lpstr>
      <vt:lpstr>宋体</vt:lpstr>
      <vt:lpstr>Arial Unicode MS</vt:lpstr>
      <vt:lpstr>等线 Light</vt:lpstr>
      <vt:lpstr>汉仪中等线KW</vt:lpstr>
      <vt:lpstr>等线</vt:lpstr>
      <vt:lpstr>Calibri</vt:lpstr>
      <vt:lpstr>Helvetica Neue</vt:lpstr>
      <vt:lpstr>汉仪书宋二KW</vt:lpstr>
      <vt:lpstr>Office 主题​​</vt:lpstr>
      <vt:lpstr> Summery of the Week </vt:lpstr>
      <vt:lpstr>Content</vt:lpstr>
      <vt:lpstr>Raspberry PI system construction</vt:lpstr>
      <vt:lpstr>The running speed of the Raspberry PI system</vt:lpstr>
      <vt:lpstr>The Raspberry PI accuracy problem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巧克力</cp:lastModifiedBy>
  <cp:revision>170</cp:revision>
  <dcterms:created xsi:type="dcterms:W3CDTF">2023-10-31T01:45:49Z</dcterms:created>
  <dcterms:modified xsi:type="dcterms:W3CDTF">2023-10-31T01:45:49Z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FF20D9719CE92583CAFA2C65D4176F41_43</vt:lpwstr>
  </property>
  <property fmtid="{D5CDD505-2E9C-101B-9397-08002B2CF9AE}" pid="3" name="KSOProductBuildVer">
    <vt:lpwstr>2052-5.4.1.7920</vt:lpwstr>
  </property>
</Properties>
</file>