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0" r:id="rId6"/>
    <p:sldId id="415" r:id="rId7"/>
    <p:sldId id="311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tiff"/><Relationship Id="rId7" Type="http://schemas.openxmlformats.org/officeDocument/2006/relationships/image" Target="../media/image1.tiff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22540" y="169295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test results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Reasons for differences results of different layers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power changes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test results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0" y="1242389"/>
            <a:ext cx="3318933" cy="2489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97" y="1242389"/>
            <a:ext cx="3318933" cy="248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" y="3731895"/>
            <a:ext cx="3317875" cy="24885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9250" y="3731895"/>
            <a:ext cx="3317875" cy="2488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Reasons for differences results of different layers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810066" y="1824861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running time of the Raspberry PI affects energy consumption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the Raspberry PI runs different layered models, the various parameters are basically the same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power changes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897140" y="1456903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is about 3.5W when calculated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is about 5.5W when transmitted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is about 6.7W when waited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表格</Application>
  <PresentationFormat>宽屏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 Summery of the Week </vt:lpstr>
      <vt:lpstr>Content</vt:lpstr>
      <vt:lpstr>Raspberry PI test results</vt:lpstr>
      <vt:lpstr>Reasons for differences results of different layers</vt:lpstr>
      <vt:lpstr>Raspberry PI power changes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165</cp:revision>
  <dcterms:created xsi:type="dcterms:W3CDTF">2023-10-23T11:39:12Z</dcterms:created>
  <dcterms:modified xsi:type="dcterms:W3CDTF">2023-10-23T11:39:12Z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