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454" r:id="rId3"/>
    <p:sldId id="448" r:id="rId4"/>
    <p:sldId id="455" r:id="rId5"/>
    <p:sldId id="460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 Flipping vs Instance Dependent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93064B-36B0-A94C-C160-DBBE0FDB6C5A}"/>
              </a:ext>
            </a:extLst>
          </p:cNvPr>
          <p:cNvSpPr txBox="1"/>
          <p:nvPr/>
        </p:nvSpPr>
        <p:spPr>
          <a:xfrm>
            <a:off x="550235" y="1573621"/>
            <a:ext cx="11323934" cy="3408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Under the two noise modes, the variation trend of accuracy is different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2. Overfitting occurs when random flipping, but not when instance dependent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The accuracy is a proportional function when random flipping and 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a piecewise function when instance dependent</a:t>
            </a:r>
          </a:p>
        </p:txBody>
      </p:sp>
    </p:spTree>
    <p:extLst>
      <p:ext uri="{BB962C8B-B14F-4D97-AF65-F5344CB8AC3E}">
        <p14:creationId xmlns:p14="http://schemas.microsoft.com/office/powerpoint/2010/main" val="16642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V1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F7708B-62A5-86A9-9627-E1DFFCD16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859" y="1124221"/>
            <a:ext cx="4358529" cy="3632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E91747-233A-4214-1273-92392F730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55" y="1124221"/>
            <a:ext cx="4358530" cy="3632108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9AFA74-9C68-2FE4-1DC5-2898ADD39FAA}"/>
              </a:ext>
            </a:extLst>
          </p:cNvPr>
          <p:cNvCxnSpPr/>
          <p:nvPr/>
        </p:nvCxnSpPr>
        <p:spPr>
          <a:xfrm>
            <a:off x="1149985" y="1771650"/>
            <a:ext cx="817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93CFB3-71E2-788F-A870-FBA93D215AFB}"/>
              </a:ext>
            </a:extLst>
          </p:cNvPr>
          <p:cNvCxnSpPr/>
          <p:nvPr/>
        </p:nvCxnSpPr>
        <p:spPr>
          <a:xfrm>
            <a:off x="1149985" y="1989364"/>
            <a:ext cx="8178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V1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0CB950A-BBF2-A90F-B79B-62A47634F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idea of the article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93064B-36B0-A94C-C160-DBBE0FDB6C5A}"/>
              </a:ext>
            </a:extLst>
          </p:cNvPr>
          <p:cNvSpPr txBox="1"/>
          <p:nvPr/>
        </p:nvSpPr>
        <p:spPr>
          <a:xfrm>
            <a:off x="550234" y="1573621"/>
            <a:ext cx="9679615" cy="333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1. Data in the real world always contains noise</a:t>
            </a: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2. </a:t>
            </a:r>
            <a:r>
              <a:rPr lang="en-US" altLang="zh-CN" dirty="0" err="1">
                <a:latin typeface="Times New Roman Regular" panose="02020603050405020304" charset="0"/>
                <a:cs typeface="Times New Roman Regular" panose="02020603050405020304" charset="0"/>
              </a:rPr>
              <a:t>Splitfed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is a popular edge learning framework</a:t>
            </a: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3. P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roof of convergence including noise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4.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Experimental results</a:t>
            </a: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5. Conclusion: Random flipping has a greater effect on noise, random flipping will cause overfit, non-IID can eliminate overfit, and the relationship between accuracy and noise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10594</TotalTime>
  <Words>148</Words>
  <Application>Microsoft Office PowerPoint</Application>
  <PresentationFormat>宽屏</PresentationFormat>
  <Paragraphs>17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Söhne</vt:lpstr>
      <vt:lpstr>Times New Roman Regular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 Summary of the Week  </vt:lpstr>
      <vt:lpstr>Random Flipping vs Instance Dependent</vt:lpstr>
      <vt:lpstr>Result of V1 Accuracy</vt:lpstr>
      <vt:lpstr>Result of V1 Accuracy</vt:lpstr>
      <vt:lpstr>Main idea of the article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213</cp:revision>
  <dcterms:created xsi:type="dcterms:W3CDTF">2024-04-08T14:02:39Z</dcterms:created>
  <dcterms:modified xsi:type="dcterms:W3CDTF">2024-05-06T09:25:05Z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