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7" r:id="rId2"/>
    <p:sldId id="454" r:id="rId3"/>
    <p:sldId id="455" r:id="rId4"/>
    <p:sldId id="461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 Flipping vs Instance Dependent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3F1242-F3AF-3C9F-C777-4E4375CA0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312" y="1416050"/>
            <a:ext cx="7458075" cy="12573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8A3DB1-9A5A-7166-4421-AE8138011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312" y="3255920"/>
            <a:ext cx="7200900" cy="12096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D3604A8-A584-628E-2B69-B7FEFA1A3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312" y="4756150"/>
            <a:ext cx="68675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Accuracy comparison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F26D28-2FF9-88B3-32EC-1F61CB2CC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Accuracy comparison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AC4306-5845-BB7F-FD5A-41CC36017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11459</TotalTime>
  <Words>18</Words>
  <Application>Microsoft Office PowerPoint</Application>
  <PresentationFormat>宽屏</PresentationFormat>
  <Paragraphs>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Söhne</vt:lpstr>
      <vt:lpstr>等线</vt:lpstr>
      <vt:lpstr>等线 Light</vt:lpstr>
      <vt:lpstr>微软雅黑</vt:lpstr>
      <vt:lpstr>Arial</vt:lpstr>
      <vt:lpstr>Calibri</vt:lpstr>
      <vt:lpstr>Office 主题​​</vt:lpstr>
      <vt:lpstr> Summary of the Week  </vt:lpstr>
      <vt:lpstr>Random Flipping vs Instance Dependent</vt:lpstr>
      <vt:lpstr>Accuracy comparison</vt:lpstr>
      <vt:lpstr>Accuracy comparison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215</cp:revision>
  <dcterms:created xsi:type="dcterms:W3CDTF">2024-04-08T14:02:39Z</dcterms:created>
  <dcterms:modified xsi:type="dcterms:W3CDTF">2024-05-14T01:55:57Z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AA0EBDC54256ACD1E9A40A668E5055B9_43</vt:lpwstr>
  </property>
  <property fmtid="{D5CDD505-2E9C-101B-9397-08002B2CF9AE}" pid="3" name="KSOProductBuildVer">
    <vt:lpwstr>2052-5.4.1.7920</vt:lpwstr>
  </property>
</Properties>
</file>