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6" r:id="rId5"/>
    <p:sldId id="402" r:id="rId6"/>
    <p:sldId id="400" r:id="rId7"/>
    <p:sldId id="403" r:id="rId8"/>
    <p:sldId id="401" r:id="rId9"/>
    <p:sldId id="404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693087" y="278765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results for randomly selected users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structure of different algorithm frameworks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04100" y="29464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Non-IID=0.5</a:t>
            </a:r>
            <a:endParaRPr lang="en-US" altLang="zh-CN" dirty="0"/>
          </a:p>
          <a:p>
            <a:r>
              <a:rPr lang="en-US" altLang="zh-CN" dirty="0"/>
              <a:t>Rate=0.2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545" y="1243655"/>
            <a:ext cx="4396740" cy="366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04100" y="29464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Non-IID=0.9</a:t>
            </a:r>
            <a:endParaRPr lang="en-US" altLang="zh-CN" dirty="0"/>
          </a:p>
          <a:p>
            <a:r>
              <a:rPr lang="en-US" altLang="zh-CN" dirty="0"/>
              <a:t>Rate=0.2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0" y="1311380"/>
            <a:ext cx="4396740" cy="366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04100" y="29464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Non-IID=0.5</a:t>
            </a:r>
            <a:endParaRPr lang="en-US" altLang="zh-CN" dirty="0"/>
          </a:p>
          <a:p>
            <a:r>
              <a:rPr lang="en-US" altLang="zh-CN" dirty="0"/>
              <a:t>Rate=0.5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1548830"/>
            <a:ext cx="4311277" cy="3592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04100" y="29464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Non-IID=0.9</a:t>
            </a:r>
            <a:endParaRPr lang="en-US" altLang="zh-CN" dirty="0"/>
          </a:p>
          <a:p>
            <a:r>
              <a:rPr lang="en-US" altLang="zh-CN" dirty="0"/>
              <a:t>Rate=0.5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1526490"/>
            <a:ext cx="4325964" cy="3604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 structure 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" y="1976359"/>
            <a:ext cx="5701920" cy="24787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95" y="1999286"/>
            <a:ext cx="4422480" cy="2313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 Summery of the Week </vt:lpstr>
      <vt:lpstr>Content</vt:lpstr>
      <vt:lpstr>Test results</vt:lpstr>
      <vt:lpstr>Test results</vt:lpstr>
      <vt:lpstr>Test results</vt:lpstr>
      <vt:lpstr>Test results</vt:lpstr>
      <vt:lpstr>Network structure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180</cp:revision>
  <dcterms:created xsi:type="dcterms:W3CDTF">2023-12-04T14:58:54Z</dcterms:created>
  <dcterms:modified xsi:type="dcterms:W3CDTF">2023-12-04T14:58:54Z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