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7" r:id="rId2"/>
    <p:sldId id="266" r:id="rId3"/>
    <p:sldId id="400" r:id="rId4"/>
    <p:sldId id="402" r:id="rId5"/>
    <p:sldId id="403" r:id="rId6"/>
    <p:sldId id="401" r:id="rId7"/>
    <p:sldId id="404" r:id="rId8"/>
    <p:sldId id="27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773868" y="981067"/>
            <a:ext cx="10600055" cy="246697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Summery of the Week</a:t>
            </a:r>
            <a:br>
              <a:rPr lang="en-US" altLang="zh-CN" sz="1400" b="1" i="0" dirty="0">
                <a:effectLst/>
                <a:latin typeface="Söhne"/>
              </a:rPr>
            </a:b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1234" y="440859"/>
            <a:ext cx="1748901" cy="623543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693087" y="2787650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results for randomly selected users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Network structure of different algorithm frameworks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 resul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ts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B0D3686-37CA-B8DA-E734-248786DE30B5}"/>
              </a:ext>
            </a:extLst>
          </p:cNvPr>
          <p:cNvSpPr txBox="1"/>
          <p:nvPr/>
        </p:nvSpPr>
        <p:spPr>
          <a:xfrm>
            <a:off x="7404100" y="2946400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Non-IID=0.9</a:t>
            </a:r>
          </a:p>
          <a:p>
            <a:r>
              <a:rPr lang="en-US" altLang="zh-CN" dirty="0"/>
              <a:t>Rate=0.2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4978727-7AF9-F83C-7EE6-C08A3FB54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600" y="1311380"/>
            <a:ext cx="4396740" cy="3663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 resul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ts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B0D3686-37CA-B8DA-E734-248786DE30B5}"/>
              </a:ext>
            </a:extLst>
          </p:cNvPr>
          <p:cNvSpPr txBox="1"/>
          <p:nvPr/>
        </p:nvSpPr>
        <p:spPr>
          <a:xfrm>
            <a:off x="7404100" y="2946400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Non-IID=0.5</a:t>
            </a:r>
          </a:p>
          <a:p>
            <a:r>
              <a:rPr lang="en-US" altLang="zh-CN" dirty="0"/>
              <a:t>Rate=0.2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44BC7E-5AED-5F00-CED6-33FFD2E276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545" y="1243655"/>
            <a:ext cx="4396740" cy="366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6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 resul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ts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B0D3686-37CA-B8DA-E734-248786DE30B5}"/>
              </a:ext>
            </a:extLst>
          </p:cNvPr>
          <p:cNvSpPr txBox="1"/>
          <p:nvPr/>
        </p:nvSpPr>
        <p:spPr>
          <a:xfrm>
            <a:off x="7404100" y="2946400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Non-IID=0.5</a:t>
            </a:r>
          </a:p>
          <a:p>
            <a:r>
              <a:rPr lang="en-US" altLang="zh-CN" dirty="0"/>
              <a:t>Rate=0.5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8EC4683-1C77-A155-227B-BB347AD2F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400" y="1548830"/>
            <a:ext cx="4311277" cy="35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4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 resul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ts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B0D3686-37CA-B8DA-E734-248786DE30B5}"/>
              </a:ext>
            </a:extLst>
          </p:cNvPr>
          <p:cNvSpPr txBox="1"/>
          <p:nvPr/>
        </p:nvSpPr>
        <p:spPr>
          <a:xfrm>
            <a:off x="7404100" y="2946400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Non-IID=0.9</a:t>
            </a:r>
          </a:p>
          <a:p>
            <a:r>
              <a:rPr lang="en-US" altLang="zh-CN" dirty="0"/>
              <a:t>Rate=0.5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7E3E816-7C52-5268-EA31-61792D9CAF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750" y="1526490"/>
            <a:ext cx="4325964" cy="360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Network structure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F4D9B64-318C-CC92-988F-D3627E0BC8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1" y="1976359"/>
            <a:ext cx="5701920" cy="247876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066E7C4-5869-0E93-147D-88AA52E87E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95" y="1999286"/>
            <a:ext cx="4422480" cy="231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4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55</Words>
  <Application>Microsoft Office PowerPoint</Application>
  <PresentationFormat>宽屏</PresentationFormat>
  <Paragraphs>22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Söhne</vt:lpstr>
      <vt:lpstr>等线</vt:lpstr>
      <vt:lpstr>等线 Light</vt:lpstr>
      <vt:lpstr>微软雅黑</vt:lpstr>
      <vt:lpstr>Arial</vt:lpstr>
      <vt:lpstr>Calibri</vt:lpstr>
      <vt:lpstr>Office 主题​​</vt:lpstr>
      <vt:lpstr> Summery of the Week </vt:lpstr>
      <vt:lpstr>Content</vt:lpstr>
      <vt:lpstr>Test results</vt:lpstr>
      <vt:lpstr>Test results</vt:lpstr>
      <vt:lpstr>Test results</vt:lpstr>
      <vt:lpstr>Test results</vt:lpstr>
      <vt:lpstr>Network structure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SUST</cp:lastModifiedBy>
  <cp:revision>179</cp:revision>
  <dcterms:created xsi:type="dcterms:W3CDTF">2023-11-13T03:57:11Z</dcterms:created>
  <dcterms:modified xsi:type="dcterms:W3CDTF">2023-12-04T13:10:36Z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FF20D9719CE92583CAFA2C65D4176F41_43</vt:lpwstr>
  </property>
  <property fmtid="{D5CDD505-2E9C-101B-9397-08002B2CF9AE}" pid="3" name="KSOProductBuildVer">
    <vt:lpwstr>2052-5.4.1.7920</vt:lpwstr>
  </property>
</Properties>
</file>