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1" r:id="rId4"/>
    <p:sldId id="273" r:id="rId5"/>
    <p:sldId id="257" r:id="rId6"/>
    <p:sldId id="275" r:id="rId7"/>
    <p:sldId id="292" r:id="rId8"/>
    <p:sldId id="293" r:id="rId9"/>
    <p:sldId id="294" r:id="rId10"/>
    <p:sldId id="295" r:id="rId11"/>
    <p:sldId id="299" r:id="rId12"/>
    <p:sldId id="303" r:id="rId13"/>
    <p:sldId id="301" r:id="rId14"/>
    <p:sldId id="297" r:id="rId15"/>
    <p:sldId id="298" r:id="rId16"/>
    <p:sldId id="300" r:id="rId17"/>
    <p:sldId id="302" r:id="rId18"/>
    <p:sldId id="304" r:id="rId19"/>
    <p:sldId id="271" r:id="rId20"/>
  </p:sldIdLst>
  <p:sldSz cx="9144000" cy="6858000" type="screen4x3"/>
  <p:notesSz cx="7104063" cy="10234613"/>
  <p:embeddedFontLst>
    <p:embeddedFont>
      <p:font typeface="Times New Roman Bold" panose="02020803070505020304" pitchFamily="18" charset="0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26A49-DAAD-7B4C-BBF4-69E6EADB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2E09A8-5151-DF50-438F-D906FE49E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A311AF-0A3D-30C4-7E46-E6110868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1FA03-E7A0-7B1C-B5DC-6D8CA975A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5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2441-42A6-7D67-161C-7B7B6830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943503-BE55-D269-BE48-358977FDF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3C9EE4-3AB4-2CD4-4B1B-95730906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E5299-13BD-F72B-FAC3-4F01B018C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3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8AA0E-A58F-77A7-99AF-78D5BAA1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79A265-A96C-3E03-A4FD-D5C2754D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2114B4-6CF8-48FD-B275-8D1769BBD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1AE9D-D066-AEE0-FF11-84C205CA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062F-C211-27EC-23F7-84A0B6FB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BB210C-75C4-9C0F-EFDF-B09A2661E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14A6E9-2833-3DC4-4C0B-5444C1790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5B9CA-BC8D-C3EF-008F-EB727610E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8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4AA3-0BB6-AFD6-C737-61D87AD0E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A8D112-1835-8F28-72A4-97D1AB78C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D4FF46-3322-E22D-2F9B-0F74B6CCC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A4DC5-F1E4-0ED9-7EC9-2B29735FE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D970-2F5C-9A59-E930-DF86F476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F1833C-F306-63B1-05F4-731C07F64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507D38-621E-8A55-2DA4-600DFE705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33BA65-0364-C000-DD70-FB0A96A5E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3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B6662-965C-7A0E-D559-A5DCE4A5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BC827A-154E-D010-EE55-ED4E2028F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496505-1684-39BA-4BFD-BDBA6FCB0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2FD80-E04A-8E54-F9B5-9E9A667F8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F480D-DAE3-D4A3-6AEE-78B82378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BBE4FE-2258-2BBA-752F-EC33516F2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D49BE7-8C32-944C-F1FD-B74458B96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722AA-D456-7FC5-11D4-AEF1B9738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4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688C-A4F8-39AB-F498-9479FAB5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0577E9-2CE4-7529-F81A-CEFF07BBC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9210B8-E108-BBB8-F35B-147C3E7D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18BDF-8113-D3AA-22C6-0C856BD62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8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0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F47D-9874-2B76-AFAE-6FF5C7C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98B298-76A6-FECD-4587-E0C8D48F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7A9FC2-5ED3-D590-79B7-48B02C579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8311C-F053-7ACA-CF8F-1ED8D521F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9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F47D-9874-2B76-AFAE-6FF5C7C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98B298-76A6-FECD-4587-E0C8D48F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7A9FC2-5ED3-D590-79B7-48B02C579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8311C-F053-7ACA-CF8F-1ED8D521F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7FE1A-C961-0F55-67E9-D03CD1C5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B801B5-C853-47F7-E6FE-2BAE7A212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1DB9EF-AFC8-EC46-0FB2-26FAFF8B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1A02AC-0D5B-C9B6-AA6B-F911BDA04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AEB2-9B78-9603-02E2-80A87361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906975-9EFC-D872-CC89-86F1EC703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D6E5D8-8FD4-618B-D30B-B4D31EC5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197EE-800E-6F06-9187-62D14433B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: Multi-Stage Federated Learning for Label Noise Correction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6132E-2BC5-C572-E20C-6E54CEE6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D20DDDD4-F0DF-F1E4-B8CC-AD92CA69803B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D19293-3B66-1ABD-1602-BCBF090A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A36267-6957-71FA-5E0A-418F17C9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10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3CCB9FF-6227-B70A-53B2-FC86281524AD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D815CC-2E51-D6D4-25F9-D126DD338C01}"/>
              </a:ext>
            </a:extLst>
          </p:cNvPr>
          <p:cNvSpPr txBox="1"/>
          <p:nvPr/>
        </p:nvSpPr>
        <p:spPr>
          <a:xfrm>
            <a:off x="388961" y="5075573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GMM and LID were used to predict noise clients and noise rate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02E793-6C90-34B2-02EE-7B6E1D7F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142920"/>
            <a:ext cx="5244862" cy="35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5847-C464-AA74-7EBF-F86AC9E4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9B28E3A7-A4CC-48CE-6165-CE66ACA68FF6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9839DF-390C-2F24-6854-9E1C29BB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21C484-DC86-3934-3E4C-4F5096E0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11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C6BF6BD-0D9E-C3CC-9414-6F0ED942AF8E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01300F-D8FC-52AC-E687-5B5BBABD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19" y="937083"/>
            <a:ext cx="5553786" cy="41464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7DAD7E-A337-D29F-8586-2C2BF1788BB1}"/>
              </a:ext>
            </a:extLst>
          </p:cNvPr>
          <p:cNvSpPr txBox="1"/>
          <p:nvPr/>
        </p:nvSpPr>
        <p:spPr>
          <a:xfrm>
            <a:off x="4309280" y="4933962"/>
            <a:ext cx="706164" cy="332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LID</a:t>
            </a:r>
          </a:p>
        </p:txBody>
      </p:sp>
    </p:spTree>
    <p:extLst>
      <p:ext uri="{BB962C8B-B14F-4D97-AF65-F5344CB8AC3E}">
        <p14:creationId xmlns:p14="http://schemas.microsoft.com/office/powerpoint/2010/main" val="41264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DE779-A339-4187-0B2E-F78A9BD24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DD23A1B3-5D1E-B0BE-FCEF-F8E57EDBA89F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80A6F8E-4529-53B8-EA0F-A16CAC7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EF4DC-01DC-0772-A174-B0D5541C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12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3A86B39B-EE7C-3F21-B828-979CEC8640D4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B2C1C3-DA25-54D0-28F5-4D564E58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C4C990-F007-FFA6-AEFD-925C573E8C31}"/>
              </a:ext>
            </a:extLst>
          </p:cNvPr>
          <p:cNvSpPr txBox="1"/>
          <p:nvPr/>
        </p:nvSpPr>
        <p:spPr>
          <a:xfrm>
            <a:off x="365930" y="4646568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Clients are divided into noisy clients and clean clients</a:t>
            </a:r>
          </a:p>
        </p:txBody>
      </p:sp>
    </p:spTree>
    <p:extLst>
      <p:ext uri="{BB962C8B-B14F-4D97-AF65-F5344CB8AC3E}">
        <p14:creationId xmlns:p14="http://schemas.microsoft.com/office/powerpoint/2010/main" val="6563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0ECC1-ABF5-6729-769A-C2385584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477167F0-6C02-E5E0-42A1-DBB861C10DCC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40BA35-8099-E1F1-3B44-20396C09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C7E73F-46B8-954D-D5B1-76B2D7B7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13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1C8DEF02-0B64-1A9B-661A-03E18D94E79A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Second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3F466-3A8D-BFD7-9630-F6C29336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065"/>
            <a:ext cx="5191694" cy="32515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9288E3-C0EA-B626-E372-44AFF95F6CE5}"/>
              </a:ext>
            </a:extLst>
          </p:cNvPr>
          <p:cNvSpPr txBox="1"/>
          <p:nvPr/>
        </p:nvSpPr>
        <p:spPr>
          <a:xfrm>
            <a:off x="365930" y="4585045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Fine-tune the model using data from clean clients</a:t>
            </a:r>
          </a:p>
        </p:txBody>
      </p:sp>
    </p:spTree>
    <p:extLst>
      <p:ext uri="{BB962C8B-B14F-4D97-AF65-F5344CB8AC3E}">
        <p14:creationId xmlns:p14="http://schemas.microsoft.com/office/powerpoint/2010/main" val="3694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6768-E1E4-8E0D-B2FF-63E7E11D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54EACB36-C3F8-3E9C-FCF8-C6AA387DDEBA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AAE8255-742D-166C-21E4-DBD06DB4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BFA935-1E7B-C490-4C2C-A9A540B8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14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7048E3F2-2209-1C88-4D0A-34E79F1A68EB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Third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6AEFC-B551-C5E3-5F81-B403BDE408E0}"/>
              </a:ext>
            </a:extLst>
          </p:cNvPr>
          <p:cNvSpPr txBox="1"/>
          <p:nvPr/>
        </p:nvSpPr>
        <p:spPr>
          <a:xfrm>
            <a:off x="388961" y="4558884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 model was trained using both the corrected noise data and clean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6309A-FEF0-9DAE-4DAB-18062E26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0" y="1021807"/>
            <a:ext cx="4910817" cy="31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3E744-33E3-6F4E-1591-48D4D209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D8D27163-9F4B-00B4-F20F-CA5C288C2F8E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9374A-6572-7C1E-A824-4A097B4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DB764F-7436-EFF2-49D4-B4A13245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15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1947CE14-E7FA-0D28-728A-EE8C5FC56675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Result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F8FC0A-75FF-09D9-5BE4-5C573306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1705392"/>
            <a:ext cx="9144000" cy="35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7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DF6E-40F9-3B56-3DFB-9E067D5D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0F5C781D-D1ED-E4F7-99C5-C1C59C1004E5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DBA02E9-5DE6-026A-DB6D-D0E8A431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5416FE-5930-95B6-CC66-969A507D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16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FADF4CAD-879C-DEA7-F38B-3D8FEEC3E1B9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Result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C0450-6FF0-59FC-8283-882DFB6C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3" y="1406427"/>
            <a:ext cx="6457453" cy="43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7CC15-4B2A-605D-DD3E-FFD2943B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9D6A6F3B-910C-4331-F2A9-28173137E8CA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E20DF5-8F43-0CA9-A8CB-5712FA4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C170EF-F11F-224F-6B23-E3E6EFD9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17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511918B1-A3D1-12BD-B0F8-01F53B76F5E3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Result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47A98-1E4A-2D8B-4EE5-B376693F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022160"/>
            <a:ext cx="8105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18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Title 6"/>
          <p:cNvSpPr txBox="1"/>
          <p:nvPr/>
        </p:nvSpPr>
        <p:spPr>
          <a:xfrm>
            <a:off x="2426223" y="4326543"/>
            <a:ext cx="58293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further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comments,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please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feel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free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contact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me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12332463@mail.sustech.edu.cn</a:t>
            </a:r>
            <a:r>
              <a:rPr lang="zh-CN" altLang="en-US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en-US" sz="2000" u="sng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A6D1F-52D6-0064-B74B-DC71EF8B9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6763AA-4F7B-1A2D-58C8-68AD6FBF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Advantage of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>
            <a:extLst>
              <a:ext uri="{FF2B5EF4-FFF2-40B4-BE49-F238E27FC236}">
                <a16:creationId xmlns:a16="http://schemas.microsoft.com/office/drawing/2014/main" id="{D7ED40F9-64AF-D0AC-CD6F-CEE880478A26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24FF2A7-203A-E7CD-0E08-3209A0B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A862C8-C4F0-90D2-61A5-6CAE289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2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0C7408-8032-0256-9106-06CA09B19347}"/>
              </a:ext>
            </a:extLst>
          </p:cNvPr>
          <p:cNvSpPr txBox="1"/>
          <p:nvPr/>
        </p:nvSpPr>
        <p:spPr>
          <a:xfrm>
            <a:off x="628649" y="1361638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Improves the accuracy of federated learning on </a:t>
            </a: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noniid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data.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Improve the accuracy of federated learning under noise labels.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Correct noise labels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8498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Starting Point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3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54D632-8134-D834-D387-6345C7F4A589}"/>
              </a:ext>
            </a:extLst>
          </p:cNvPr>
          <p:cNvSpPr txBox="1"/>
          <p:nvPr/>
        </p:nvSpPr>
        <p:spPr>
          <a:xfrm>
            <a:off x="628649" y="1361638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Non-IID data and noise labels are always present in federated learning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There are no labels working to correct errors in federal learning</a:t>
            </a:r>
          </a:p>
        </p:txBody>
      </p:sp>
    </p:spTree>
    <p:extLst>
      <p:ext uri="{BB962C8B-B14F-4D97-AF65-F5344CB8AC3E}">
        <p14:creationId xmlns:p14="http://schemas.microsoft.com/office/powerpoint/2010/main" val="3927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Algorithm Overview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4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89301-F94E-34F6-6ED1-FB356591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020"/>
            <a:ext cx="9144000" cy="3676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5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C949C66-8674-BB17-46FC-4BAF1B8EEDC2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FAF89F-B210-5F15-8016-C345B01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3A81DA-3C86-70D3-935F-8EDAE55077E2}"/>
              </a:ext>
            </a:extLst>
          </p:cNvPr>
          <p:cNvSpPr txBox="1"/>
          <p:nvPr/>
        </p:nvSpPr>
        <p:spPr>
          <a:xfrm>
            <a:off x="300250" y="4602754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1. Data is not distributed independently between clients(non-IID)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2. Some clients have label noise in their data</a:t>
            </a:r>
          </a:p>
        </p:txBody>
      </p:sp>
    </p:spTree>
    <p:extLst>
      <p:ext uri="{BB962C8B-B14F-4D97-AF65-F5344CB8AC3E}">
        <p14:creationId xmlns:p14="http://schemas.microsoft.com/office/powerpoint/2010/main" val="35118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FB17B-8CCA-A51B-D80B-E6355302F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9742C1C3-E1A1-DFB4-9DB1-1521343B020C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751702-C3E3-EEA0-BB5F-2EFB9BAA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CAE1C9-BA69-5841-ADA9-6423292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6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6EA7716-238B-78EA-B839-DEFB1C2353AC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855BE-86F3-0AC5-7867-91E55ADD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89B625-D1E2-47F6-C353-68D5261251FE}"/>
              </a:ext>
            </a:extLst>
          </p:cNvPr>
          <p:cNvSpPr txBox="1"/>
          <p:nvPr/>
        </p:nvSpPr>
        <p:spPr>
          <a:xfrm>
            <a:off x="300250" y="4602754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Follow the steps of federated learning to train the model</a:t>
            </a:r>
          </a:p>
          <a:p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Calculate local intrinsic dimensionality(LID) while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261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FB17B-8CCA-A51B-D80B-E6355302F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9742C1C3-E1A1-DFB4-9DB1-1521343B020C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751702-C3E3-EEA0-BB5F-2EFB9BAA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CAE1C9-BA69-5841-ADA9-6423292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7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6EA7716-238B-78EA-B839-DEFB1C2353AC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855BE-86F3-0AC5-7867-91E55ADD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420C2C-35FC-23F2-373B-38FEBC79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35" y="4685214"/>
            <a:ext cx="3639475" cy="7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00FC5-128C-6173-9DF2-6C3B27AE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B9BA7D47-324F-466E-F037-EA3701EC009A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3C9815-AD7E-63F7-EF51-54F122A7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854CB7-1D1A-F1C0-5C3E-D002BA6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8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9D98745-FDF9-8FBE-51D6-CE10139C57F0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C89BB-6D1B-0647-EC64-A80E703C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66393C-5A34-D4A6-77A1-B8F8A508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3" y="4462818"/>
            <a:ext cx="6062973" cy="10128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FDCA79-0CD3-0523-292D-A4BEFC6B024C}"/>
              </a:ext>
            </a:extLst>
          </p:cNvPr>
          <p:cNvSpPr txBox="1"/>
          <p:nvPr/>
        </p:nvSpPr>
        <p:spPr>
          <a:xfrm>
            <a:off x="6890236" y="4984474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Clean Data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70FCFC-4A7F-C6DD-AA4D-793D53C6EC51}"/>
              </a:ext>
            </a:extLst>
          </p:cNvPr>
          <p:cNvSpPr txBox="1"/>
          <p:nvPr/>
        </p:nvSpPr>
        <p:spPr>
          <a:xfrm>
            <a:off x="6885427" y="2527791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Noise Data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3C844E-3625-A1F2-49D7-6AC6CDF9B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3" y="583809"/>
            <a:ext cx="2614397" cy="19607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F04E04-439F-6516-7186-87741139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3" y="2994901"/>
            <a:ext cx="2614397" cy="19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AE60-92DA-A488-AA8C-ED165634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51463E5E-A3D9-3916-8D85-7EAA1C129DFB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2C6928A-2DC1-DF5F-CC1E-CE62D0B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18E3FE-150E-C930-C9FC-C9EE26BC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9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4B8584C0-93AF-1A41-CC37-223C21EB80CD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First Step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469AB5-F334-A98A-B005-2A23C84D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1047704"/>
            <a:ext cx="5697244" cy="3264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D4CE31-3E91-B55C-A77A-BFAAFFC2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0" y="4739185"/>
            <a:ext cx="4572000" cy="9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355</Words>
  <Application>Microsoft Office PowerPoint</Application>
  <PresentationFormat>全屏显示(4:3)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Arial Regular</vt:lpstr>
      <vt:lpstr>Times New Roman</vt:lpstr>
      <vt:lpstr>Calibri</vt:lpstr>
      <vt:lpstr>Times New Roman Bold</vt:lpstr>
      <vt:lpstr>宋体</vt:lpstr>
      <vt:lpstr>Office 主题​​</vt:lpstr>
      <vt:lpstr>1_Office 主题​​</vt:lpstr>
      <vt:lpstr>FedCorr: Multi-Stage Federated Learning for Label Noise Correction</vt:lpstr>
      <vt:lpstr>Advantage of FedCorr</vt:lpstr>
      <vt:lpstr>Starting Point</vt:lpstr>
      <vt:lpstr>Algorithm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SUST</cp:lastModifiedBy>
  <cp:revision>134</cp:revision>
  <dcterms:created xsi:type="dcterms:W3CDTF">2024-06-07T08:34:32Z</dcterms:created>
  <dcterms:modified xsi:type="dcterms:W3CDTF">2024-12-06T03:22:35Z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3B0AA599C6C39E66093A6166C825E427_43</vt:lpwstr>
  </property>
</Properties>
</file>