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266" r:id="rId5"/>
    <p:sldId id="402" r:id="rId6"/>
    <p:sldId id="400" r:id="rId7"/>
    <p:sldId id="403" r:id="rId8"/>
    <p:sldId id="27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773868" y="981067"/>
            <a:ext cx="10600055" cy="246697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Summery of the Week</a:t>
            </a:r>
            <a:br>
              <a:rPr lang="en-US" altLang="zh-CN" sz="1400" b="1" i="0" dirty="0">
                <a:effectLst/>
                <a:latin typeface="Söhne"/>
              </a:rPr>
            </a:b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1234" y="440859"/>
            <a:ext cx="1748901" cy="623543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705787" y="3484245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Verify the feasibility of the code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potential problem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new training logic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 resul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ts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3" y="4876490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420" y="1668145"/>
            <a:ext cx="3430905" cy="28594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3595" y="1675130"/>
            <a:ext cx="3430270" cy="28594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4245" y="1731010"/>
            <a:ext cx="3296285" cy="2747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Potential </a:t>
            </a: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problem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2480" y="1642745"/>
            <a:ext cx="10338435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charset="0"/>
                <a:ea typeface="微软雅黑" charset="0"/>
                <a:sym typeface="+mn-ea"/>
              </a:rPr>
              <a:t>The original code framework is too complex</a:t>
            </a:r>
            <a:endParaRPr lang="en-US" altLang="zh-CN" sz="3600" dirty="0">
              <a:latin typeface="微软雅黑" charset="0"/>
              <a:ea typeface="微软雅黑" charset="0"/>
              <a:sym typeface="+mn-ea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charset="0"/>
                <a:ea typeface="微软雅黑" charset="0"/>
                <a:sym typeface="+mn-ea"/>
              </a:rPr>
              <a:t>Rewrite the test part of the code</a:t>
            </a:r>
            <a:endParaRPr lang="en-US" altLang="zh-CN" sz="3600" dirty="0">
              <a:latin typeface="微软雅黑" charset="0"/>
              <a:ea typeface="微软雅黑" charset="0"/>
              <a:sym typeface="+mn-ea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>
                <a:latin typeface="微软雅黑" charset="0"/>
                <a:ea typeface="微软雅黑" charset="0"/>
              </a:rPr>
              <a:t>Ensure the logical accuracy of the code</a:t>
            </a:r>
            <a:endParaRPr lang="zh-CN" altLang="en-US" sz="36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new training logic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3" y="4876490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9420" y="1609725"/>
            <a:ext cx="1180528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微软雅黑" charset="0"/>
                <a:ea typeface="微软雅黑" charset="0"/>
                <a:sym typeface="+mn-ea"/>
              </a:rPr>
              <a:t>If the number of users is n, the server updates for n times</a:t>
            </a:r>
            <a:endParaRPr sz="2800" dirty="0">
              <a:latin typeface="微软雅黑" charset="0"/>
              <a:ea typeface="微软雅黑" charset="0"/>
              <a:sym typeface="+mn-ea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charset="0"/>
                <a:ea typeface="微软雅黑" charset="0"/>
              </a:rPr>
              <a:t>The server is trained after receiving all user data</a:t>
            </a:r>
            <a:endParaRPr lang="zh-CN" altLang="en-US" sz="2800">
              <a:latin typeface="微软雅黑" charset="0"/>
              <a:ea typeface="微软雅黑" charset="0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>
                <a:latin typeface="微软雅黑" charset="0"/>
                <a:ea typeface="微软雅黑" charset="0"/>
              </a:rPr>
              <a:t>The server mixes all user data before training to eliminate non-iid</a:t>
            </a:r>
            <a:endParaRPr sz="28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WPS 演示</Application>
  <PresentationFormat>宽屏</PresentationFormat>
  <Paragraphs>27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汉仪旗黑</vt:lpstr>
      <vt:lpstr>Söhne</vt:lpstr>
      <vt:lpstr>Thonburi</vt:lpstr>
      <vt:lpstr>宋体</vt:lpstr>
      <vt:lpstr>Arial Unicode MS</vt:lpstr>
      <vt:lpstr>Calibri</vt:lpstr>
      <vt:lpstr>Helvetica Neue</vt:lpstr>
      <vt:lpstr>汉仪书宋二KW</vt:lpstr>
      <vt:lpstr>等线</vt:lpstr>
      <vt:lpstr>汉仪中等线KW</vt:lpstr>
      <vt:lpstr>等线 Light</vt:lpstr>
      <vt:lpstr>Söhne</vt:lpstr>
      <vt:lpstr>微软雅黑</vt:lpstr>
      <vt:lpstr>苹方-简</vt:lpstr>
      <vt:lpstr>报隶-简</vt:lpstr>
      <vt:lpstr>娃娃体-简</vt:lpstr>
      <vt:lpstr>Office 主题​​</vt:lpstr>
      <vt:lpstr> Summery of the Week </vt:lpstr>
      <vt:lpstr>Content</vt:lpstr>
      <vt:lpstr>Test results</vt:lpstr>
      <vt:lpstr>Test results</vt:lpstr>
      <vt:lpstr>Test results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巧克力</cp:lastModifiedBy>
  <cp:revision>181</cp:revision>
  <dcterms:created xsi:type="dcterms:W3CDTF">2023-12-11T13:18:16Z</dcterms:created>
  <dcterms:modified xsi:type="dcterms:W3CDTF">2023-12-11T13:18:16Z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FF20D9719CE92583CAFA2C65D4176F41_43</vt:lpwstr>
  </property>
  <property fmtid="{D5CDD505-2E9C-101B-9397-08002B2CF9AE}" pid="3" name="KSOProductBuildVer">
    <vt:lpwstr>2052-5.4.1.7920</vt:lpwstr>
  </property>
</Properties>
</file>