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7" r:id="rId2"/>
    <p:sldId id="266" r:id="rId3"/>
    <p:sldId id="402" r:id="rId4"/>
    <p:sldId id="404" r:id="rId5"/>
    <p:sldId id="27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Summery of the Week</a:t>
            </a: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693087" y="2787650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 accuracy verification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model algorithm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Code accuracy verification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" y="4876490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420" y="1668145"/>
            <a:ext cx="3430905" cy="28594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3595" y="1675130"/>
            <a:ext cx="3430270" cy="28594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4245" y="1731010"/>
            <a:ext cx="3296285" cy="2747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 model algorithm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77A38F-FE25-AAED-37EA-2A40ACF7E4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33337">
            <a:off x="3745480" y="627970"/>
            <a:ext cx="3827699" cy="5414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</Words>
  <Application>Microsoft Office PowerPoint</Application>
  <PresentationFormat>宽屏</PresentationFormat>
  <Paragraphs>11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Söhne</vt:lpstr>
      <vt:lpstr>等线</vt:lpstr>
      <vt:lpstr>等线 Light</vt:lpstr>
      <vt:lpstr>微软雅黑</vt:lpstr>
      <vt:lpstr>Arial</vt:lpstr>
      <vt:lpstr>Calibri</vt:lpstr>
      <vt:lpstr>Office 主题​​</vt:lpstr>
      <vt:lpstr> Summery of the Week </vt:lpstr>
      <vt:lpstr>Content</vt:lpstr>
      <vt:lpstr>Code accuracy verification</vt:lpstr>
      <vt:lpstr>New model algorithm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181</cp:revision>
  <dcterms:created xsi:type="dcterms:W3CDTF">2023-12-04T14:58:54Z</dcterms:created>
  <dcterms:modified xsi:type="dcterms:W3CDTF">2023-12-18T13:34:46Z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