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7" r:id="rId2"/>
    <p:sldId id="266" r:id="rId3"/>
    <p:sldId id="400" r:id="rId4"/>
    <p:sldId id="415" r:id="rId5"/>
    <p:sldId id="311" r:id="rId6"/>
    <p:sldId id="275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56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8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DFB88-C66D-4D4F-992A-21D8B5C2FC8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DFB88-C66D-4D4F-992A-21D8B5C2FC83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93944-DC62-4081-86B4-76E5FCA2F9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4616138" y="5218026"/>
            <a:ext cx="7901375" cy="605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标题 1"/>
          <p:cNvSpPr>
            <a:spLocks noGrp="1"/>
          </p:cNvSpPr>
          <p:nvPr>
            <p:ph type="ctrTitle"/>
          </p:nvPr>
        </p:nvSpPr>
        <p:spPr>
          <a:xfrm>
            <a:off x="773868" y="981067"/>
            <a:ext cx="10600055" cy="2466975"/>
          </a:xfrm>
        </p:spPr>
        <p:txBody>
          <a:bodyPr>
            <a:noAutofit/>
          </a:bodyPr>
          <a:lstStyle/>
          <a:p>
            <a:r>
              <a: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Summery of the Week</a:t>
            </a:r>
            <a:br>
              <a:rPr lang="en-US" altLang="zh-CN" sz="1400" b="1" i="0" dirty="0">
                <a:effectLst/>
                <a:latin typeface="Söhne"/>
              </a:rPr>
            </a:b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1234" y="440859"/>
            <a:ext cx="1748901" cy="62354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252" y="487707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12" name="标题 1"/>
          <p:cNvSpPr txBox="1"/>
          <p:nvPr/>
        </p:nvSpPr>
        <p:spPr>
          <a:xfrm>
            <a:off x="922540" y="1692956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Raspberry PI test results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Reasons for differences results of different layers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Raspberry PI power changes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Raspberry PI test results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D4B690-0E94-EE76-DCE0-8A64B929FC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250" y="1242389"/>
            <a:ext cx="3318933" cy="2489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9E075B3-F08C-6083-5167-6B1A1D9873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897" y="1242389"/>
            <a:ext cx="3318933" cy="2489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7062" y="131920"/>
            <a:ext cx="9479916" cy="878515"/>
          </a:xfrm>
        </p:spPr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Reasons for differences results of different layers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6078E232-4290-C12B-0CA6-811B90827832}"/>
              </a:ext>
            </a:extLst>
          </p:cNvPr>
          <p:cNvSpPr txBox="1"/>
          <p:nvPr/>
        </p:nvSpPr>
        <p:spPr>
          <a:xfrm>
            <a:off x="810066" y="1824861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running time of the Raspberry PI affects energy consumption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the Raspberry PI runs different layered models, the various parameters are basically the same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5485" y="307340"/>
            <a:ext cx="9144000" cy="757555"/>
          </a:xfrm>
        </p:spPr>
        <p:txBody>
          <a:bodyPr>
            <a:normAutofit fontScale="90000"/>
          </a:bodyPr>
          <a:lstStyle/>
          <a:p>
            <a:pPr algn="l">
              <a:lnSpc>
                <a:spcPct val="200000"/>
              </a:lnSpc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Raspberry PI power changes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" y="4907605"/>
            <a:ext cx="12192000" cy="1980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676" y="307638"/>
            <a:ext cx="265554" cy="93475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5388" y="485139"/>
            <a:ext cx="2358781" cy="579748"/>
          </a:xfrm>
          <a:prstGeom prst="rect">
            <a:avLst/>
          </a:prstGeom>
        </p:spPr>
      </p:pic>
      <p:sp>
        <p:nvSpPr>
          <p:cNvPr id="4" name="标题 1"/>
          <p:cNvSpPr txBox="1"/>
          <p:nvPr/>
        </p:nvSpPr>
        <p:spPr>
          <a:xfrm>
            <a:off x="897140" y="1456903"/>
            <a:ext cx="10805825" cy="323618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Raspberry PI is about 3.5W when calculated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Raspberry PI is about 5.5W when transmitted</a:t>
            </a:r>
          </a:p>
          <a:p>
            <a:pPr marL="571500" indent="-5715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Raspberry PI is about 6.7W when waited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33468" y="2414850"/>
            <a:ext cx="5925064" cy="841191"/>
          </a:xfrm>
        </p:spPr>
        <p:txBody>
          <a:bodyPr>
            <a:noAutofit/>
          </a:bodyPr>
          <a:lstStyle/>
          <a:p>
            <a:r>
              <a:rPr lang="en-US" altLang="zh-CN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104" y="4877075"/>
            <a:ext cx="12192000" cy="19809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2104" y="5391540"/>
            <a:ext cx="5018936" cy="13345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l="13807"/>
          <a:stretch>
            <a:fillRect/>
          </a:stretch>
        </p:blipFill>
        <p:spPr>
          <a:xfrm>
            <a:off x="4996832" y="5391540"/>
            <a:ext cx="4325964" cy="13345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l="11337" r="31759"/>
          <a:stretch>
            <a:fillRect/>
          </a:stretch>
        </p:blipFill>
        <p:spPr>
          <a:xfrm flipH="1">
            <a:off x="9322796" y="5391540"/>
            <a:ext cx="2855952" cy="13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08" y="401319"/>
            <a:ext cx="2358781" cy="57974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t="88348" r="72886"/>
          <a:stretch>
            <a:fillRect/>
          </a:stretch>
        </p:blipFill>
        <p:spPr>
          <a:xfrm>
            <a:off x="3517535" y="3199771"/>
            <a:ext cx="5131167" cy="198788"/>
          </a:xfrm>
          <a:prstGeom prst="rect">
            <a:avLst/>
          </a:prstGeom>
        </p:spPr>
      </p:pic>
      <p:sp>
        <p:nvSpPr>
          <p:cNvPr id="14" name="标题 1"/>
          <p:cNvSpPr txBox="1"/>
          <p:nvPr/>
        </p:nvSpPr>
        <p:spPr>
          <a:xfrm>
            <a:off x="3133468" y="3199771"/>
            <a:ext cx="5925064" cy="8411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89</Words>
  <Application>Microsoft Office PowerPoint</Application>
  <PresentationFormat>宽屏</PresentationFormat>
  <Paragraphs>26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Söhne</vt:lpstr>
      <vt:lpstr>等线</vt:lpstr>
      <vt:lpstr>等线 Light</vt:lpstr>
      <vt:lpstr>微软雅黑</vt:lpstr>
      <vt:lpstr>Arial</vt:lpstr>
      <vt:lpstr>Calibri</vt:lpstr>
      <vt:lpstr>Office 主题​​</vt:lpstr>
      <vt:lpstr> Summery of the Week </vt:lpstr>
      <vt:lpstr>Content</vt:lpstr>
      <vt:lpstr>Raspberry PI test results</vt:lpstr>
      <vt:lpstr>Reasons for differences results of different layers</vt:lpstr>
      <vt:lpstr>Raspberry PI power changes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第一届光学知识竞赛</dc:title>
  <dc:creator>郑金涛</dc:creator>
  <cp:lastModifiedBy>SUST</cp:lastModifiedBy>
  <cp:revision>164</cp:revision>
  <dcterms:created xsi:type="dcterms:W3CDTF">2023-10-16T12:00:40Z</dcterms:created>
  <dcterms:modified xsi:type="dcterms:W3CDTF">2023-10-22T11:24:03Z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FF20D9719CE92583CAFA2C65D4176F41_43</vt:lpwstr>
  </property>
  <property fmtid="{D5CDD505-2E9C-101B-9397-08002B2CF9AE}" pid="3" name="KSOProductBuildVer">
    <vt:lpwstr>2052-5.4.1.7920</vt:lpwstr>
  </property>
</Properties>
</file>