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13"/>
  </p:handoutMasterIdLst>
  <p:sldIdLst>
    <p:sldId id="256" r:id="rId4"/>
    <p:sldId id="275" r:id="rId6"/>
    <p:sldId id="304" r:id="rId7"/>
    <p:sldId id="274" r:id="rId8"/>
    <p:sldId id="312" r:id="rId9"/>
    <p:sldId id="313" r:id="rId10"/>
    <p:sldId id="314" r:id="rId11"/>
    <p:sldId id="271" r:id="rId12"/>
  </p:sldIdLst>
  <p:sldSz cx="9144000" cy="6858000" type="screen4x3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F5597"/>
    <a:srgbClr val="4B4539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86328"/>
  </p:normalViewPr>
  <p:slideViewPr>
    <p:cSldViewPr snapToGrid="0" showGuides="1">
      <p:cViewPr varScale="1">
        <p:scale>
          <a:sx n="140" d="100"/>
          <a:sy n="140" d="100"/>
        </p:scale>
        <p:origin x="2556" y="126"/>
      </p:cViewPr>
      <p:guideLst>
        <p:guide orient="horz" pos="2180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49892" y="1279525"/>
            <a:ext cx="460586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6925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143000" y="1322962"/>
            <a:ext cx="6858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775" y="1825625"/>
            <a:ext cx="78867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8650" y="551543"/>
            <a:ext cx="78867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469127"/>
            <a:ext cx="7730945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610028"/>
            <a:ext cx="7730945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57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86275" y="1825625"/>
            <a:ext cx="38862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744961"/>
            <a:ext cx="386834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2615609"/>
            <a:ext cx="3868340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744961"/>
            <a:ext cx="38873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615609"/>
            <a:ext cx="3887391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5060" y="127000"/>
            <a:ext cx="31239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8000" y="766354"/>
            <a:ext cx="4363031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8870" y="2057400"/>
            <a:ext cx="31239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GLOBECOM 2023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8363" y="365125"/>
            <a:ext cx="1146987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659969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/>
              <a:t>Ming Tang @ SUSTech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Ming Tang @ SUSTech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GLOBECOM 2023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4155" y="840740"/>
            <a:ext cx="8735060" cy="218694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Week Summarry</a:t>
            </a:r>
            <a:endParaRPr lang="en-US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6860" y="3748092"/>
            <a:ext cx="8682355" cy="1655445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12332463 Geng Tian</a:t>
            </a:r>
            <a:endParaRPr lang="en-US" sz="2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Engineering, Southern University of Science and Technology, Shenzhen, China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ustech.logo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793" y="5257479"/>
            <a:ext cx="1282065" cy="12820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5" name="Title 5"/>
          <p:cNvSpPr txBox="1"/>
          <p:nvPr/>
        </p:nvSpPr>
        <p:spPr>
          <a:xfrm>
            <a:off x="473075" y="246380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Label Noise and non-IID</a:t>
            </a:r>
            <a:endParaRPr lang="en-US" sz="3600" b="1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8650" y="991870"/>
            <a:ext cx="6706235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1</a:t>
            </a: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.</a:t>
            </a:r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 The algorithms used to deal with label noise in centralized learning can</a:t>
            </a: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not </a:t>
            </a: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deal </a:t>
            </a:r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with non-IID </a:t>
            </a:r>
            <a:endParaRPr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2</a:t>
            </a: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.</a:t>
            </a:r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 Algorithms that can handle both label noise and non-IID in federated learning require the presence of clean users</a:t>
            </a:r>
            <a:endParaRPr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3. There is currently no work that can handle label noise under extreme non-IID</a:t>
            </a:r>
            <a:endParaRPr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3" name="Title 5"/>
          <p:cNvSpPr txBox="1"/>
          <p:nvPr/>
        </p:nvSpPr>
        <p:spPr>
          <a:xfrm>
            <a:off x="485775" y="258445"/>
            <a:ext cx="7886700" cy="89662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Label Noise and non-IID</a:t>
            </a:r>
            <a:endParaRPr lang="en-US" sz="3600" b="1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的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伪代码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2550" y="6016030"/>
            <a:ext cx="9914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9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 J, Socher R, Hoi S C H. Dividemix: Learning with noisy labels as semi-supervised learning[J]. arXiv preprint arXiv:2002.07394, 2020.</a:t>
            </a:r>
            <a:endParaRPr lang="en-US" altLang="zh-CN" sz="900" b="0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Yao Y, Gong M, Du Y, et al. Which is better for learning with noisy labels: the semi-supervised method or modeling label noise?[C]//International conference on machine learning. PMLR, 2023: 39660-39673.</a:t>
            </a:r>
            <a:endParaRPr lang="en-US" altLang="zh-CN" sz="9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的准确率图像，只支持低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non-IID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2550" y="6016030"/>
            <a:ext cx="9914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9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 J, Socher R, Hoi S C H. Dividemix: Learning with noisy labels as semi-supervised learning[J]. arXiv preprint arXiv:2002.07394, 2020.</a:t>
            </a:r>
            <a:endParaRPr lang="en-US" altLang="zh-CN" sz="900" b="0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Yao Y, Gong M, Du Y, et al. Which is better for learning with noisy labels: the semi-supervised method or modeling label noise?[C]//International conference on machine learning. PMLR, 2023: 39660-39673.</a:t>
            </a:r>
            <a:endParaRPr lang="en-US" altLang="zh-CN" sz="9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FedCorr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我修改的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图像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2550" y="6016030"/>
            <a:ext cx="9914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9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 J, Socher R, Hoi S C H. Dividemix: Learning with noisy labels as semi-supervised learning[J]. arXiv preprint arXiv:2002.07394, 2020.</a:t>
            </a:r>
            <a:endParaRPr lang="en-US" altLang="zh-CN" sz="900" b="0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Yao Y, Gong M, Du Y, et al. Which is better for learning with noisy labels: the semi-supervised method or modeling label noise?[C]//International conference on machine learning. PMLR, 2023: 39660-39673.</a:t>
            </a:r>
            <a:endParaRPr lang="en-US" altLang="zh-CN" sz="9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85775" y="258445"/>
            <a:ext cx="7886700" cy="896620"/>
          </a:xfrm>
        </p:spPr>
        <p:txBody>
          <a:bodyPr>
            <a:normAutofit/>
          </a:bodyPr>
          <a:lstStyle/>
          <a:p>
            <a:r>
              <a:rPr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Direction of the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Work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 Tian</a:t>
            </a:r>
            <a:r>
              <a:rPr lang="zh-CN" altLang="en-US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2550" y="6016030"/>
            <a:ext cx="9914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altLang="zh-CN" sz="9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 J, Socher R, Hoi S C H. Dividemix: Learning with noisy labels as semi-supervised learning[J]. arXiv preprint arXiv:2002.07394, 2020.</a:t>
            </a:r>
            <a:endParaRPr lang="en-US" altLang="zh-CN" sz="900" b="0" i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900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Yao Y, Gong M, Du Y, et al. Which is better for learning with noisy labels: the semi-supervised method or modeling label noise?[C]//International conference on machine learning. PMLR, 2023: 39660-39673.</a:t>
            </a:r>
            <a:endParaRPr lang="en-US" altLang="zh-CN" sz="9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8650" y="1155065"/>
            <a:ext cx="804481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1</a:t>
            </a: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.</a:t>
            </a:r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 </a:t>
            </a:r>
            <a:r>
              <a:rPr lang="zh-CN" sz="2800">
                <a:latin typeface="Times New Roman Regular" panose="02020603050405020304" charset="0"/>
                <a:cs typeface="Times New Roman Regular" panose="02020603050405020304" charset="0"/>
              </a:rPr>
              <a:t>Whether the theoretical proof part needs to be improved</a:t>
            </a:r>
            <a:endParaRPr lang="zh-CN"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2</a:t>
            </a: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.</a:t>
            </a:r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 In the experiment section, what are the suggestions if </a:t>
            </a: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I</a:t>
            </a:r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 want to deal with label noise for all </a:t>
            </a:r>
            <a:r>
              <a:rPr lang="en-US" sz="2800">
                <a:latin typeface="Times New Roman Regular" panose="02020603050405020304" charset="0"/>
                <a:cs typeface="Times New Roman Regular" panose="02020603050405020304" charset="0"/>
              </a:rPr>
              <a:t>client</a:t>
            </a:r>
            <a:r>
              <a:rPr sz="2800">
                <a:latin typeface="Times New Roman Regular" panose="02020603050405020304" charset="0"/>
                <a:cs typeface="Times New Roman Regular" panose="02020603050405020304" charset="0"/>
              </a:rPr>
              <a:t>s under extreme non-IID conditions?</a:t>
            </a:r>
            <a:endParaRPr sz="2800">
              <a:latin typeface="Times New Roman Regular" panose="02020603050405020304" charset="0"/>
              <a:cs typeface="Times New Roman Regular" panose="02020603050405020304" charset="0"/>
            </a:endParaRPr>
          </a:p>
          <a:p>
            <a:endParaRPr sz="28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s 11"/>
          <p:cNvSpPr/>
          <p:nvPr/>
        </p:nvSpPr>
        <p:spPr>
          <a:xfrm>
            <a:off x="-12700" y="6553835"/>
            <a:ext cx="9168765" cy="304165"/>
          </a:xfrm>
          <a:prstGeom prst="rect">
            <a:avLst/>
          </a:prstGeom>
          <a:solidFill>
            <a:srgbClr val="2F55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628650" y="6510020"/>
            <a:ext cx="2057400" cy="365125"/>
          </a:xfrm>
        </p:spPr>
        <p:txBody>
          <a:bodyPr/>
          <a:lstStyle/>
          <a:p>
            <a:r>
              <a:rPr lang="en-US" altLang="zh-CN" dirty="0" err="1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Geng</a:t>
            </a:r>
            <a:r>
              <a:rPr lang="en-US" altLang="zh-CN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Tian</a:t>
            </a:r>
            <a:r>
              <a:rPr lang="zh-CN" altLang="en-US" dirty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  <a:t> @ SUSTech</a:t>
            </a:r>
            <a:endParaRPr lang="zh-CN" altLang="en-US" dirty="0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457950" y="6510020"/>
            <a:ext cx="2057400" cy="365125"/>
          </a:xfrm>
        </p:spPr>
        <p:txBody>
          <a:bodyPr/>
          <a:lstStyle/>
          <a:p>
            <a:fld id="{49AE70B2-8BF9-45C0-BB95-33D1B9D3A854}" type="slidenum">
              <a:rPr lang="zh-CN" altLang="en-US" smtClean="0">
                <a:solidFill>
                  <a:schemeClr val="bg1"/>
                </a:solidFill>
                <a:latin typeface="Arial Regular" panose="020B0604020202020204" charset="0"/>
                <a:cs typeface="Arial Regular" panose="020B0604020202020204" charset="0"/>
              </a:rPr>
            </a:fld>
            <a:endParaRPr lang="zh-CN" altLang="en-US">
              <a:solidFill>
                <a:schemeClr val="bg1"/>
              </a:solidFill>
              <a:latin typeface="Arial Regular" panose="020B0604020202020204" charset="0"/>
              <a:cs typeface="Arial Regular" panose="020B060402020202020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55848" y="2180705"/>
            <a:ext cx="8548370" cy="89662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Thank You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!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b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</a:b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Questions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are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 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Times New Roman Bold" panose="02020603050405020304" charset="0"/>
                <a:cs typeface="Times New Roman Bold" panose="02020603050405020304" charset="0"/>
              </a:rPr>
              <a:t>welcome!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latin typeface="Times New Roman Bold" panose="02020603050405020304" charset="0"/>
              <a:cs typeface="Times New Roman Bold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2301</Words>
  <Application>WPS 文字</Application>
  <PresentationFormat>全屏显示(4:3)</PresentationFormat>
  <Paragraphs>71</Paragraphs>
  <Slides>8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宋体</vt:lpstr>
      <vt:lpstr>Wingdings</vt:lpstr>
      <vt:lpstr>Times New Roman Bold</vt:lpstr>
      <vt:lpstr>Times New Roman</vt:lpstr>
      <vt:lpstr>Arial Regular</vt:lpstr>
      <vt:lpstr>Times New Roman Regular</vt:lpstr>
      <vt:lpstr>微软雅黑</vt:lpstr>
      <vt:lpstr>汉仪旗黑</vt:lpstr>
      <vt:lpstr>Calibri</vt:lpstr>
      <vt:lpstr>Helvetica Neue</vt:lpstr>
      <vt:lpstr>汉仪书宋二KW</vt:lpstr>
      <vt:lpstr>宋体</vt:lpstr>
      <vt:lpstr>Arial Unicode MS</vt:lpstr>
      <vt:lpstr>Office 主题​​</vt:lpstr>
      <vt:lpstr>1_Office 主题​​</vt:lpstr>
      <vt:lpstr>Week Summarry</vt:lpstr>
      <vt:lpstr>PowerPoint 演示文稿</vt:lpstr>
      <vt:lpstr>PowerPoint 演示文稿</vt:lpstr>
      <vt:lpstr>Semi-supervised Learning</vt:lpstr>
      <vt:lpstr>FedCorr</vt:lpstr>
      <vt:lpstr>FedCorr</vt:lpstr>
      <vt:lpstr>FedCorr我修改的图像</vt:lpstr>
      <vt:lpstr>Thank You!  Questions are welcome!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SUST</dc:creator>
  <cp:lastModifiedBy>巧克力</cp:lastModifiedBy>
  <cp:revision>152</cp:revision>
  <dcterms:created xsi:type="dcterms:W3CDTF">2024-10-15T00:02:37Z</dcterms:created>
  <dcterms:modified xsi:type="dcterms:W3CDTF">2024-10-15T00:02:37Z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F9FAA398EF07AECCC570ED6643184C71_43</vt:lpwstr>
  </property>
</Properties>
</file>