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6"/>
  </p:handoutMasterIdLst>
  <p:sldIdLst>
    <p:sldId id="256" r:id="rId4"/>
    <p:sldId id="274" r:id="rId6"/>
    <p:sldId id="325" r:id="rId7"/>
    <p:sldId id="326" r:id="rId8"/>
    <p:sldId id="327" r:id="rId9"/>
    <p:sldId id="328" r:id="rId10"/>
    <p:sldId id="329" r:id="rId11"/>
    <p:sldId id="330" r:id="rId12"/>
    <p:sldId id="313" r:id="rId13"/>
    <p:sldId id="333" r:id="rId14"/>
    <p:sldId id="271" r:id="rId15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Hierarchical Federated Learning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935" y="1225550"/>
            <a:ext cx="608838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Non-IID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401002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1. Dirichlet distribution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2. Label percentage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3. Classes of Label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78860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1. Noise clients cannot be detected when non-IID is severe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2. Add a detection step in front of FedCorr: </a:t>
            </a:r>
            <a:r>
              <a:rPr lang="en-US" altLang="zh-CN" sz="3200" i="1">
                <a:latin typeface="Times New Roman Italic" panose="02020603050405020304" charset="0"/>
                <a:cs typeface="Times New Roman Italic" panose="02020603050405020304" charset="0"/>
              </a:rPr>
              <a:t>entropy of non-IID noise data</a:t>
            </a:r>
            <a:endParaRPr lang="en-US" altLang="zh-CN" sz="320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Entropy of non-IID Noise Data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78860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1. Collect the occurrence probability of each label in each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clients’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 data. 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2. According to the label of probability to compute </a:t>
            </a:r>
            <a:r>
              <a:rPr sz="3200" b="1" i="1">
                <a:latin typeface="Times New Roman Bold Italic" panose="02020603050405020304" charset="0"/>
                <a:cs typeface="Times New Roman Bold Italic" panose="02020603050405020304" charset="0"/>
              </a:rPr>
              <a:t>entropy</a:t>
            </a:r>
            <a:r>
              <a:rPr lang="en-US" sz="3200" b="1" i="1">
                <a:latin typeface="Times New Roman Bold Italic" panose="02020603050405020304" charset="0"/>
                <a:cs typeface="Times New Roman Bold Italic" panose="02020603050405020304" charset="0"/>
              </a:rPr>
              <a:t>.</a:t>
            </a:r>
            <a:endParaRPr lang="en-US" sz="3200" b="1" i="1">
              <a:latin typeface="Times New Roman Bold Italic" panose="02020603050405020304" charset="0"/>
              <a:cs typeface="Times New Roman Bold Italic" panose="02020603050405020304" charset="0"/>
            </a:endParaRPr>
          </a:p>
          <a:p>
            <a:pPr algn="l"/>
            <a:endParaRPr lang="en-US" sz="3200" b="1" i="1">
              <a:latin typeface="Times New Roman Bold Italic" panose="02020603050405020304" charset="0"/>
              <a:cs typeface="Times New Roman Bold Italic" panose="02020603050405020304" charset="0"/>
            </a:endParaRPr>
          </a:p>
          <a:p>
            <a:pPr algn="l"/>
            <a:endParaRPr lang="en-US" sz="3200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4117975"/>
            <a:ext cx="35814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Entropy of non-IID Noise Data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78860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3. Calculate the entropy of each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client’s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label 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/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4. C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alculate the standard deviation of the entropy of all users' labels.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5. If the standard deviation is greater than 0.1, it is considered that non-IID and label noise currently exist. 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6. The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whose label entropy is greater than the average is a noisy user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Entropy of non-IID Noise Data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920" y="1155065"/>
            <a:ext cx="78860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If the standard deviation is greater than 0.1, it is considered that non-IID and label noise currently exist. 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/>
            <a:endParaRPr lang="en-US"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1600" y="3048000"/>
          <a:ext cx="6823710" cy="171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855"/>
                <a:gridCol w="3411855"/>
              </a:tblGrid>
              <a:tr h="857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IID without label noise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Non-IID without label noise</a:t>
                      </a:r>
                      <a:endParaRPr lang="en-US" altLang="zh-CN"/>
                    </a:p>
                  </a:txBody>
                  <a:tcPr/>
                </a:tc>
              </a:tr>
              <a:tr h="857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IID with label noise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Non-IID with label noise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Entropy of non-IID Noise Data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2550" y="6016030"/>
            <a:ext cx="991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J, Socher R, Hoi S C H. Dividemix: Learning with noisy labels as semi-supervised learning[J]. arXiv preprint arXiv:2002.07394, 2020.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Gong M, Du Y, et al. Which is better for learning with noisy labels: the semi-supervised method or modeling label noise?[C]//International conference on machine learning. PMLR, 2023: 39660-39673.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78860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6. The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whose label entropy is greater than the average is a noisy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</a:t>
            </a:r>
            <a:endParaRPr lang="en-US"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Entropy of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Different Data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4095" y="1943735"/>
          <a:ext cx="6907530" cy="224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510"/>
                <a:gridCol w="2302510"/>
                <a:gridCol w="2302510"/>
              </a:tblGrid>
              <a:tr h="68199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Noisy</a:t>
                      </a:r>
                      <a:endParaRPr lang="zh-CN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zh-CN" dirty="0"/>
                        <a:t>Cifar10/MNIST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</a:t>
                      </a:r>
                      <a:endParaRPr lang="zh-CN" altLang="en-US" dirty="0"/>
                    </a:p>
                  </a:txBody>
                  <a:tcPr/>
                </a:tc>
              </a:tr>
              <a:tr h="521335">
                <a:tc>
                  <a:txBody>
                    <a:bodyPr/>
                    <a:lstStyle/>
                    <a:p>
                      <a:r>
                        <a:rPr lang="en-US" altLang="zh-CN" dirty="0"/>
                        <a:t>HAM100000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</a:t>
                      </a:r>
                      <a:endParaRPr lang="zh-CN" altLang="en-US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zh-CN" dirty="0"/>
                        <a:t>Chest X-ray8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842996"/>
            <a:ext cx="3145810" cy="26215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Modified FedCorr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77" y="3429000"/>
            <a:ext cx="3145809" cy="26215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3417544"/>
            <a:ext cx="3145810" cy="26215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75" y="842996"/>
            <a:ext cx="3145810" cy="262150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113bc86-9cbb-4b32-82c7-923f0c64298a}"/>
  <p:tag name="TABLE_ENDDRAG_ORIGIN_RECT" val="537*135"/>
  <p:tag name="TABLE_ENDDRAG_RECT" val="108*240*537*135"/>
</p:tagLst>
</file>

<file path=ppt/tags/tag2.xml><?xml version="1.0" encoding="utf-8"?>
<p:tagLst xmlns:p="http://schemas.openxmlformats.org/presentationml/2006/main">
  <p:tag name="KSO_WM_UNIT_TABLE_BEAUTIFY" val="smartTable{28ed1c68-897a-4a66-944a-640ac6fee53b}"/>
  <p:tag name="TABLE_ENDDRAG_ORIGIN_RECT" val="543*176"/>
  <p:tag name="TABLE_ENDDRAG_RECT" val="79*153*543*17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</Words>
  <Application>WPS 演示</Application>
  <PresentationFormat>全屏显示(4:3)</PresentationFormat>
  <Paragraphs>124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Times New Roman Italic</vt:lpstr>
      <vt:lpstr>Times New Roman Bold Italic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Office 主题​​</vt:lpstr>
      <vt:lpstr>1_Office 主题​​</vt:lpstr>
      <vt:lpstr>Week Summarry</vt:lpstr>
      <vt:lpstr>Non-IID</vt:lpstr>
      <vt:lpstr>FedCorr</vt:lpstr>
      <vt:lpstr>Entropy of non-IID Noise Data</vt:lpstr>
      <vt:lpstr>Entropy of non-IID Noise Data</vt:lpstr>
      <vt:lpstr>Entropy of non-IID Noise Data</vt:lpstr>
      <vt:lpstr>Entropy of non-IID Noise Data</vt:lpstr>
      <vt:lpstr>Entropy of non-IID Noise Data</vt:lpstr>
      <vt:lpstr>Modified FedCorr</vt:lpstr>
      <vt:lpstr>Entropy of non-IID Noise Data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159</cp:revision>
  <dcterms:created xsi:type="dcterms:W3CDTF">2024-10-28T14:09:15Z</dcterms:created>
  <dcterms:modified xsi:type="dcterms:W3CDTF">2024-10-28T14:09:15Z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5535F6DE4617D95A0B9B1F670C4E65B6_43</vt:lpwstr>
  </property>
</Properties>
</file>