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3"/>
  </p:handoutMasterIdLst>
  <p:sldIdLst>
    <p:sldId id="256" r:id="rId4"/>
    <p:sldId id="274" r:id="rId6"/>
    <p:sldId id="331" r:id="rId7"/>
    <p:sldId id="334" r:id="rId8"/>
    <p:sldId id="343" r:id="rId9"/>
    <p:sldId id="336" r:id="rId10"/>
    <p:sldId id="337" r:id="rId11"/>
    <p:sldId id="271" r:id="rId12"/>
  </p:sldIdLst>
  <p:sldSz cx="9144000" cy="6858000" type="screen4x3"/>
  <p:notesSz cx="7103745" cy="10234295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597"/>
    <a:srgbClr val="4B4539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86328"/>
  </p:normalViewPr>
  <p:slideViewPr>
    <p:cSldViewPr snapToGrid="0" showGuides="1">
      <p:cViewPr varScale="1">
        <p:scale>
          <a:sx n="140" d="100"/>
          <a:sy n="140" d="100"/>
        </p:scale>
        <p:origin x="2556" y="126"/>
      </p:cViewPr>
      <p:guideLst>
        <p:guide orient="horz" pos="218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我今天会主要从这四个方面阐述我的课题以及我的计划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4155" y="840740"/>
            <a:ext cx="8735060" cy="21869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Week Summarry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6860" y="3748092"/>
            <a:ext cx="8682355" cy="165544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12332463 Geng Tian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 Southern University of Science and Technology, Shenzhen, China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ustech.logo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793" y="5257479"/>
            <a:ext cx="1282065" cy="1282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目录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823" y="1576388"/>
            <a:ext cx="670651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1. SFLCorr+HAM10000</a:t>
            </a:r>
            <a:endParaRPr lang="zh-CN" alt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2. How does the number of server models affect SFL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3. </a:t>
            </a:r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Resnet34 on Cifar10</a:t>
            </a:r>
            <a:endParaRPr lang="zh-CN" alt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zh-CN" alt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4. Instance dependent label noise</a:t>
            </a:r>
            <a:endParaRPr lang="zh-CN" alt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SFLCorr+HAM10000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392" y="1411723"/>
            <a:ext cx="5848066" cy="48733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SFL-V1 and SFL-V2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61861" y="5120361"/>
            <a:ext cx="696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Lc=3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458231" y="5120915"/>
            <a:ext cx="696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Lc=4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0910" y="1576070"/>
            <a:ext cx="4251960" cy="35445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" y="1604645"/>
            <a:ext cx="4134485" cy="34461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SFL-V1 and SFL-V2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Resnet34 on Cifar10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79716" y="5120361"/>
            <a:ext cx="10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Resnet18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683021" y="5152030"/>
            <a:ext cx="1057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Resnet34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4865" y="1740218"/>
            <a:ext cx="4114800" cy="3429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40218"/>
            <a:ext cx="4114800" cy="3429000"/>
          </a:xfrm>
          <a:prstGeom prst="rect">
            <a:avLst/>
          </a:prstGeom>
        </p:spPr>
      </p:pic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2075" y="92075"/>
          <a:ext cx="5810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包装程序外壳对象" showAsIcon="1" r:id="rId3" imgW="511810" imgH="469900" progId="Package">
                  <p:embed/>
                </p:oleObj>
              </mc:Choice>
              <mc:Fallback>
                <p:oleObj name="包装程序外壳对象" showAsIcon="1" r:id="rId3" imgW="511810" imgH="469900" progId="Package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58102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Instance Dependent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7922" y="1289713"/>
            <a:ext cx="78851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Use Cifar10 dataset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ResNet18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Noise Rate: 12.5%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Alpha of non-IID:0.1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Entropy can be used to identify clients with label noise under extreme non-IID data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</a:t>
            </a:r>
            <a:r>
              <a:rPr lang="en-US" altLang="zh-CN" dirty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Tian</a:t>
            </a:r>
            <a:r>
              <a:rPr lang="zh-CN" altLang="en-US" dirty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 dirty="0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55848" y="2180705"/>
            <a:ext cx="8548370" cy="89662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Thank You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!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b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</a:b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Questions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are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welcome!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dhODIxNGVjZmRiYWIzMzMwNDhkMzcwYjU1MzhlY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WPS 演示</Application>
  <PresentationFormat>全屏显示(4:3)</PresentationFormat>
  <Paragraphs>75</Paragraphs>
  <Slides>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Times New Roman Bold</vt:lpstr>
      <vt:lpstr>Times New Roman</vt:lpstr>
      <vt:lpstr>Arial Regular</vt:lpstr>
      <vt:lpstr>Times New Roman Regular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Office 主题​​</vt:lpstr>
      <vt:lpstr>1_Office 主题​​</vt:lpstr>
      <vt:lpstr>Package</vt:lpstr>
      <vt:lpstr>Week Summarry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  Questions are welcome!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</dc:creator>
  <cp:lastModifiedBy>巧克力</cp:lastModifiedBy>
  <cp:revision>161</cp:revision>
  <dcterms:created xsi:type="dcterms:W3CDTF">2024-11-19T00:35:33Z</dcterms:created>
  <dcterms:modified xsi:type="dcterms:W3CDTF">2024-11-19T00:35:33Z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2052-6.12.1.8902</vt:lpwstr>
  </property>
  <property fmtid="{D5CDD505-2E9C-101B-9397-08002B2CF9AE}" pid="3" name="ICV">
    <vt:lpwstr>1097A63A4061E2E9A667166776B1A1CE_43</vt:lpwstr>
  </property>
</Properties>
</file>