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4" r:id="rId4"/>
    <p:sldId id="331" r:id="rId5"/>
    <p:sldId id="338" r:id="rId6"/>
    <p:sldId id="334" r:id="rId7"/>
    <p:sldId id="336" r:id="rId8"/>
    <p:sldId id="337" r:id="rId9"/>
    <p:sldId id="271" r:id="rId10"/>
  </p:sldIdLst>
  <p:sldSz cx="9144000" cy="6858000" type="screen4x3"/>
  <p:notesSz cx="7104063" cy="10234613"/>
  <p:embeddedFontLst>
    <p:embeddedFont>
      <p:font typeface="Times New Roman Bold" panose="02020803070505020304" pitchFamily="18" charset="0"/>
      <p:bold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我今天会主要从这四个方面阐述我的课题以及我的计划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7B531-05F9-EEE1-B7B5-BC1D72A5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4B275E-6908-EE4B-884F-8539FF58F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B7063C-3235-60AC-A031-20681C4AF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C2F28-5087-D3A9-ED60-750BA2F42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1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636C9-B4A5-B1F2-FECE-0A77E0D99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A58D6F7-DE2E-14B8-E81F-E7A4E104B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4B3FD9-8FCA-671B-6A6F-0D37A3FCE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F5010-AEA5-DB45-DC1B-F50443087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7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D9D4D-CF38-14C0-B59F-03024E12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5D55B2-6D25-C348-767D-0CC72E9E3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E3D96E-923F-00D2-C8BC-7EC876198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D0FEC-DC22-095D-77DD-FA3799965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6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42F6E-990B-F99E-F0CC-34734E817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458110-207E-2330-2173-E2F9160B5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A1B375-FAEB-0EFF-7B55-81A6DCB6C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58384B-FBBB-6C03-9EFC-E43875A10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1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目录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2</a:t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823" y="1576388"/>
            <a:ext cx="67065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1. SFLCorr+HAM10000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2. How does the number of server models affect SFL</a:t>
            </a:r>
          </a:p>
          <a:p>
            <a:pPr algn="l"/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3. 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Resnet34 on Cifar10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4. Instance dependent label noise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3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SFLCorr+HAM10000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997EF1-99B7-89F6-25C3-BF14A0D3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92" y="1411723"/>
            <a:ext cx="5848066" cy="4873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9383-0263-83FA-32D6-A30DC5648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3059E2F7-4E82-8ABA-A911-8788E75B2929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0EAE43C-E279-288B-386D-B4E06366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6A1206-C02D-DD39-6A55-1DE36E18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4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65A4C508-D2A0-B1B9-C69E-F2E6AB819065}"/>
              </a:ext>
            </a:extLst>
          </p:cNvPr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SFLCorr+HAM10000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A378A-5F6C-34EF-58A8-AEC80BDD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92" y="1411723"/>
            <a:ext cx="5848066" cy="48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1A1B1-55B0-088F-3EA3-7211D7AFA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26A138BD-9699-9B8B-5F51-54EF6DA7C6FF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99E8DC5-63A9-5E04-241D-6E637C20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30BB9F-B72D-1AF8-0E73-5160D1B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5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A9A1495B-8451-6C87-AE13-F92E15BC5254}"/>
              </a:ext>
            </a:extLst>
          </p:cNvPr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SFL-V1 and SFL-V2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081B9F-B9BC-F084-665B-2F1DAE59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47" y="1596788"/>
            <a:ext cx="4561081" cy="38009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42865B-26B2-3186-9E0F-07F410CAB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76" y="1596788"/>
            <a:ext cx="4397309" cy="36644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C872B6-BF1A-4D6D-0606-25C3B7877B35}"/>
              </a:ext>
            </a:extLst>
          </p:cNvPr>
          <p:cNvSpPr txBox="1"/>
          <p:nvPr/>
        </p:nvSpPr>
        <p:spPr>
          <a:xfrm>
            <a:off x="2379716" y="512036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Lc=3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C4D4A4-0442-9AF2-22B9-95042E5F9F21}"/>
              </a:ext>
            </a:extLst>
          </p:cNvPr>
          <p:cNvSpPr txBox="1"/>
          <p:nvPr/>
        </p:nvSpPr>
        <p:spPr>
          <a:xfrm>
            <a:off x="6683021" y="515203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Lc=4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84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0942F-B0A0-B009-736B-44651809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6410F264-297A-F2CC-6233-B82E85CA37EF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6BD929-296D-A257-B68D-60AB796E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91500C-B4F0-7A08-D1EC-7668738D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6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228A75A9-3D7A-7A91-D5FA-7AA0E77045AF}"/>
              </a:ext>
            </a:extLst>
          </p:cNvPr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Resnet34 on Cifar10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8331D7-C2DF-3A95-F4B7-386DCB325586}"/>
              </a:ext>
            </a:extLst>
          </p:cNvPr>
          <p:cNvSpPr txBox="1"/>
          <p:nvPr/>
        </p:nvSpPr>
        <p:spPr>
          <a:xfrm>
            <a:off x="2379716" y="5120361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Resnet18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9D4611-60E9-7C3C-3153-F4B4CCFDE694}"/>
              </a:ext>
            </a:extLst>
          </p:cNvPr>
          <p:cNvSpPr txBox="1"/>
          <p:nvPr/>
        </p:nvSpPr>
        <p:spPr>
          <a:xfrm>
            <a:off x="6683021" y="5152030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Resnet34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CEC5AF-2832-8B7A-1866-B5628BBD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65" y="1740218"/>
            <a:ext cx="4114800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A1E316-1414-97A9-FF5E-890B908BC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740218"/>
            <a:ext cx="4114800" cy="342900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9B31C71-9254-34C3-852C-9D1300C1C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5058"/>
              </p:ext>
            </p:extLst>
          </p:nvPr>
        </p:nvGraphicFramePr>
        <p:xfrm>
          <a:off x="92075" y="92075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5" imgW="581213" imgH="533491" progId="Package">
                  <p:embed/>
                </p:oleObj>
              </mc:Choice>
              <mc:Fallback>
                <p:oleObj name="包装程序外壳对象" showAsIcon="1" r:id="rId5" imgW="581213" imgH="53349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5810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03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48FF3-A6C4-0119-ADC4-60384EE36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979274C0-9004-08A5-FE3A-27BEE8ABC959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C921D6B-C2F5-564D-366A-0CFFAB9F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E07E7-3E68-9CBA-945B-B1AEF589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7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A341307B-D095-7268-7860-55CDCE422BEB}"/>
              </a:ext>
            </a:extLst>
          </p:cNvPr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Instance Dependent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B16656-DF3D-FCBA-E81D-479150A4F4F3}"/>
              </a:ext>
            </a:extLst>
          </p:cNvPr>
          <p:cNvSpPr txBox="1"/>
          <p:nvPr/>
        </p:nvSpPr>
        <p:spPr>
          <a:xfrm>
            <a:off x="777922" y="1289713"/>
            <a:ext cx="7885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 Cifar10 dataset</a:t>
            </a:r>
          </a:p>
          <a:p>
            <a:endParaRPr lang="en-US" altLang="zh-CN" dirty="0"/>
          </a:p>
          <a:p>
            <a:r>
              <a:rPr lang="en-US" altLang="zh-CN" dirty="0"/>
              <a:t>ResNet18</a:t>
            </a:r>
          </a:p>
          <a:p>
            <a:endParaRPr lang="en-US" altLang="zh-CN" dirty="0"/>
          </a:p>
          <a:p>
            <a:r>
              <a:rPr lang="en-US" altLang="zh-CN" dirty="0"/>
              <a:t>Noise Rate: 12.5%</a:t>
            </a:r>
          </a:p>
          <a:p>
            <a:endParaRPr lang="en-US" altLang="zh-CN" dirty="0"/>
          </a:p>
          <a:p>
            <a:r>
              <a:rPr lang="en-US" altLang="zh-CN" dirty="0"/>
              <a:t>Alpha of non-IID:0.1</a:t>
            </a:r>
          </a:p>
          <a:p>
            <a:endParaRPr lang="en-US" altLang="zh-CN" dirty="0"/>
          </a:p>
          <a:p>
            <a:r>
              <a:rPr lang="en-US" altLang="zh-CN" dirty="0"/>
              <a:t>Entropy can be used to identify clients with label noise under extreme non-IID data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45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8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168</Words>
  <Application>Microsoft Office PowerPoint</Application>
  <PresentationFormat>全屏显示(4:3)</PresentationFormat>
  <Paragraphs>54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Times New Roman</vt:lpstr>
      <vt:lpstr>Times New Roman Regular</vt:lpstr>
      <vt:lpstr>Times New Roman Bold</vt:lpstr>
      <vt:lpstr>Calibri</vt:lpstr>
      <vt:lpstr>Arial Regular</vt:lpstr>
      <vt:lpstr>宋体</vt:lpstr>
      <vt:lpstr>Arial</vt:lpstr>
      <vt:lpstr>Office 主题​​</vt:lpstr>
      <vt:lpstr>1_Office 主题​​</vt:lpstr>
      <vt:lpstr>包装程序外壳对象</vt:lpstr>
      <vt:lpstr>Week Summarry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  Questions are welcome!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SUST</cp:lastModifiedBy>
  <cp:revision>159</cp:revision>
  <dcterms:created xsi:type="dcterms:W3CDTF">2024-10-22T00:35:51Z</dcterms:created>
  <dcterms:modified xsi:type="dcterms:W3CDTF">2024-11-12T00:52:08Z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1097A63A4061E2E9A667166776B1A1CE_43</vt:lpwstr>
  </property>
</Properties>
</file>