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2"/>
  </p:handoutMasterIdLst>
  <p:sldIdLst>
    <p:sldId id="256" r:id="rId4"/>
    <p:sldId id="274" r:id="rId6"/>
    <p:sldId id="348" r:id="rId7"/>
    <p:sldId id="347" r:id="rId8"/>
    <p:sldId id="334" r:id="rId9"/>
    <p:sldId id="337" r:id="rId10"/>
    <p:sldId id="271" r:id="rId11"/>
  </p:sldIdLst>
  <p:sldSz cx="9144000" cy="6858000" type="screen4x3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823" y="1576388"/>
            <a:ext cx="66497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1. How does the number of server models affect SFL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2. Increase the number of client model layers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SFL-V2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1861" y="5120361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231" y="5120915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1631315"/>
            <a:ext cx="4187190" cy="348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0045"/>
            <a:ext cx="4187825" cy="3490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SFL-V2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1861" y="5120361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231" y="5120915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910" y="1576070"/>
            <a:ext cx="4251960" cy="3544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135" y="628650"/>
            <a:ext cx="7056120" cy="5881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Optimal Cut-layer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43940" y="1353185"/>
          <a:ext cx="67284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10"/>
                <a:gridCol w="1121410"/>
                <a:gridCol w="1121410"/>
                <a:gridCol w="1121410"/>
                <a:gridCol w="1121410"/>
                <a:gridCol w="11214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</a:t>
                      </a:r>
                      <a:r>
                        <a:rPr lang="en-US" altLang="zh-CN"/>
                        <a:t>layers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 layers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 layers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 layers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 layers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分层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Lc=4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Lc=5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Lc=6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Lc=7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40915" y="224726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71.52%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371850" y="224726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70.52%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02785" y="224726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71.43%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506720" y="224726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71.28%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637655" y="224726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70.06%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89990" y="3331845"/>
            <a:ext cx="582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The accuracy of non-optimal </a:t>
            </a:r>
            <a:r>
              <a:rPr lang="en-US"/>
              <a:t>cut-layer</a:t>
            </a:r>
            <a:r>
              <a:t> is about 40%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29*80"/>
  <p:tag name="TABLE_ENDDRAG_RECT" val="82*240*529*80"/>
</p:tagLst>
</file>

<file path=ppt/tags/tag2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全屏显示(4:3)</PresentationFormat>
  <Paragraphs>89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1_Office 主题​​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169</cp:revision>
  <dcterms:created xsi:type="dcterms:W3CDTF">2024-11-26T08:11:25Z</dcterms:created>
  <dcterms:modified xsi:type="dcterms:W3CDTF">2024-11-26T08:11:25Z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