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2"/>
  </p:handoutMasterIdLst>
  <p:sldIdLst>
    <p:sldId id="256" r:id="rId4"/>
    <p:sldId id="274" r:id="rId6"/>
    <p:sldId id="337" r:id="rId7"/>
    <p:sldId id="353" r:id="rId8"/>
    <p:sldId id="359" r:id="rId9"/>
    <p:sldId id="360" r:id="rId10"/>
    <p:sldId id="271" r:id="rId11"/>
  </p:sldIdLst>
  <p:sldSz cx="9144000" cy="6858000" type="screen4x3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5981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SFL-V1 Cut-layer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Result of SFL-V2(ResNet18)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4. Result of SFL-V2(CNN)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3.Proof of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Convergence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Cut-layer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3940" y="1353185"/>
          <a:ext cx="560705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08"/>
                <a:gridCol w="934509"/>
                <a:gridCol w="934508"/>
                <a:gridCol w="934508"/>
                <a:gridCol w="934509"/>
                <a:gridCol w="93450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FL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分层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89990" y="3331845"/>
            <a:ext cx="5827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原来的开源代码中使用了错误的准确率</a:t>
            </a:r>
            <a:r>
              <a:rPr lang="zh-CN" altLang="en-US"/>
              <a:t>计算方式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SFL-V1</a:t>
            </a:r>
            <a:r>
              <a:rPr lang="zh-CN" altLang="en-US"/>
              <a:t>的准确率不受分层的影响</a:t>
            </a:r>
            <a:r>
              <a:rPr lang="en-US" altLang="zh-CN"/>
              <a:t>，</a:t>
            </a:r>
            <a:r>
              <a:rPr lang="zh-CN" altLang="en-US"/>
              <a:t>也证明了</a:t>
            </a:r>
            <a:r>
              <a:rPr lang="en-US" altLang="zh-CN"/>
              <a:t>SFL-V1</a:t>
            </a:r>
            <a:r>
              <a:rPr lang="zh-CN" altLang="en-US"/>
              <a:t>与</a:t>
            </a:r>
            <a:r>
              <a:rPr lang="en-US" altLang="zh-CN"/>
              <a:t>FL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SFL-V2(ResNet18)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4780" y="1365885"/>
          <a:ext cx="8855075" cy="236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15"/>
                <a:gridCol w="1771015"/>
                <a:gridCol w="1771015"/>
                <a:gridCol w="1771015"/>
                <a:gridCol w="1771015"/>
              </a:tblGrid>
              <a:tr h="5346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Lc=4</a:t>
                      </a:r>
                      <a:endParaRPr lang="en-US" altLang="zh-CN"/>
                    </a:p>
                  </a:txBody>
                  <a:tcPr/>
                </a:tc>
              </a:tr>
              <a:tr h="936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Client Bias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19305.5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19216.5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18850.5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17305.5</a:t>
                      </a:r>
                      <a:endParaRPr lang="en-US" altLang="zh-CN"/>
                    </a:p>
                  </a:txBody>
                  <a:tcPr/>
                </a:tc>
              </a:tr>
              <a:tr h="898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Client </a:t>
                      </a: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18724.3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18769.8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18640.0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15617.3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4227830"/>
            <a:ext cx="8216265" cy="1862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SFL-V2(CNN)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970280"/>
            <a:ext cx="6700520" cy="55835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Proof of Convergence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0655" y="901700"/>
            <a:ext cx="3961130" cy="5283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9*80"/>
  <p:tag name="TABLE_ENDDRAG_RECT" val="82*240*529*80"/>
</p:tagLst>
</file>

<file path=ppt/tags/tag2.xml><?xml version="1.0" encoding="utf-8"?>
<p:tagLst xmlns:p="http://schemas.openxmlformats.org/presentationml/2006/main">
  <p:tag name="TABLE_ENDDRAG_ORIGIN_RECT" val="697*183"/>
  <p:tag name="TABLE_ENDDRAG_RECT" val="6*106*697*183"/>
</p:tagLst>
</file>

<file path=ppt/tags/tag3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文字</Application>
  <PresentationFormat>全屏显示(4:3)</PresentationFormat>
  <Paragraphs>107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179</cp:revision>
  <dcterms:created xsi:type="dcterms:W3CDTF">2024-12-10T01:14:09Z</dcterms:created>
  <dcterms:modified xsi:type="dcterms:W3CDTF">2024-12-10T01:14:09Z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