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2"/>
  </p:handoutMasterIdLst>
  <p:sldIdLst>
    <p:sldId id="256" r:id="rId4"/>
    <p:sldId id="274" r:id="rId6"/>
    <p:sldId id="359" r:id="rId7"/>
    <p:sldId id="362" r:id="rId8"/>
    <p:sldId id="366" r:id="rId9"/>
    <p:sldId id="353" r:id="rId10"/>
    <p:sldId id="271" r:id="rId11"/>
  </p:sldIdLst>
  <p:sldSz cx="9144000" cy="6858000" type="screen4x3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597"/>
    <a:srgbClr val="4B4539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86328"/>
  </p:normalViewPr>
  <p:slideViewPr>
    <p:cSldViewPr snapToGrid="0" showGuides="1">
      <p:cViewPr varScale="1">
        <p:scale>
          <a:sx n="140" d="100"/>
          <a:sy n="140" d="100"/>
        </p:scale>
        <p:origin x="2556" y="126"/>
      </p:cViewPr>
      <p:guideLst>
        <p:guide orient="horz" pos="21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我今天会主要从这四个方面阐述我的课题以及我的计划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4155" y="840740"/>
            <a:ext cx="8735060" cy="21869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Week Summarry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6860" y="3748092"/>
            <a:ext cx="8682355" cy="165544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12332463 Geng Tian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 Southern University of Science and Technology, Shenzhen, China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ustech.logo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793" y="5257479"/>
            <a:ext cx="1282065" cy="1282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目录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975" y="1576705"/>
            <a:ext cx="59810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1. Result of  Cut Layer(ResNet18)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2. Result of Cut L</a:t>
            </a: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ayer(CNN)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zh-CN" alt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Result of SFL-V2(CNN)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945" y="970280"/>
            <a:ext cx="6700520" cy="55835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Result of SFL-V2(CNN)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69900" y="1325245"/>
          <a:ext cx="8286750" cy="2474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5"/>
                <a:gridCol w="828675"/>
                <a:gridCol w="828675"/>
                <a:gridCol w="828675"/>
                <a:gridCol w="828675"/>
                <a:gridCol w="828675"/>
                <a:gridCol w="828675"/>
                <a:gridCol w="828675"/>
                <a:gridCol w="828675"/>
                <a:gridCol w="828675"/>
              </a:tblGrid>
              <a:tr h="3867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Lc9</a:t>
                      </a:r>
                      <a:endParaRPr lang="en-US" altLang="zh-CN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Bias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16152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16349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16408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15812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15686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15974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17467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18789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17984</a:t>
                      </a:r>
                      <a:endParaRPr lang="en-US" altLang="zh-CN"/>
                    </a:p>
                  </a:txBody>
                  <a:tcPr/>
                </a:tc>
              </a:tr>
              <a:tr h="927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Variance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26797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27161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27058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25241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25216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27484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27349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38843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36558</a:t>
                      </a:r>
                      <a:endParaRPr lang="en-US" altLang="zh-CN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Between-Client Variance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Sequential Update Error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23098134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28914844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30353605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10869991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7828255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14627967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48247839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100944672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84780946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Result of SFL-V2(ResNet18)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8135" y="1143000"/>
            <a:ext cx="5657215" cy="4714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Result of SFL-V2(ResNet18)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42975" y="1313180"/>
          <a:ext cx="7270750" cy="3877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150"/>
                <a:gridCol w="1454150"/>
                <a:gridCol w="1454150"/>
                <a:gridCol w="1454150"/>
                <a:gridCol w="1454150"/>
              </a:tblGrid>
              <a:tr h="4972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Lc4</a:t>
                      </a:r>
                      <a:endParaRPr lang="en-US" altLang="zh-CN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Bias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19305.5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19216.5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18850.5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17305</a:t>
                      </a:r>
                      <a:endParaRPr lang="en-US" altLang="zh-CN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Variance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37481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37659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37150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25294</a:t>
                      </a:r>
                      <a:endParaRPr lang="en-US" altLang="zh-CN"/>
                    </a:p>
                  </a:txBody>
                  <a:tcPr/>
                </a:tc>
              </a:tr>
              <a:tr h="11931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Between-Client Variance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11931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Sequential Update Error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71882139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64731317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45293380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-11885375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</a:t>
            </a:r>
            <a:r>
              <a:rPr lang="en-US" altLang="zh-CN" dirty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Tian</a:t>
            </a:r>
            <a:r>
              <a:rPr lang="zh-CN" altLang="en-US" dirty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 dirty="0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55848" y="2180705"/>
            <a:ext cx="8548370" cy="89662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Thank You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!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b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</a:b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Questions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are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welcome!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52*194"/>
  <p:tag name="TABLE_ENDDRAG_RECT" val="37*195*652*194"/>
</p:tagLst>
</file>

<file path=ppt/tags/tag2.xml><?xml version="1.0" encoding="utf-8"?>
<p:tagLst xmlns:p="http://schemas.openxmlformats.org/presentationml/2006/main">
  <p:tag name="TABLE_ENDDRAG_ORIGIN_RECT" val="572*305"/>
  <p:tag name="TABLE_ENDDRAG_RECT" val="74*103*572*305"/>
</p:tagLst>
</file>

<file path=ppt/tags/tag3.xml><?xml version="1.0" encoding="utf-8"?>
<p:tagLst xmlns:p="http://schemas.openxmlformats.org/presentationml/2006/main">
  <p:tag name="commondata" val="eyJoZGlkIjoiNDdhODIxNGVjZmRiYWIzMzMwNDhkMzcwYjU1MzhlY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WPS 演示</Application>
  <PresentationFormat>全屏显示(4:3)</PresentationFormat>
  <Paragraphs>193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Times New Roman Bold</vt:lpstr>
      <vt:lpstr>Times New Roman</vt:lpstr>
      <vt:lpstr>Arial Regular</vt:lpstr>
      <vt:lpstr>Times New Roman Regular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Office 主题​​</vt:lpstr>
      <vt:lpstr>1_Office 主题​​</vt:lpstr>
      <vt:lpstr>Week Summarry</vt:lpstr>
      <vt:lpstr>目录</vt:lpstr>
      <vt:lpstr>PowerPoint 演示文稿</vt:lpstr>
      <vt:lpstr>PowerPoint 演示文稿</vt:lpstr>
      <vt:lpstr>PowerPoint 演示文稿</vt:lpstr>
      <vt:lpstr>PowerPoint 演示文稿</vt:lpstr>
      <vt:lpstr>Thank You!  Questions are welcome!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</dc:creator>
  <cp:lastModifiedBy>巧克力</cp:lastModifiedBy>
  <cp:revision>186</cp:revision>
  <dcterms:created xsi:type="dcterms:W3CDTF">2024-12-18T09:41:19Z</dcterms:created>
  <dcterms:modified xsi:type="dcterms:W3CDTF">2024-12-18T09:41:19Z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2052-6.12.1.8902</vt:lpwstr>
  </property>
  <property fmtid="{D5CDD505-2E9C-101B-9397-08002B2CF9AE}" pid="3" name="ICV">
    <vt:lpwstr>1097A63A4061E2E9A667166776B1A1CE_43</vt:lpwstr>
  </property>
</Properties>
</file>