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4"/>
  </p:handoutMasterIdLst>
  <p:sldIdLst>
    <p:sldId id="256" r:id="rId4"/>
    <p:sldId id="274" r:id="rId6"/>
    <p:sldId id="337" r:id="rId7"/>
    <p:sldId id="353" r:id="rId8"/>
    <p:sldId id="354" r:id="rId9"/>
    <p:sldId id="355" r:id="rId10"/>
    <p:sldId id="356" r:id="rId11"/>
    <p:sldId id="357" r:id="rId12"/>
    <p:sldId id="271" r:id="rId13"/>
  </p:sldIdLst>
  <p:sldSz cx="9144000" cy="6858000" type="screen4x3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3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我今天会主要从这四个方面阐述我的课题以及我的计划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目录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15975" y="1576705"/>
            <a:ext cx="364426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1. SFL-V1 Cut-layer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2. Result of SFL-V2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2400" dirty="0">
                <a:latin typeface="Times New Roman Regular" panose="02020603050405020304" charset="0"/>
                <a:cs typeface="Times New Roman Regular" panose="02020603050405020304" charset="0"/>
              </a:rPr>
              <a:t>3.Calculation Methods</a:t>
            </a:r>
            <a:endParaRPr lang="en-US" altLang="zh-CN" sz="24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zh-CN" altLang="en-US" sz="24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SFL-V1 Cut-layer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43940" y="1353185"/>
          <a:ext cx="672846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410"/>
                <a:gridCol w="1121410"/>
                <a:gridCol w="1121410"/>
                <a:gridCol w="1121410"/>
                <a:gridCol w="11214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最佳</a:t>
                      </a:r>
                      <a:r>
                        <a:rPr lang="zh-CN" altLang="en-US"/>
                        <a:t>分层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89990" y="3331845"/>
            <a:ext cx="58273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原来的开源代码中使用了错误的准确率</a:t>
            </a:r>
            <a:r>
              <a:rPr lang="zh-CN" altLang="en-US"/>
              <a:t>计算方式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SFL-V1</a:t>
            </a:r>
            <a:r>
              <a:rPr lang="zh-CN" altLang="en-US"/>
              <a:t>的准确率不受分层的影响</a:t>
            </a:r>
            <a:r>
              <a:rPr lang="en-US" altLang="zh-CN"/>
              <a:t>，</a:t>
            </a:r>
            <a:r>
              <a:rPr lang="zh-CN" altLang="en-US"/>
              <a:t>也证明了</a:t>
            </a:r>
            <a:r>
              <a:rPr lang="en-US" altLang="zh-CN"/>
              <a:t>SFL-V1</a:t>
            </a:r>
            <a:r>
              <a:rPr lang="zh-CN" altLang="en-US"/>
              <a:t>与</a:t>
            </a:r>
            <a:r>
              <a:rPr lang="en-US" altLang="zh-CN"/>
              <a:t>FL</a:t>
            </a:r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Result of SFL-V2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4780" y="1365885"/>
          <a:ext cx="8855075" cy="2369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015"/>
                <a:gridCol w="1771015"/>
                <a:gridCol w="1771015"/>
                <a:gridCol w="1771015"/>
                <a:gridCol w="1771015"/>
              </a:tblGrid>
              <a:tr h="5346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Lc=4</a:t>
                      </a:r>
                      <a:endParaRPr lang="en-US" altLang="zh-CN"/>
                    </a:p>
                  </a:txBody>
                  <a:tcPr/>
                </a:tc>
              </a:tr>
              <a:tr h="936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Client Bias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14474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11564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7512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-7155</a:t>
                      </a:r>
                      <a:endParaRPr lang="zh-CN" altLang="en-US"/>
                    </a:p>
                  </a:txBody>
                  <a:tcPr/>
                </a:tc>
              </a:tr>
              <a:tr h="8985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Client </a:t>
                      </a:r>
                      <a:r>
                        <a:rPr lang="zh-CN" altLang="en-US"/>
                        <a:t>Variance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86036.5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87781.5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83391.25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rgbClr val="FF0000"/>
                          </a:solidFill>
                          <a:sym typeface="+mn-ea"/>
                        </a:rPr>
                        <a:t>17576.5</a:t>
                      </a: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4227830"/>
            <a:ext cx="8216265" cy="18624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alculation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ethod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1448435"/>
            <a:ext cx="6704330" cy="2944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alculation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ethod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23745"/>
            <a:ext cx="765429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alculation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ethod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9495" y="2134870"/>
            <a:ext cx="6753225" cy="2832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alculation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ethod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8580" y="2169160"/>
            <a:ext cx="6465570" cy="2814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90204" charset="0"/>
                <a:cs typeface="Arial Regular" panose="020B060402020209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90204" charset="0"/>
              <a:cs typeface="Arial Regular" panose="020B060402020209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29*80"/>
  <p:tag name="TABLE_ENDDRAG_RECT" val="82*240*529*80"/>
</p:tagLst>
</file>

<file path=ppt/tags/tag2.xml><?xml version="1.0" encoding="utf-8"?>
<p:tagLst xmlns:p="http://schemas.openxmlformats.org/presentationml/2006/main">
  <p:tag name="TABLE_ENDDRAG_ORIGIN_RECT" val="697*183"/>
  <p:tag name="TABLE_ENDDRAG_RECT" val="6*106*697*183"/>
</p:tagLst>
</file>

<file path=ppt/tags/tag3.xml><?xml version="1.0" encoding="utf-8"?>
<p:tagLst xmlns:p="http://schemas.openxmlformats.org/presentationml/2006/main">
  <p:tag name="commondata" val="eyJoZGlkIjoiNDdhODIxNGVjZmRiYWIzMzMwNDhkMzcwYjU1MzhlY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</Words>
  <Application>WPS 文字</Application>
  <PresentationFormat>全屏显示(4:3)</PresentationFormat>
  <Paragraphs>118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5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Office 主题​​</vt:lpstr>
      <vt:lpstr>1_Office 主题​​</vt:lpstr>
      <vt:lpstr>Week Summarry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175</cp:revision>
  <dcterms:created xsi:type="dcterms:W3CDTF">2024-12-03T01:02:23Z</dcterms:created>
  <dcterms:modified xsi:type="dcterms:W3CDTF">2024-12-03T01:02:23Z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2052-6.12.1.8902</vt:lpwstr>
  </property>
  <property fmtid="{D5CDD505-2E9C-101B-9397-08002B2CF9AE}" pid="3" name="ICV">
    <vt:lpwstr>1097A63A4061E2E9A667166776B1A1CE_43</vt:lpwstr>
  </property>
</Properties>
</file>