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8"/>
  </p:handoutMasterIdLst>
  <p:sldIdLst>
    <p:sldId id="256" r:id="rId4"/>
    <p:sldId id="274" r:id="rId6"/>
    <p:sldId id="271" r:id="rId7"/>
  </p:sldIdLst>
  <p:sldSz cx="9144000" cy="6858000" type="screen4x3"/>
  <p:notesSz cx="7103745" cy="10234295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4B453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6328"/>
  </p:normalViewPr>
  <p:slideViewPr>
    <p:cSldViewPr snapToGrid="0" showGuides="1">
      <p:cViewPr varScale="1">
        <p:scale>
          <a:sx n="140" d="100"/>
          <a:sy n="140" d="100"/>
        </p:scale>
        <p:origin x="2556" y="126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我今天会主要从这四个方面阐述我的课题以及我的计划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4155" y="840740"/>
            <a:ext cx="8735060" cy="21869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Week Summarry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860" y="3748092"/>
            <a:ext cx="8682355" cy="165544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12332463 Geng Tian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Southern University of Science and Technology, Shenzhen, China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ustech.logo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793" y="5257479"/>
            <a:ext cx="128206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目录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975" y="1576705"/>
            <a:ext cx="59810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1. </a:t>
            </a: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</a:rPr>
              <a:t>R</a:t>
            </a:r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etraining SFL </a:t>
            </a: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</a:rPr>
              <a:t>u</a:t>
            </a:r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nder the label noise </a:t>
            </a:r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2. Complete the convergence</a:t>
            </a: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</a:rPr>
              <a:t> proof</a:t>
            </a:r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 under the </a:t>
            </a: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</a:rPr>
              <a:t>MSE and </a:t>
            </a:r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Cross</a:t>
            </a: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</a:rPr>
              <a:t>-</a:t>
            </a:r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Entropy </a:t>
            </a:r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3. Training SFLCorr </a:t>
            </a:r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4. </a:t>
            </a: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</a:rPr>
              <a:t>Review</a:t>
            </a:r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 the </a:t>
            </a: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</a:rPr>
              <a:t>Paper</a:t>
            </a:r>
            <a:endParaRPr 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</a:t>
            </a:r>
            <a:r>
              <a:rPr lang="en-US" altLang="zh-CN" dirty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Tian</a:t>
            </a:r>
            <a:r>
              <a:rPr lang="zh-CN" altLang="en-US" dirty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 dirty="0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5848" y="2180705"/>
            <a:ext cx="8548370" cy="8966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Thank You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!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b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welcome!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dhODIxNGVjZmRiYWIzMzMwNDhkMzcwYjU1MzhlY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演示</Application>
  <PresentationFormat>全屏显示(4:3)</PresentationFormat>
  <Paragraphs>26</Paragraphs>
  <Slides>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Times New Roman Bold</vt:lpstr>
      <vt:lpstr>Times New Roman</vt:lpstr>
      <vt:lpstr>Arial Regular</vt:lpstr>
      <vt:lpstr>Times New Roman Regular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Office 主题​​</vt:lpstr>
      <vt:lpstr>1_Office 主题​​</vt:lpstr>
      <vt:lpstr>Week Summarry</vt:lpstr>
      <vt:lpstr>目录</vt:lpstr>
      <vt:lpstr>Thank You!  Questions are welcome!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</dc:creator>
  <cp:lastModifiedBy>巧克力</cp:lastModifiedBy>
  <cp:revision>187</cp:revision>
  <dcterms:created xsi:type="dcterms:W3CDTF">2024-12-30T13:45:57Z</dcterms:created>
  <dcterms:modified xsi:type="dcterms:W3CDTF">2024-12-30T13:45:57Z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2052-6.12.1.8902</vt:lpwstr>
  </property>
  <property fmtid="{D5CDD505-2E9C-101B-9397-08002B2CF9AE}" pid="3" name="ICV">
    <vt:lpwstr>1097A63A4061E2E9A667166776B1A1CE_43</vt:lpwstr>
  </property>
</Properties>
</file>