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4"/>
  </p:handoutMasterIdLst>
  <p:sldIdLst>
    <p:sldId id="256" r:id="rId4"/>
    <p:sldId id="274" r:id="rId6"/>
    <p:sldId id="276" r:id="rId7"/>
    <p:sldId id="277" r:id="rId8"/>
    <p:sldId id="281" r:id="rId9"/>
    <p:sldId id="278" r:id="rId10"/>
    <p:sldId id="283" r:id="rId11"/>
    <p:sldId id="282" r:id="rId12"/>
    <p:sldId id="271" r:id="rId13"/>
  </p:sldIdLst>
  <p:sldSz cx="9144000" cy="6858000" type="screen4x3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我今天会主要从这四个方面阐述我的课题以及我的计划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目录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975" y="1576705"/>
            <a:ext cx="5981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已经完成的任务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2. </a:t>
            </a:r>
            <a:r>
              <a:rPr 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尚未完成的任务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3. </a:t>
            </a:r>
            <a:r>
              <a:rPr 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论文的总体框架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Proof of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Convergence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975" y="1576705"/>
            <a:ext cx="5981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MSE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2. 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Cross-Entropy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3. </a:t>
            </a: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...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Experiments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Relating to Proof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061845" y="1689735"/>
            <a:ext cx="5019675" cy="4316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650" y="122936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Cross-Entropy</a:t>
            </a:r>
            <a:endParaRPr lang="en-US" altLang="en-US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Experiments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Relating to Proof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122936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MSE</a:t>
            </a:r>
            <a:endParaRPr lang="en-US" altLang="en-US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920" y="1753870"/>
            <a:ext cx="5522595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New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Version of SFLCorr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977900"/>
            <a:ext cx="3848100" cy="490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15" y="790575"/>
            <a:ext cx="3456305" cy="5443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New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Version of SFLCorr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120" y="1376045"/>
            <a:ext cx="5388610" cy="4299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Unfinished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Business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975" y="1576705"/>
            <a:ext cx="59810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树莓派上证明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SFL</a:t>
            </a:r>
            <a:r>
              <a:rPr lang="zh-CN" alt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优于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FL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2. </a:t>
            </a:r>
            <a:r>
              <a:rPr 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大规模的实验</a:t>
            </a:r>
            <a:endParaRPr 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3. </a:t>
            </a:r>
            <a:r>
              <a:rPr lang="zh-CN" alt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与其他论文的对比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4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. </a:t>
            </a:r>
            <a:r>
              <a:rPr 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论文写作</a:t>
            </a:r>
            <a:r>
              <a:rPr sz="24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dhODIxNGVjZmRiYWIzMzMwNDhkMzcwYjU1Mzhl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全屏显示(4:3)</PresentationFormat>
  <Paragraphs>81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1_Office 主题​​</vt:lpstr>
      <vt:lpstr>Week Summarry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191</cp:revision>
  <dcterms:created xsi:type="dcterms:W3CDTF">2025-01-07T00:58:49Z</dcterms:created>
  <dcterms:modified xsi:type="dcterms:W3CDTF">2025-01-07T00:58:49Z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1097A63A4061E2E9A667166776B1A1CE_43</vt:lpwstr>
  </property>
</Properties>
</file>