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65" r:id="rId5"/>
    <p:sldId id="448" r:id="rId6"/>
    <p:sldId id="462" r:id="rId7"/>
    <p:sldId id="464" r:id="rId8"/>
    <p:sldId id="463" r:id="rId9"/>
    <p:sldId id="450" r:id="rId10"/>
    <p:sldId id="454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tiff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tiff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tiff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tiff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661795"/>
            <a:ext cx="76149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1. The experimental results and its prospect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2. The discussion of the paper main body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3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H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ow to start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 the introducton</a:t>
            </a:r>
            <a:endParaRPr lang="en-US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Cifar10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80" y="1064895"/>
            <a:ext cx="6999605" cy="524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3330" y="1845945"/>
            <a:ext cx="166497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Cifar10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N=100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Beta=0.1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Cifar10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0" y="927100"/>
            <a:ext cx="6715125" cy="5596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3330" y="1845945"/>
            <a:ext cx="16649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N=100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Beta=0.1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Cifar10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3330" y="1845945"/>
            <a:ext cx="16649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N=100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Beta=0.1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45" y="1052195"/>
            <a:ext cx="6673850" cy="556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Cifar10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3330" y="1845945"/>
            <a:ext cx="16649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N=100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Beta=0.1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153160"/>
            <a:ext cx="6040755" cy="503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Body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661795"/>
            <a:ext cx="106718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Proof of 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normal distribution noise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2. Convergence of SFL prove (reference or abbreviated)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3. The comparison of SFL and FL (for random noise and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normal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 distribution noise)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4. Conclusion: SFL can converge under noise, SFL is better than FL under noise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830705"/>
            <a:ext cx="111683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P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oint out that the edge of FL and SL is a classic learning framework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2. FL and SL in noise under the label of the disadvantages of the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3. I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ntroduce SFL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4. F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ill the blank of convergence proof of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SFL with noise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5. Briefly explain the theory and experiment of the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paper</a:t>
            </a:r>
            <a:endParaRPr lang="en-US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宽屏</PresentationFormat>
  <Paragraphs>48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Calibri</vt:lpstr>
      <vt:lpstr>Helvetica Neue</vt:lpstr>
      <vt:lpstr>汉仪书宋二KW</vt:lpstr>
      <vt:lpstr>等线 Light</vt:lpstr>
      <vt:lpstr>汉仪中等线KW</vt:lpstr>
      <vt:lpstr>等线</vt:lpstr>
      <vt:lpstr>Söhne</vt:lpstr>
      <vt:lpstr>微软雅黑</vt:lpstr>
      <vt:lpstr>苹方-简</vt:lpstr>
      <vt:lpstr>Times New Roman Regular</vt:lpstr>
      <vt:lpstr>Office 主题​​</vt:lpstr>
      <vt:lpstr> Summary of the Week  </vt:lpstr>
      <vt:lpstr>Result of Cifar10</vt:lpstr>
      <vt:lpstr>Result of loss function</vt:lpstr>
      <vt:lpstr>Result of Cifar10</vt:lpstr>
      <vt:lpstr>Result of Cifar10</vt:lpstr>
      <vt:lpstr>Result of Cifar10</vt:lpstr>
      <vt:lpstr>The meaning of ζ</vt:lpstr>
      <vt:lpstr>Change to a different distribution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210</cp:revision>
  <dcterms:created xsi:type="dcterms:W3CDTF">2024-05-21T01:57:34Z</dcterms:created>
  <dcterms:modified xsi:type="dcterms:W3CDTF">2024-05-21T01:57:34Z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