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7" r:id="rId2"/>
    <p:sldId id="266" r:id="rId3"/>
    <p:sldId id="409" r:id="rId4"/>
    <p:sldId id="427" r:id="rId5"/>
    <p:sldId id="428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632838" y="2814586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questions about the papers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results of </a:t>
            </a: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SplitFed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under data noise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S-smooth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876490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572453" y="1546535"/>
            <a:ext cx="11130613" cy="869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en-US" altLang="zh-CN" sz="4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4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∇</a:t>
            </a:r>
            <a:r>
              <a:rPr lang="en-US" altLang="zh-CN" sz="4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4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)−∇</a:t>
            </a:r>
            <a:r>
              <a:rPr lang="en-US" altLang="zh-CN" sz="4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4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4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4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)||≤</a:t>
            </a:r>
            <a:r>
              <a:rPr lang="en-US" altLang="zh-CN" sz="4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4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altLang="zh-CN" sz="4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4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altLang="zh-CN" sz="4800" b="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4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endParaRPr sz="4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D0CECD-8FC4-4823-4364-D889BA8C4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676" y="2577699"/>
            <a:ext cx="11248845" cy="15708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C89A-33E2-9658-8328-2A4824C22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0C0FE-3D00-1625-51DC-476E3136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Meaning of proof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9691E6-1FEA-ED3F-9C65-CC593850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7C32BF1-32BC-5737-6D72-26CFD3E83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99FE908-8E67-0483-8A03-B935B4DE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772691E-B2D2-09F6-9B7F-1B729E9BF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69" y="1432888"/>
            <a:ext cx="9807452" cy="469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3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3905-2956-3C7C-EB69-11C516814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8E4C9-C99B-6B7B-CC90-CB4C2D3F1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Noise in 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SplitFed</a:t>
            </a:r>
            <a:endParaRPr 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114304-B2D6-D365-E5C3-90D98BB5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4847A49-9B31-A0CE-BB10-8AF05BD2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0DBEECE-0150-EE68-9E8A-491AF07D0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0049812-4D01-5E9D-BF5E-B6021DB604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345232"/>
            <a:ext cx="5350402" cy="44586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CA64FA-D45D-73D2-E83B-1B95E8CC3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230" y="1345232"/>
            <a:ext cx="5350402" cy="445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6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</TotalTime>
  <Words>47</Words>
  <Application>Microsoft Office PowerPoint</Application>
  <PresentationFormat>宽屏</PresentationFormat>
  <Paragraphs>13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Söhne</vt:lpstr>
      <vt:lpstr>等线</vt:lpstr>
      <vt:lpstr>等线 Light</vt:lpstr>
      <vt:lpstr>微软雅黑</vt:lpstr>
      <vt:lpstr>Arial</vt:lpstr>
      <vt:lpstr>Calibri</vt:lpstr>
      <vt:lpstr>Times New Roman</vt:lpstr>
      <vt:lpstr>Office 主题​​</vt:lpstr>
      <vt:lpstr> Summary of the Week  </vt:lpstr>
      <vt:lpstr>Content</vt:lpstr>
      <vt:lpstr>S-smooth</vt:lpstr>
      <vt:lpstr>Meaning of proof</vt:lpstr>
      <vt:lpstr>Noise in SplitFed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190</cp:revision>
  <dcterms:created xsi:type="dcterms:W3CDTF">2023-12-26T01:10:25Z</dcterms:created>
  <dcterms:modified xsi:type="dcterms:W3CDTF">2024-03-05T01:53:40Z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