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7" r:id="rId2"/>
    <p:sldId id="266" r:id="rId3"/>
    <p:sldId id="400" r:id="rId4"/>
    <p:sldId id="418" r:id="rId5"/>
    <p:sldId id="415" r:id="rId6"/>
    <p:sldId id="27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Summery of the Week</a:t>
            </a: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781234" y="1810905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result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problem with this idea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Advantages of Minibatch-SFL displayed under this method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Test result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B21220-C204-1DBF-113B-964DE5F269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550" y="1242389"/>
            <a:ext cx="4922520" cy="41021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0D3686-37CA-B8DA-E734-248786DE30B5}"/>
              </a:ext>
            </a:extLst>
          </p:cNvPr>
          <p:cNvSpPr txBox="1"/>
          <p:nvPr/>
        </p:nvSpPr>
        <p:spPr>
          <a:xfrm>
            <a:off x="7404100" y="29464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Non-IID=0.9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problem with this idea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B347FCB-F4FB-9A3E-4EA2-48919B20BAC5}"/>
              </a:ext>
            </a:extLst>
          </p:cNvPr>
          <p:cNvSpPr txBox="1"/>
          <p:nvPr/>
        </p:nvSpPr>
        <p:spPr>
          <a:xfrm>
            <a:off x="908430" y="1730090"/>
            <a:ext cx="7937120" cy="29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Minibatch too large training method is not common, easy to be attacked by reviewers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GPU cannot hold too large minibatch, resulting in low practicality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7062" y="131920"/>
            <a:ext cx="9479916" cy="878515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Advantages of minibatch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8D7F595-4999-DD1A-2B6D-5185C86E7DF2}"/>
              </a:ext>
            </a:extLst>
          </p:cNvPr>
          <p:cNvSpPr txBox="1"/>
          <p:nvPr/>
        </p:nvSpPr>
        <p:spPr>
          <a:xfrm>
            <a:off x="705230" y="2307876"/>
            <a:ext cx="6105524" cy="145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accuracy curve is smoother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Accuracy is higher than SFL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73</Words>
  <Application>Microsoft Office PowerPoint</Application>
  <PresentationFormat>宽屏</PresentationFormat>
  <Paragraphs>18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Söhne</vt:lpstr>
      <vt:lpstr>等线</vt:lpstr>
      <vt:lpstr>等线 Light</vt:lpstr>
      <vt:lpstr>微软雅黑</vt:lpstr>
      <vt:lpstr>Arial</vt:lpstr>
      <vt:lpstr>Calibri</vt:lpstr>
      <vt:lpstr>Office 主题​​</vt:lpstr>
      <vt:lpstr> Summery of the Week </vt:lpstr>
      <vt:lpstr>Content</vt:lpstr>
      <vt:lpstr>Test result</vt:lpstr>
      <vt:lpstr>The problem with this idea</vt:lpstr>
      <vt:lpstr>Advantages of minibatch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175</cp:revision>
  <dcterms:created xsi:type="dcterms:W3CDTF">2023-11-13T03:57:11Z</dcterms:created>
  <dcterms:modified xsi:type="dcterms:W3CDTF">2023-11-20T12:48:06Z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