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7" r:id="rId2"/>
    <p:sldId id="480" r:id="rId3"/>
    <p:sldId id="479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MNIST with simple CNN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8BFCA1-A6EA-704E-9836-A666D02E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68158"/>
              </p:ext>
            </p:extLst>
          </p:nvPr>
        </p:nvGraphicFramePr>
        <p:xfrm>
          <a:off x="1721486" y="189052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35230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115327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7232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Non-IID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4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3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81.9%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17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81.4%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8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0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Cifar10 with VGG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8BFCA1-A6EA-704E-9836-A666D02E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99271"/>
              </p:ext>
            </p:extLst>
          </p:nvPr>
        </p:nvGraphicFramePr>
        <p:xfrm>
          <a:off x="1721486" y="1890524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35230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115327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7232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Non-IID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4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3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17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8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Lc4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37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Lc5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12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60</Words>
  <Application>Microsoft Office PowerPoint</Application>
  <PresentationFormat>宽屏</PresentationFormat>
  <Paragraphs>32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Söhne</vt:lpstr>
      <vt:lpstr>等线</vt:lpstr>
      <vt:lpstr>等线 Light</vt:lpstr>
      <vt:lpstr>微软雅黑</vt:lpstr>
      <vt:lpstr>Arial</vt:lpstr>
      <vt:lpstr>Calibri</vt:lpstr>
      <vt:lpstr>Office 主题​​</vt:lpstr>
      <vt:lpstr> Summary of the Week  </vt:lpstr>
      <vt:lpstr>MNIST with simple CNN</vt:lpstr>
      <vt:lpstr>Cifar10 with VGG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218</cp:revision>
  <dcterms:created xsi:type="dcterms:W3CDTF">2024-05-27T15:21:30Z</dcterms:created>
  <dcterms:modified xsi:type="dcterms:W3CDTF">2024-09-11T01:39:45Z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5B295A41C384FCDD0598546662FFB44D_43</vt:lpwstr>
  </property>
  <property fmtid="{D5CDD505-2E9C-101B-9397-08002B2CF9AE}" pid="3" name="KSOProductBuildVer">
    <vt:lpwstr>2052-5.4.1.7920</vt:lpwstr>
  </property>
</Properties>
</file>