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66" r:id="rId5"/>
    <p:sldId id="402" r:id="rId6"/>
    <p:sldId id="404" r:id="rId7"/>
    <p:sldId id="27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Summery of the Week</a:t>
            </a: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1234" y="440859"/>
            <a:ext cx="1748901" cy="62354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693087" y="2787650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Code accuracy verification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model algorithm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Code accuracy verification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3" y="4876490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20" y="1668145"/>
            <a:ext cx="3430905" cy="28594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3595" y="1675130"/>
            <a:ext cx="3430270" cy="28594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4245" y="1731010"/>
            <a:ext cx="3296285" cy="2747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 model algorithm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33337">
            <a:off x="3859530" y="254635"/>
            <a:ext cx="5047615" cy="7141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演示</Application>
  <PresentationFormat>宽屏</PresentationFormat>
  <Paragraphs>16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汉仪旗黑</vt:lpstr>
      <vt:lpstr>Söhne</vt:lpstr>
      <vt:lpstr>Thonburi</vt:lpstr>
      <vt:lpstr>宋体</vt:lpstr>
      <vt:lpstr>Arial Unicode MS</vt:lpstr>
      <vt:lpstr>Calibri</vt:lpstr>
      <vt:lpstr>Helvetica Neue</vt:lpstr>
      <vt:lpstr>汉仪书宋二KW</vt:lpstr>
      <vt:lpstr>等线 Light</vt:lpstr>
      <vt:lpstr>汉仪中等线KW</vt:lpstr>
      <vt:lpstr>等线</vt:lpstr>
      <vt:lpstr>Office 主题​​</vt:lpstr>
      <vt:lpstr> Summery of the Week </vt:lpstr>
      <vt:lpstr>Content</vt:lpstr>
      <vt:lpstr>Code accuracy verification</vt:lpstr>
      <vt:lpstr>New model algorithm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巧克力</cp:lastModifiedBy>
  <cp:revision>182</cp:revision>
  <dcterms:created xsi:type="dcterms:W3CDTF">2023-12-18T15:54:21Z</dcterms:created>
  <dcterms:modified xsi:type="dcterms:W3CDTF">2023-12-18T15:54:21Z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FF20D9719CE92583CAFA2C65D4176F41_43</vt:lpwstr>
  </property>
  <property fmtid="{D5CDD505-2E9C-101B-9397-08002B2CF9AE}" pid="3" name="KSOProductBuildVer">
    <vt:lpwstr>2052-5.4.1.7920</vt:lpwstr>
  </property>
</Properties>
</file>