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7" r:id="rId2"/>
    <p:sldId id="266" r:id="rId3"/>
    <p:sldId id="416" r:id="rId4"/>
    <p:sldId id="417" r:id="rId5"/>
    <p:sldId id="418" r:id="rId6"/>
    <p:sldId id="400" r:id="rId7"/>
    <p:sldId id="415" r:id="rId8"/>
    <p:sldId id="311" r:id="rId9"/>
    <p:sldId id="419" r:id="rId10"/>
    <p:sldId id="420" r:id="rId11"/>
    <p:sldId id="27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5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8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50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B88-C66D-4D4F-992A-21D8B5C2FC83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4616138" y="5218026"/>
            <a:ext cx="7901375" cy="605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627818" y="981067"/>
            <a:ext cx="11157782" cy="2447933"/>
          </a:xfrm>
        </p:spPr>
        <p:txBody>
          <a:bodyPr>
            <a:noAutofit/>
          </a:bodyPr>
          <a:lstStyle/>
          <a:p>
            <a:r>
              <a:rPr lang="en-US" altLang="zh-CN" sz="4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SplitFed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b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When Federated Learning Meets Split Learning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7062" y="131920"/>
            <a:ext cx="9479916" cy="878515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Problems to be solved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4" name="标题 1"/>
          <p:cNvSpPr txBox="1"/>
          <p:nvPr/>
        </p:nvSpPr>
        <p:spPr>
          <a:xfrm>
            <a:off x="693004" y="571177"/>
            <a:ext cx="10805825" cy="3236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communication load is too large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 accuracy needs to be improved</a:t>
            </a:r>
          </a:p>
        </p:txBody>
      </p:sp>
    </p:spTree>
    <p:extLst>
      <p:ext uri="{BB962C8B-B14F-4D97-AF65-F5344CB8AC3E}">
        <p14:creationId xmlns:p14="http://schemas.microsoft.com/office/powerpoint/2010/main" val="87840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33468" y="2414850"/>
            <a:ext cx="5925064" cy="841191"/>
          </a:xfrm>
        </p:spPr>
        <p:txBody>
          <a:bodyPr>
            <a:noAutofit/>
          </a:bodyPr>
          <a:lstStyle/>
          <a:p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t="88348" r="72886"/>
          <a:stretch>
            <a:fillRect/>
          </a:stretch>
        </p:blipFill>
        <p:spPr>
          <a:xfrm>
            <a:off x="3517535" y="3199771"/>
            <a:ext cx="5131167" cy="19878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3133468" y="3199771"/>
            <a:ext cx="5925064" cy="841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1234" y="440859"/>
            <a:ext cx="1748901" cy="623543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52" y="487707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2" name="标题 1"/>
          <p:cNvSpPr txBox="1"/>
          <p:nvPr/>
        </p:nvSpPr>
        <p:spPr>
          <a:xfrm>
            <a:off x="922540" y="1692956"/>
            <a:ext cx="10805825" cy="3236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Structure of the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SplitFed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reason for proposing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SplitFed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effect of the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SplitFed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Problems to be solved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1234" y="440859"/>
            <a:ext cx="6635566" cy="727541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Structure of the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SplitFed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52" y="487707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2" name="标题 1"/>
          <p:cNvSpPr txBox="1"/>
          <p:nvPr/>
        </p:nvSpPr>
        <p:spPr>
          <a:xfrm>
            <a:off x="679835" y="2565400"/>
            <a:ext cx="11105765" cy="5797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altLang="zh-CN" sz="4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SplitFed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=Split </a:t>
            </a:r>
            <a:r>
              <a:rPr lang="en-US" altLang="zh-CN" sz="4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Learning+Federated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Learning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403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Structure of the Federated learning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623BBD-0B96-EFF6-24B1-F13D052CEC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238" y="1276619"/>
            <a:ext cx="7409524" cy="4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0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Structure of the Split learning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D9FF947-11C2-6ED8-29BD-50FE6F388B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238" y="1276619"/>
            <a:ext cx="7409524" cy="4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6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Structure of the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SplitFed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1D50C8C-7B64-AA09-28B1-2B32F72C8A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911" y="1158875"/>
            <a:ext cx="7493000" cy="4344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7062" y="131920"/>
            <a:ext cx="9479916" cy="878515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reason for proposing 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SplitFed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4" name="标题 1"/>
          <p:cNvSpPr txBox="1"/>
          <p:nvPr/>
        </p:nvSpPr>
        <p:spPr>
          <a:xfrm>
            <a:off x="705291" y="1152396"/>
            <a:ext cx="10805825" cy="3236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Protect user privacy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 as much data as possible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 as much computing power as possible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effect of the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SplitFed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11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70D6BDB-A561-1248-033C-951E863985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7050" y="1020437"/>
            <a:ext cx="5930900" cy="234879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E26EE83-6FAE-0DAE-0FFD-86A7FC99E6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7050" y="3357290"/>
            <a:ext cx="6267067" cy="2300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effect of the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SplitFed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11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FBC0792-88A4-F050-6FC3-0539551746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863" y="1364976"/>
            <a:ext cx="4046538" cy="354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5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102</Words>
  <Application>Microsoft Office PowerPoint</Application>
  <PresentationFormat>宽屏</PresentationFormat>
  <Paragraphs>33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Calibri</vt:lpstr>
      <vt:lpstr>Office 主题​​</vt:lpstr>
      <vt:lpstr>SplitFed: When Federated Learning Meets Split Learning</vt:lpstr>
      <vt:lpstr>Content</vt:lpstr>
      <vt:lpstr>Structure of the SplitFed</vt:lpstr>
      <vt:lpstr>Structure of the Federated learning</vt:lpstr>
      <vt:lpstr>Structure of the Split learning</vt:lpstr>
      <vt:lpstr>Structure of the SplitFed</vt:lpstr>
      <vt:lpstr>The reason for proposing SplitFed</vt:lpstr>
      <vt:lpstr>The effect of the SplitFed</vt:lpstr>
      <vt:lpstr>The effect of the SplitFed</vt:lpstr>
      <vt:lpstr>Problems to be solved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第一届光学知识竞赛</dc:title>
  <dc:creator>郑金涛</dc:creator>
  <cp:lastModifiedBy>SUST</cp:lastModifiedBy>
  <cp:revision>172</cp:revision>
  <dcterms:created xsi:type="dcterms:W3CDTF">2023-10-31T01:45:49Z</dcterms:created>
  <dcterms:modified xsi:type="dcterms:W3CDTF">2023-11-02T09:01:13Z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FF20D9719CE92583CAFA2C65D4176F41_43</vt:lpwstr>
  </property>
  <property fmtid="{D5CDD505-2E9C-101B-9397-08002B2CF9AE}" pid="3" name="KSOProductBuildVer">
    <vt:lpwstr>2052-5.4.1.7920</vt:lpwstr>
  </property>
</Properties>
</file>